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256" r:id="rId5"/>
    <p:sldId id="766" r:id="rId6"/>
    <p:sldId id="363" r:id="rId7"/>
    <p:sldId id="773" r:id="rId8"/>
    <p:sldId id="772" r:id="rId9"/>
    <p:sldId id="774" r:id="rId10"/>
    <p:sldId id="370" r:id="rId11"/>
    <p:sldId id="770" r:id="rId1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龍 幸信" initials="龍" lastIdx="0" clrIdx="0">
    <p:extLst>
      <p:ext uri="{19B8F6BF-5375-455C-9EA6-DF929625EA0E}">
        <p15:presenceInfo xmlns:p15="http://schemas.microsoft.com/office/powerpoint/2012/main" userId="b7bd1ba0e6ebcd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CC"/>
    <a:srgbClr val="FFCCFF"/>
    <a:srgbClr val="FF99FF"/>
    <a:srgbClr val="FFFF99"/>
    <a:srgbClr val="FFFFCC"/>
    <a:srgbClr val="00FF00"/>
    <a:srgbClr val="203214"/>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4" autoAdjust="0"/>
    <p:restoredTop sz="95032" autoAdjust="0"/>
  </p:normalViewPr>
  <p:slideViewPr>
    <p:cSldViewPr snapToGrid="0">
      <p:cViewPr varScale="1">
        <p:scale>
          <a:sx n="103" d="100"/>
          <a:sy n="103" d="100"/>
        </p:scale>
        <p:origin x="918" y="114"/>
      </p:cViewPr>
      <p:guideLst/>
    </p:cSldViewPr>
  </p:slideViewPr>
  <p:notesTextViewPr>
    <p:cViewPr>
      <p:scale>
        <a:sx n="1" d="1"/>
        <a:sy n="1" d="1"/>
      </p:scale>
      <p:origin x="0" y="0"/>
    </p:cViewPr>
  </p:notesTextViewPr>
  <p:notesViewPr>
    <p:cSldViewPr snapToGrid="0">
      <p:cViewPr varScale="1">
        <p:scale>
          <a:sx n="64" d="100"/>
          <a:sy n="64" d="100"/>
        </p:scale>
        <p:origin x="337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567419-64FB-4309-BD08-1E73C0C4AF4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kumimoji="1" lang="ja-JP" altLang="en-US"/>
        </a:p>
      </dgm:t>
    </dgm:pt>
    <dgm:pt modelId="{191CB554-C606-4B2E-8D8C-AF965F56F789}">
      <dgm:prSet phldrT="[テキスト]" custT="1"/>
      <dgm:spPr/>
      <dgm:t>
        <a:bodyPr/>
        <a:lstStyle/>
        <a:p>
          <a:r>
            <a:rPr kumimoji="1" lang="en-US" altLang="ja-JP" sz="3200" dirty="0"/>
            <a:t>Industry</a:t>
          </a:r>
          <a:endParaRPr kumimoji="1" lang="ja-JP" altLang="en-US" sz="3200" dirty="0"/>
        </a:p>
      </dgm:t>
    </dgm:pt>
    <dgm:pt modelId="{4C23C89B-CEE4-48EF-AC2C-B3933CF89FE9}" type="parTrans" cxnId="{9D17D531-E451-4580-84A2-51E3A6EB2316}">
      <dgm:prSet/>
      <dgm:spPr/>
      <dgm:t>
        <a:bodyPr/>
        <a:lstStyle/>
        <a:p>
          <a:endParaRPr kumimoji="1" lang="ja-JP" altLang="en-US"/>
        </a:p>
      </dgm:t>
    </dgm:pt>
    <dgm:pt modelId="{AB3DC71C-8BDF-48E2-8DB6-54869C704B40}" type="sibTrans" cxnId="{9D17D531-E451-4580-84A2-51E3A6EB2316}">
      <dgm:prSet/>
      <dgm:spPr/>
      <dgm:t>
        <a:bodyPr/>
        <a:lstStyle/>
        <a:p>
          <a:endParaRPr kumimoji="1" lang="ja-JP" altLang="en-US"/>
        </a:p>
      </dgm:t>
    </dgm:pt>
    <dgm:pt modelId="{DE302D07-9A34-4C45-BF48-194347DB3F28}">
      <dgm:prSet phldrT="[テキスト]" custT="1"/>
      <dgm:spPr/>
      <dgm:t>
        <a:bodyPr/>
        <a:lstStyle/>
        <a:p>
          <a:r>
            <a:rPr kumimoji="1" lang="en-US" altLang="ja-JP" sz="3200" dirty="0"/>
            <a:t>Academia</a:t>
          </a:r>
          <a:endParaRPr kumimoji="1" lang="ja-JP" altLang="en-US" sz="3200" dirty="0"/>
        </a:p>
      </dgm:t>
    </dgm:pt>
    <dgm:pt modelId="{B20A3AFE-D451-4C0B-947B-D1DF4135B6D8}" type="parTrans" cxnId="{72AB44A7-B3AA-4A72-96BC-9B35238772C8}">
      <dgm:prSet/>
      <dgm:spPr/>
      <dgm:t>
        <a:bodyPr/>
        <a:lstStyle/>
        <a:p>
          <a:endParaRPr kumimoji="1" lang="ja-JP" altLang="en-US"/>
        </a:p>
      </dgm:t>
    </dgm:pt>
    <dgm:pt modelId="{CDBD0ED4-5C1C-41FF-BBCE-1DAE88FFD54E}" type="sibTrans" cxnId="{72AB44A7-B3AA-4A72-96BC-9B35238772C8}">
      <dgm:prSet/>
      <dgm:spPr/>
      <dgm:t>
        <a:bodyPr/>
        <a:lstStyle/>
        <a:p>
          <a:endParaRPr kumimoji="1" lang="ja-JP" altLang="en-US"/>
        </a:p>
      </dgm:t>
    </dgm:pt>
    <dgm:pt modelId="{C35A3AB6-9A67-4A79-A32F-F8F32F3B2280}">
      <dgm:prSet phldrT="[テキスト]" custT="1"/>
      <dgm:spPr/>
      <dgm:t>
        <a:bodyPr/>
        <a:lstStyle/>
        <a:p>
          <a:r>
            <a:rPr kumimoji="1" lang="en-US" altLang="ja-JP" sz="3200" dirty="0"/>
            <a:t>Government</a:t>
          </a:r>
          <a:endParaRPr kumimoji="1" lang="ja-JP" altLang="en-US" sz="3200" dirty="0"/>
        </a:p>
      </dgm:t>
    </dgm:pt>
    <dgm:pt modelId="{6FC231AB-C609-43D2-911F-D99B2233C315}" type="parTrans" cxnId="{1A0252A8-10E9-40D9-B95F-524822DF0B83}">
      <dgm:prSet/>
      <dgm:spPr/>
      <dgm:t>
        <a:bodyPr/>
        <a:lstStyle/>
        <a:p>
          <a:endParaRPr kumimoji="1" lang="ja-JP" altLang="en-US"/>
        </a:p>
      </dgm:t>
    </dgm:pt>
    <dgm:pt modelId="{A9B2526D-1EC6-43AD-982C-57A2EBCF2A5D}" type="sibTrans" cxnId="{1A0252A8-10E9-40D9-B95F-524822DF0B83}">
      <dgm:prSet/>
      <dgm:spPr/>
      <dgm:t>
        <a:bodyPr/>
        <a:lstStyle/>
        <a:p>
          <a:endParaRPr kumimoji="1" lang="ja-JP" altLang="en-US"/>
        </a:p>
      </dgm:t>
    </dgm:pt>
    <dgm:pt modelId="{CC41CF0D-5B83-4C04-B778-C63E36EA69CA}" type="pres">
      <dgm:prSet presAssocID="{53567419-64FB-4309-BD08-1E73C0C4AF4D}" presName="Name0" presStyleCnt="0">
        <dgm:presLayoutVars>
          <dgm:chMax val="7"/>
          <dgm:chPref val="7"/>
          <dgm:dir/>
        </dgm:presLayoutVars>
      </dgm:prSet>
      <dgm:spPr/>
    </dgm:pt>
    <dgm:pt modelId="{4B77048E-39B9-4F16-A584-4AE15F068059}" type="pres">
      <dgm:prSet presAssocID="{53567419-64FB-4309-BD08-1E73C0C4AF4D}" presName="Name1" presStyleCnt="0"/>
      <dgm:spPr/>
    </dgm:pt>
    <dgm:pt modelId="{7ECF67A3-50DE-49A2-8D7C-273FC5A47264}" type="pres">
      <dgm:prSet presAssocID="{53567419-64FB-4309-BD08-1E73C0C4AF4D}" presName="cycle" presStyleCnt="0"/>
      <dgm:spPr/>
    </dgm:pt>
    <dgm:pt modelId="{2F4109E6-9B4E-41E6-90A4-E80A7F575F5E}" type="pres">
      <dgm:prSet presAssocID="{53567419-64FB-4309-BD08-1E73C0C4AF4D}" presName="srcNode" presStyleLbl="node1" presStyleIdx="0" presStyleCnt="3"/>
      <dgm:spPr/>
    </dgm:pt>
    <dgm:pt modelId="{368942F5-F177-433D-B771-CAC290F0A691}" type="pres">
      <dgm:prSet presAssocID="{53567419-64FB-4309-BD08-1E73C0C4AF4D}" presName="conn" presStyleLbl="parChTrans1D2" presStyleIdx="0" presStyleCnt="1"/>
      <dgm:spPr/>
    </dgm:pt>
    <dgm:pt modelId="{AB62545A-F9D6-4071-8B4A-A293E680E370}" type="pres">
      <dgm:prSet presAssocID="{53567419-64FB-4309-BD08-1E73C0C4AF4D}" presName="extraNode" presStyleLbl="node1" presStyleIdx="0" presStyleCnt="3"/>
      <dgm:spPr/>
    </dgm:pt>
    <dgm:pt modelId="{EA90AD87-541D-499D-8B71-1F837D611C67}" type="pres">
      <dgm:prSet presAssocID="{53567419-64FB-4309-BD08-1E73C0C4AF4D}" presName="dstNode" presStyleLbl="node1" presStyleIdx="0" presStyleCnt="3"/>
      <dgm:spPr/>
    </dgm:pt>
    <dgm:pt modelId="{EE5DDC1A-B70D-4DB2-80AB-9ABDA87F6648}" type="pres">
      <dgm:prSet presAssocID="{191CB554-C606-4B2E-8D8C-AF965F56F789}" presName="text_1" presStyleLbl="node1" presStyleIdx="0" presStyleCnt="3">
        <dgm:presLayoutVars>
          <dgm:bulletEnabled val="1"/>
        </dgm:presLayoutVars>
      </dgm:prSet>
      <dgm:spPr/>
    </dgm:pt>
    <dgm:pt modelId="{75893F97-BAD1-43A5-9D06-C3185FE00E48}" type="pres">
      <dgm:prSet presAssocID="{191CB554-C606-4B2E-8D8C-AF965F56F789}" presName="accent_1" presStyleCnt="0"/>
      <dgm:spPr/>
    </dgm:pt>
    <dgm:pt modelId="{A1A223BC-3024-4931-983B-E56701AF0F71}" type="pres">
      <dgm:prSet presAssocID="{191CB554-C606-4B2E-8D8C-AF965F56F789}" presName="accentRepeatNode" presStyleLbl="solidFgAcc1" presStyleIdx="0" presStyleCnt="3"/>
      <dgm:spPr/>
    </dgm:pt>
    <dgm:pt modelId="{6639B001-4FBB-41E2-BFC3-18E685F5A921}" type="pres">
      <dgm:prSet presAssocID="{DE302D07-9A34-4C45-BF48-194347DB3F28}" presName="text_2" presStyleLbl="node1" presStyleIdx="1" presStyleCnt="3">
        <dgm:presLayoutVars>
          <dgm:bulletEnabled val="1"/>
        </dgm:presLayoutVars>
      </dgm:prSet>
      <dgm:spPr/>
    </dgm:pt>
    <dgm:pt modelId="{159FF759-5241-46BA-83E2-9B7C3E3A3BB9}" type="pres">
      <dgm:prSet presAssocID="{DE302D07-9A34-4C45-BF48-194347DB3F28}" presName="accent_2" presStyleCnt="0"/>
      <dgm:spPr/>
    </dgm:pt>
    <dgm:pt modelId="{4923889B-6E70-4174-80AA-A0176CC3C5AC}" type="pres">
      <dgm:prSet presAssocID="{DE302D07-9A34-4C45-BF48-194347DB3F28}" presName="accentRepeatNode" presStyleLbl="solidFgAcc1" presStyleIdx="1" presStyleCnt="3"/>
      <dgm:spPr/>
    </dgm:pt>
    <dgm:pt modelId="{FCD10924-6196-47B5-941C-74645E8B61B6}" type="pres">
      <dgm:prSet presAssocID="{C35A3AB6-9A67-4A79-A32F-F8F32F3B2280}" presName="text_3" presStyleLbl="node1" presStyleIdx="2" presStyleCnt="3">
        <dgm:presLayoutVars>
          <dgm:bulletEnabled val="1"/>
        </dgm:presLayoutVars>
      </dgm:prSet>
      <dgm:spPr/>
    </dgm:pt>
    <dgm:pt modelId="{67E65C44-10C6-4ABA-884A-153EFBD19FD9}" type="pres">
      <dgm:prSet presAssocID="{C35A3AB6-9A67-4A79-A32F-F8F32F3B2280}" presName="accent_3" presStyleCnt="0"/>
      <dgm:spPr/>
    </dgm:pt>
    <dgm:pt modelId="{6152E9BD-263D-4CC5-9337-429E1B899B1E}" type="pres">
      <dgm:prSet presAssocID="{C35A3AB6-9A67-4A79-A32F-F8F32F3B2280}" presName="accentRepeatNode" presStyleLbl="solidFgAcc1" presStyleIdx="2" presStyleCnt="3"/>
      <dgm:spPr/>
    </dgm:pt>
  </dgm:ptLst>
  <dgm:cxnLst>
    <dgm:cxn modelId="{77B2B50C-B4AE-402C-B902-3D2CC2EB82C7}" type="presOf" srcId="{53567419-64FB-4309-BD08-1E73C0C4AF4D}" destId="{CC41CF0D-5B83-4C04-B778-C63E36EA69CA}" srcOrd="0" destOrd="0" presId="urn:microsoft.com/office/officeart/2008/layout/VerticalCurvedList"/>
    <dgm:cxn modelId="{78A37320-97F3-4D25-97DB-B53F802075B8}" type="presOf" srcId="{C35A3AB6-9A67-4A79-A32F-F8F32F3B2280}" destId="{FCD10924-6196-47B5-941C-74645E8B61B6}" srcOrd="0" destOrd="0" presId="urn:microsoft.com/office/officeart/2008/layout/VerticalCurvedList"/>
    <dgm:cxn modelId="{9D17D531-E451-4580-84A2-51E3A6EB2316}" srcId="{53567419-64FB-4309-BD08-1E73C0C4AF4D}" destId="{191CB554-C606-4B2E-8D8C-AF965F56F789}" srcOrd="0" destOrd="0" parTransId="{4C23C89B-CEE4-48EF-AC2C-B3933CF89FE9}" sibTransId="{AB3DC71C-8BDF-48E2-8DB6-54869C704B40}"/>
    <dgm:cxn modelId="{9CA97167-2982-4E8D-9341-F1E7F653586B}" type="presOf" srcId="{DE302D07-9A34-4C45-BF48-194347DB3F28}" destId="{6639B001-4FBB-41E2-BFC3-18E685F5A921}" srcOrd="0" destOrd="0" presId="urn:microsoft.com/office/officeart/2008/layout/VerticalCurvedList"/>
    <dgm:cxn modelId="{C9B77A68-2149-49D8-BE7C-12954B1D1C88}" type="presOf" srcId="{AB3DC71C-8BDF-48E2-8DB6-54869C704B40}" destId="{368942F5-F177-433D-B771-CAC290F0A691}" srcOrd="0" destOrd="0" presId="urn:microsoft.com/office/officeart/2008/layout/VerticalCurvedList"/>
    <dgm:cxn modelId="{9974D689-FF17-4581-ADE4-D535E0CC5E44}" type="presOf" srcId="{191CB554-C606-4B2E-8D8C-AF965F56F789}" destId="{EE5DDC1A-B70D-4DB2-80AB-9ABDA87F6648}" srcOrd="0" destOrd="0" presId="urn:microsoft.com/office/officeart/2008/layout/VerticalCurvedList"/>
    <dgm:cxn modelId="{72AB44A7-B3AA-4A72-96BC-9B35238772C8}" srcId="{53567419-64FB-4309-BD08-1E73C0C4AF4D}" destId="{DE302D07-9A34-4C45-BF48-194347DB3F28}" srcOrd="1" destOrd="0" parTransId="{B20A3AFE-D451-4C0B-947B-D1DF4135B6D8}" sibTransId="{CDBD0ED4-5C1C-41FF-BBCE-1DAE88FFD54E}"/>
    <dgm:cxn modelId="{1A0252A8-10E9-40D9-B95F-524822DF0B83}" srcId="{53567419-64FB-4309-BD08-1E73C0C4AF4D}" destId="{C35A3AB6-9A67-4A79-A32F-F8F32F3B2280}" srcOrd="2" destOrd="0" parTransId="{6FC231AB-C609-43D2-911F-D99B2233C315}" sibTransId="{A9B2526D-1EC6-43AD-982C-57A2EBCF2A5D}"/>
    <dgm:cxn modelId="{DD6E86AA-9268-42DB-A234-8DE1F0E904BE}" type="presParOf" srcId="{CC41CF0D-5B83-4C04-B778-C63E36EA69CA}" destId="{4B77048E-39B9-4F16-A584-4AE15F068059}" srcOrd="0" destOrd="0" presId="urn:microsoft.com/office/officeart/2008/layout/VerticalCurvedList"/>
    <dgm:cxn modelId="{57ECE886-E560-48FA-9433-0645DBEC0932}" type="presParOf" srcId="{4B77048E-39B9-4F16-A584-4AE15F068059}" destId="{7ECF67A3-50DE-49A2-8D7C-273FC5A47264}" srcOrd="0" destOrd="0" presId="urn:microsoft.com/office/officeart/2008/layout/VerticalCurvedList"/>
    <dgm:cxn modelId="{6DA53F28-BB90-4D9D-A06A-CDF6345983D1}" type="presParOf" srcId="{7ECF67A3-50DE-49A2-8D7C-273FC5A47264}" destId="{2F4109E6-9B4E-41E6-90A4-E80A7F575F5E}" srcOrd="0" destOrd="0" presId="urn:microsoft.com/office/officeart/2008/layout/VerticalCurvedList"/>
    <dgm:cxn modelId="{14FEE507-79F8-45BA-8871-89C96E8E81F9}" type="presParOf" srcId="{7ECF67A3-50DE-49A2-8D7C-273FC5A47264}" destId="{368942F5-F177-433D-B771-CAC290F0A691}" srcOrd="1" destOrd="0" presId="urn:microsoft.com/office/officeart/2008/layout/VerticalCurvedList"/>
    <dgm:cxn modelId="{AE6EF789-401B-4FB0-9089-9B48DBA0A6A3}" type="presParOf" srcId="{7ECF67A3-50DE-49A2-8D7C-273FC5A47264}" destId="{AB62545A-F9D6-4071-8B4A-A293E680E370}" srcOrd="2" destOrd="0" presId="urn:microsoft.com/office/officeart/2008/layout/VerticalCurvedList"/>
    <dgm:cxn modelId="{7865E369-AC04-417B-ACC9-1651186A5A3D}" type="presParOf" srcId="{7ECF67A3-50DE-49A2-8D7C-273FC5A47264}" destId="{EA90AD87-541D-499D-8B71-1F837D611C67}" srcOrd="3" destOrd="0" presId="urn:microsoft.com/office/officeart/2008/layout/VerticalCurvedList"/>
    <dgm:cxn modelId="{C67EE63A-99FE-4ED4-812B-C4CFDBAFD6DB}" type="presParOf" srcId="{4B77048E-39B9-4F16-A584-4AE15F068059}" destId="{EE5DDC1A-B70D-4DB2-80AB-9ABDA87F6648}" srcOrd="1" destOrd="0" presId="urn:microsoft.com/office/officeart/2008/layout/VerticalCurvedList"/>
    <dgm:cxn modelId="{70663A2A-69A2-4BBC-9E14-4D0E2DBBF981}" type="presParOf" srcId="{4B77048E-39B9-4F16-A584-4AE15F068059}" destId="{75893F97-BAD1-43A5-9D06-C3185FE00E48}" srcOrd="2" destOrd="0" presId="urn:microsoft.com/office/officeart/2008/layout/VerticalCurvedList"/>
    <dgm:cxn modelId="{8E02ADDB-264A-4E59-B366-6D42CCA2D5A2}" type="presParOf" srcId="{75893F97-BAD1-43A5-9D06-C3185FE00E48}" destId="{A1A223BC-3024-4931-983B-E56701AF0F71}" srcOrd="0" destOrd="0" presId="urn:microsoft.com/office/officeart/2008/layout/VerticalCurvedList"/>
    <dgm:cxn modelId="{30DCA000-AADF-4AE8-B6B5-D4E22AA11BE5}" type="presParOf" srcId="{4B77048E-39B9-4F16-A584-4AE15F068059}" destId="{6639B001-4FBB-41E2-BFC3-18E685F5A921}" srcOrd="3" destOrd="0" presId="urn:microsoft.com/office/officeart/2008/layout/VerticalCurvedList"/>
    <dgm:cxn modelId="{D7D4355A-5300-4EEA-B610-D10C4E78BC1A}" type="presParOf" srcId="{4B77048E-39B9-4F16-A584-4AE15F068059}" destId="{159FF759-5241-46BA-83E2-9B7C3E3A3BB9}" srcOrd="4" destOrd="0" presId="urn:microsoft.com/office/officeart/2008/layout/VerticalCurvedList"/>
    <dgm:cxn modelId="{4D8DC4F6-7956-40A2-93EB-02B00138939E}" type="presParOf" srcId="{159FF759-5241-46BA-83E2-9B7C3E3A3BB9}" destId="{4923889B-6E70-4174-80AA-A0176CC3C5AC}" srcOrd="0" destOrd="0" presId="urn:microsoft.com/office/officeart/2008/layout/VerticalCurvedList"/>
    <dgm:cxn modelId="{9ABE7E65-D302-4375-A97F-2F4AABD534A7}" type="presParOf" srcId="{4B77048E-39B9-4F16-A584-4AE15F068059}" destId="{FCD10924-6196-47B5-941C-74645E8B61B6}" srcOrd="5" destOrd="0" presId="urn:microsoft.com/office/officeart/2008/layout/VerticalCurvedList"/>
    <dgm:cxn modelId="{A3B72C80-50B2-4A56-9425-668C059E961A}" type="presParOf" srcId="{4B77048E-39B9-4F16-A584-4AE15F068059}" destId="{67E65C44-10C6-4ABA-884A-153EFBD19FD9}" srcOrd="6" destOrd="0" presId="urn:microsoft.com/office/officeart/2008/layout/VerticalCurvedList"/>
    <dgm:cxn modelId="{310EC213-D9C0-47E0-B264-18F23AB5B3A6}" type="presParOf" srcId="{67E65C44-10C6-4ABA-884A-153EFBD19FD9}" destId="{6152E9BD-263D-4CC5-9337-429E1B899B1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1E5884-65DE-4EB5-BD6C-8ACF85914742}"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kumimoji="1" lang="ja-JP" altLang="en-US"/>
        </a:p>
      </dgm:t>
    </dgm:pt>
    <dgm:pt modelId="{3CFF56A4-C442-467B-A9A4-683E0EE17B67}">
      <dgm:prSet phldrT="[テキスト]" custT="1"/>
      <dgm:spPr/>
      <dgm:t>
        <a:bodyPr/>
        <a:lstStyle/>
        <a:p>
          <a:r>
            <a:rPr lang="en-US" altLang="ja-JP" sz="1600" dirty="0"/>
            <a:t>Cross Border CTO</a:t>
          </a:r>
          <a:endParaRPr lang="ja-JP" altLang="en-US" sz="1600" dirty="0"/>
        </a:p>
      </dgm:t>
    </dgm:pt>
    <dgm:pt modelId="{D92803CA-74AE-453D-8FCF-C6D7ED4DE77D}" type="parTrans" cxnId="{3EA30B3B-8A49-4DC8-B146-7A503A782A91}">
      <dgm:prSet/>
      <dgm:spPr/>
      <dgm:t>
        <a:bodyPr/>
        <a:lstStyle/>
        <a:p>
          <a:endParaRPr lang="ja-JP" altLang="en-US" sz="1600"/>
        </a:p>
      </dgm:t>
    </dgm:pt>
    <dgm:pt modelId="{29677CC8-CAA8-4FA6-95F3-02DB24E29C3C}" type="sibTrans" cxnId="{3EA30B3B-8A49-4DC8-B146-7A503A782A91}">
      <dgm:prSet custT="1"/>
      <dgm:spPr/>
      <dgm:t>
        <a:bodyPr/>
        <a:lstStyle/>
        <a:p>
          <a:endParaRPr lang="ja-JP" altLang="en-US" sz="1600"/>
        </a:p>
      </dgm:t>
    </dgm:pt>
    <dgm:pt modelId="{DA745D26-7CF6-4DAA-BD67-0ECED83EA5EF}">
      <dgm:prSet phldrT="[テキスト]" custT="1"/>
      <dgm:spPr/>
      <dgm:t>
        <a:bodyPr/>
        <a:lstStyle/>
        <a:p>
          <a:r>
            <a:rPr lang="en-US" altLang="ja-JP" sz="1600" dirty="0"/>
            <a:t>Calculated Time Over (CTO)</a:t>
          </a:r>
          <a:endParaRPr lang="ja-JP" altLang="en-US" sz="1600" dirty="0"/>
        </a:p>
      </dgm:t>
    </dgm:pt>
    <dgm:pt modelId="{F925080F-A335-47B8-AA00-51D20A5CDED6}" type="parTrans" cxnId="{35CA3F92-4722-4C54-ACF8-B671121CDC1C}">
      <dgm:prSet/>
      <dgm:spPr/>
      <dgm:t>
        <a:bodyPr/>
        <a:lstStyle/>
        <a:p>
          <a:endParaRPr lang="ja-JP" altLang="en-US" sz="1600"/>
        </a:p>
      </dgm:t>
    </dgm:pt>
    <dgm:pt modelId="{3F79F517-F368-4FD3-8899-C5E4C2C1B773}" type="sibTrans" cxnId="{35CA3F92-4722-4C54-ACF8-B671121CDC1C}">
      <dgm:prSet custT="1"/>
      <dgm:spPr/>
      <dgm:t>
        <a:bodyPr/>
        <a:lstStyle/>
        <a:p>
          <a:endParaRPr lang="ja-JP" altLang="en-US" sz="1600"/>
        </a:p>
      </dgm:t>
    </dgm:pt>
    <dgm:pt modelId="{150A8500-6FA4-43BB-98AD-1115EED6E052}">
      <dgm:prSet phldrT="[テキスト]" custT="1"/>
      <dgm:spPr/>
      <dgm:t>
        <a:bodyPr/>
        <a:lstStyle/>
        <a:p>
          <a:r>
            <a:rPr lang="en-US" altLang="ja-JP" sz="1600" dirty="0"/>
            <a:t>Time Based Management</a:t>
          </a:r>
          <a:endParaRPr lang="ja-JP" altLang="en-US" sz="1600" dirty="0"/>
        </a:p>
      </dgm:t>
    </dgm:pt>
    <dgm:pt modelId="{41DC012F-20B0-44BD-B19F-5FC0504CEB5B}" type="parTrans" cxnId="{11D3304B-8AAB-4815-A030-4A533577A1F8}">
      <dgm:prSet/>
      <dgm:spPr/>
      <dgm:t>
        <a:bodyPr/>
        <a:lstStyle/>
        <a:p>
          <a:endParaRPr kumimoji="1" lang="ja-JP" altLang="en-US" sz="1600"/>
        </a:p>
      </dgm:t>
    </dgm:pt>
    <dgm:pt modelId="{F0C471DB-C85F-4E38-B27A-AAD9C7CD5A3B}" type="sibTrans" cxnId="{11D3304B-8AAB-4815-A030-4A533577A1F8}">
      <dgm:prSet/>
      <dgm:spPr/>
      <dgm:t>
        <a:bodyPr/>
        <a:lstStyle/>
        <a:p>
          <a:endParaRPr kumimoji="1" lang="ja-JP" altLang="en-US" sz="1600"/>
        </a:p>
      </dgm:t>
    </dgm:pt>
    <dgm:pt modelId="{2AA0D735-0D46-425D-987C-1B902F78EDEE}" type="pres">
      <dgm:prSet presAssocID="{CE1E5884-65DE-4EB5-BD6C-8ACF85914742}" presName="Name0" presStyleCnt="0">
        <dgm:presLayoutVars>
          <dgm:dir/>
          <dgm:resizeHandles val="exact"/>
        </dgm:presLayoutVars>
      </dgm:prSet>
      <dgm:spPr/>
    </dgm:pt>
    <dgm:pt modelId="{37D20772-A724-496A-B6EE-A73AD9E3B9D5}" type="pres">
      <dgm:prSet presAssocID="{DA745D26-7CF6-4DAA-BD67-0ECED83EA5EF}" presName="node" presStyleLbl="node1" presStyleIdx="0" presStyleCnt="3">
        <dgm:presLayoutVars>
          <dgm:bulletEnabled val="1"/>
        </dgm:presLayoutVars>
      </dgm:prSet>
      <dgm:spPr/>
    </dgm:pt>
    <dgm:pt modelId="{612B2BAE-180E-48D7-9BC6-A75BA38BB635}" type="pres">
      <dgm:prSet presAssocID="{3F79F517-F368-4FD3-8899-C5E4C2C1B773}" presName="sibTrans" presStyleLbl="sibTrans2D1" presStyleIdx="0" presStyleCnt="2"/>
      <dgm:spPr/>
    </dgm:pt>
    <dgm:pt modelId="{BAD2EA0F-B347-441A-A5FB-E3316C9E757D}" type="pres">
      <dgm:prSet presAssocID="{3F79F517-F368-4FD3-8899-C5E4C2C1B773}" presName="connectorText" presStyleLbl="sibTrans2D1" presStyleIdx="0" presStyleCnt="2"/>
      <dgm:spPr/>
    </dgm:pt>
    <dgm:pt modelId="{83E58FF3-F409-4C72-8FC7-C9A040DA18A8}" type="pres">
      <dgm:prSet presAssocID="{3CFF56A4-C442-467B-A9A4-683E0EE17B67}" presName="node" presStyleLbl="node1" presStyleIdx="1" presStyleCnt="3">
        <dgm:presLayoutVars>
          <dgm:bulletEnabled val="1"/>
        </dgm:presLayoutVars>
      </dgm:prSet>
      <dgm:spPr/>
    </dgm:pt>
    <dgm:pt modelId="{7C58068E-5A58-4D0C-A2F5-EEB55499B6E8}" type="pres">
      <dgm:prSet presAssocID="{29677CC8-CAA8-4FA6-95F3-02DB24E29C3C}" presName="sibTrans" presStyleLbl="sibTrans2D1" presStyleIdx="1" presStyleCnt="2"/>
      <dgm:spPr/>
    </dgm:pt>
    <dgm:pt modelId="{3B72C677-8DAF-44C2-850F-4CB13D773551}" type="pres">
      <dgm:prSet presAssocID="{29677CC8-CAA8-4FA6-95F3-02DB24E29C3C}" presName="connectorText" presStyleLbl="sibTrans2D1" presStyleIdx="1" presStyleCnt="2"/>
      <dgm:spPr/>
    </dgm:pt>
    <dgm:pt modelId="{64B5633A-B06E-446E-B2EC-EEF1B2FD4EA3}" type="pres">
      <dgm:prSet presAssocID="{150A8500-6FA4-43BB-98AD-1115EED6E052}" presName="node" presStyleLbl="node1" presStyleIdx="2" presStyleCnt="3">
        <dgm:presLayoutVars>
          <dgm:bulletEnabled val="1"/>
        </dgm:presLayoutVars>
      </dgm:prSet>
      <dgm:spPr/>
    </dgm:pt>
  </dgm:ptLst>
  <dgm:cxnLst>
    <dgm:cxn modelId="{3EA30B3B-8A49-4DC8-B146-7A503A782A91}" srcId="{CE1E5884-65DE-4EB5-BD6C-8ACF85914742}" destId="{3CFF56A4-C442-467B-A9A4-683E0EE17B67}" srcOrd="1" destOrd="0" parTransId="{D92803CA-74AE-453D-8FCF-C6D7ED4DE77D}" sibTransId="{29677CC8-CAA8-4FA6-95F3-02DB24E29C3C}"/>
    <dgm:cxn modelId="{DBB3F469-CC72-41A8-898F-37F866A0D2D3}" type="presOf" srcId="{CE1E5884-65DE-4EB5-BD6C-8ACF85914742}" destId="{2AA0D735-0D46-425D-987C-1B902F78EDEE}" srcOrd="0" destOrd="0" presId="urn:microsoft.com/office/officeart/2005/8/layout/process1"/>
    <dgm:cxn modelId="{11D3304B-8AAB-4815-A030-4A533577A1F8}" srcId="{CE1E5884-65DE-4EB5-BD6C-8ACF85914742}" destId="{150A8500-6FA4-43BB-98AD-1115EED6E052}" srcOrd="2" destOrd="0" parTransId="{41DC012F-20B0-44BD-B19F-5FC0504CEB5B}" sibTransId="{F0C471DB-C85F-4E38-B27A-AAD9C7CD5A3B}"/>
    <dgm:cxn modelId="{783E444E-88BE-4537-9811-1F85996F90ED}" type="presOf" srcId="{150A8500-6FA4-43BB-98AD-1115EED6E052}" destId="{64B5633A-B06E-446E-B2EC-EEF1B2FD4EA3}" srcOrd="0" destOrd="0" presId="urn:microsoft.com/office/officeart/2005/8/layout/process1"/>
    <dgm:cxn modelId="{601E0985-2C02-42B0-9937-1BDC0EE4EB22}" type="presOf" srcId="{3F79F517-F368-4FD3-8899-C5E4C2C1B773}" destId="{BAD2EA0F-B347-441A-A5FB-E3316C9E757D}" srcOrd="1" destOrd="0" presId="urn:microsoft.com/office/officeart/2005/8/layout/process1"/>
    <dgm:cxn modelId="{2CBF3989-B18B-4D1E-9C81-434312A0BF4A}" type="presOf" srcId="{29677CC8-CAA8-4FA6-95F3-02DB24E29C3C}" destId="{3B72C677-8DAF-44C2-850F-4CB13D773551}" srcOrd="1" destOrd="0" presId="urn:microsoft.com/office/officeart/2005/8/layout/process1"/>
    <dgm:cxn modelId="{35CA3F92-4722-4C54-ACF8-B671121CDC1C}" srcId="{CE1E5884-65DE-4EB5-BD6C-8ACF85914742}" destId="{DA745D26-7CF6-4DAA-BD67-0ECED83EA5EF}" srcOrd="0" destOrd="0" parTransId="{F925080F-A335-47B8-AA00-51D20A5CDED6}" sibTransId="{3F79F517-F368-4FD3-8899-C5E4C2C1B773}"/>
    <dgm:cxn modelId="{829B7AC3-E394-4DAA-BEB5-117C92B3C9B7}" type="presOf" srcId="{3F79F517-F368-4FD3-8899-C5E4C2C1B773}" destId="{612B2BAE-180E-48D7-9BC6-A75BA38BB635}" srcOrd="0" destOrd="0" presId="urn:microsoft.com/office/officeart/2005/8/layout/process1"/>
    <dgm:cxn modelId="{E319D9CA-FB72-4B2F-AF71-E3ED40D1A0B9}" type="presOf" srcId="{29677CC8-CAA8-4FA6-95F3-02DB24E29C3C}" destId="{7C58068E-5A58-4D0C-A2F5-EEB55499B6E8}" srcOrd="0" destOrd="0" presId="urn:microsoft.com/office/officeart/2005/8/layout/process1"/>
    <dgm:cxn modelId="{8C5E3CD2-1687-4BDD-9A09-E960E52EB843}" type="presOf" srcId="{DA745D26-7CF6-4DAA-BD67-0ECED83EA5EF}" destId="{37D20772-A724-496A-B6EE-A73AD9E3B9D5}" srcOrd="0" destOrd="0" presId="urn:microsoft.com/office/officeart/2005/8/layout/process1"/>
    <dgm:cxn modelId="{BCE060F6-8188-44A2-84F7-5279D631D6AE}" type="presOf" srcId="{3CFF56A4-C442-467B-A9A4-683E0EE17B67}" destId="{83E58FF3-F409-4C72-8FC7-C9A040DA18A8}" srcOrd="0" destOrd="0" presId="urn:microsoft.com/office/officeart/2005/8/layout/process1"/>
    <dgm:cxn modelId="{7076EED2-664A-49D4-A96B-417929449125}" type="presParOf" srcId="{2AA0D735-0D46-425D-987C-1B902F78EDEE}" destId="{37D20772-A724-496A-B6EE-A73AD9E3B9D5}" srcOrd="0" destOrd="0" presId="urn:microsoft.com/office/officeart/2005/8/layout/process1"/>
    <dgm:cxn modelId="{7F8C7099-D942-48E4-AB41-0CAA5E34B846}" type="presParOf" srcId="{2AA0D735-0D46-425D-987C-1B902F78EDEE}" destId="{612B2BAE-180E-48D7-9BC6-A75BA38BB635}" srcOrd="1" destOrd="0" presId="urn:microsoft.com/office/officeart/2005/8/layout/process1"/>
    <dgm:cxn modelId="{D73C1410-B0EE-4D44-895D-36D1608B8F64}" type="presParOf" srcId="{612B2BAE-180E-48D7-9BC6-A75BA38BB635}" destId="{BAD2EA0F-B347-441A-A5FB-E3316C9E757D}" srcOrd="0" destOrd="0" presId="urn:microsoft.com/office/officeart/2005/8/layout/process1"/>
    <dgm:cxn modelId="{5740EFCC-7728-4740-A629-985CBB9349A9}" type="presParOf" srcId="{2AA0D735-0D46-425D-987C-1B902F78EDEE}" destId="{83E58FF3-F409-4C72-8FC7-C9A040DA18A8}" srcOrd="2" destOrd="0" presId="urn:microsoft.com/office/officeart/2005/8/layout/process1"/>
    <dgm:cxn modelId="{DCFC70E2-4442-429F-8D40-247678A6AF71}" type="presParOf" srcId="{2AA0D735-0D46-425D-987C-1B902F78EDEE}" destId="{7C58068E-5A58-4D0C-A2F5-EEB55499B6E8}" srcOrd="3" destOrd="0" presId="urn:microsoft.com/office/officeart/2005/8/layout/process1"/>
    <dgm:cxn modelId="{B4776376-448A-4CE1-9283-7A77C7C95990}" type="presParOf" srcId="{7C58068E-5A58-4D0C-A2F5-EEB55499B6E8}" destId="{3B72C677-8DAF-44C2-850F-4CB13D773551}" srcOrd="0" destOrd="0" presId="urn:microsoft.com/office/officeart/2005/8/layout/process1"/>
    <dgm:cxn modelId="{29D410EA-C57C-4743-BA9C-21A729083DE0}" type="presParOf" srcId="{2AA0D735-0D46-425D-987C-1B902F78EDEE}" destId="{64B5633A-B06E-446E-B2EC-EEF1B2FD4EA3}"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1E5884-65DE-4EB5-BD6C-8ACF85914742}"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kumimoji="1" lang="ja-JP" altLang="en-US"/>
        </a:p>
      </dgm:t>
    </dgm:pt>
    <dgm:pt modelId="{3BAFE55D-04E6-4B9D-9C12-7790BCEFFD3A}">
      <dgm:prSet phldrT="[テキスト]" custT="1"/>
      <dgm:spPr/>
      <dgm:t>
        <a:bodyPr/>
        <a:lstStyle/>
        <a:p>
          <a:r>
            <a:rPr lang="en-US" altLang="ja-JP" sz="1600" dirty="0"/>
            <a:t>AMAN/PMS</a:t>
          </a:r>
          <a:endParaRPr lang="ja-JP" altLang="en-US" sz="1600" dirty="0"/>
        </a:p>
      </dgm:t>
    </dgm:pt>
    <dgm:pt modelId="{1E2F97CD-D307-4992-AF98-352DD114A0F9}" type="parTrans" cxnId="{33253DEA-1573-41FE-AD12-EACA5BB87A08}">
      <dgm:prSet/>
      <dgm:spPr/>
      <dgm:t>
        <a:bodyPr/>
        <a:lstStyle/>
        <a:p>
          <a:endParaRPr lang="ja-JP" altLang="en-US" sz="1600"/>
        </a:p>
      </dgm:t>
    </dgm:pt>
    <dgm:pt modelId="{8952787D-8B85-4772-987B-7061F11C95A6}" type="sibTrans" cxnId="{33253DEA-1573-41FE-AD12-EACA5BB87A08}">
      <dgm:prSet custT="1"/>
      <dgm:spPr/>
      <dgm:t>
        <a:bodyPr/>
        <a:lstStyle/>
        <a:p>
          <a:endParaRPr lang="ja-JP" altLang="en-US" sz="1600"/>
        </a:p>
      </dgm:t>
    </dgm:pt>
    <dgm:pt modelId="{DA745D26-7CF6-4DAA-BD67-0ECED83EA5EF}">
      <dgm:prSet phldrT="[テキスト]" custT="1"/>
      <dgm:spPr/>
      <dgm:t>
        <a:bodyPr/>
        <a:lstStyle/>
        <a:p>
          <a:r>
            <a:rPr lang="en-US" altLang="ja-JP" sz="1600" dirty="0"/>
            <a:t>Integration of     AMAN and DMAN</a:t>
          </a:r>
          <a:endParaRPr lang="ja-JP" altLang="en-US" sz="1600" dirty="0"/>
        </a:p>
      </dgm:t>
    </dgm:pt>
    <dgm:pt modelId="{F925080F-A335-47B8-AA00-51D20A5CDED6}" type="parTrans" cxnId="{35CA3F92-4722-4C54-ACF8-B671121CDC1C}">
      <dgm:prSet/>
      <dgm:spPr/>
      <dgm:t>
        <a:bodyPr/>
        <a:lstStyle/>
        <a:p>
          <a:endParaRPr lang="ja-JP" altLang="en-US" sz="1600"/>
        </a:p>
      </dgm:t>
    </dgm:pt>
    <dgm:pt modelId="{3F79F517-F368-4FD3-8899-C5E4C2C1B773}" type="sibTrans" cxnId="{35CA3F92-4722-4C54-ACF8-B671121CDC1C}">
      <dgm:prSet custT="1"/>
      <dgm:spPr/>
      <dgm:t>
        <a:bodyPr/>
        <a:lstStyle/>
        <a:p>
          <a:endParaRPr lang="ja-JP" altLang="en-US" sz="1600"/>
        </a:p>
      </dgm:t>
    </dgm:pt>
    <dgm:pt modelId="{2AA0D735-0D46-425D-987C-1B902F78EDEE}" type="pres">
      <dgm:prSet presAssocID="{CE1E5884-65DE-4EB5-BD6C-8ACF85914742}" presName="Name0" presStyleCnt="0">
        <dgm:presLayoutVars>
          <dgm:dir/>
          <dgm:resizeHandles val="exact"/>
        </dgm:presLayoutVars>
      </dgm:prSet>
      <dgm:spPr/>
    </dgm:pt>
    <dgm:pt modelId="{8B177334-4724-4226-8995-9D88B7B21F79}" type="pres">
      <dgm:prSet presAssocID="{3BAFE55D-04E6-4B9D-9C12-7790BCEFFD3A}" presName="node" presStyleLbl="node1" presStyleIdx="0" presStyleCnt="2">
        <dgm:presLayoutVars>
          <dgm:bulletEnabled val="1"/>
        </dgm:presLayoutVars>
      </dgm:prSet>
      <dgm:spPr/>
    </dgm:pt>
    <dgm:pt modelId="{0C41A780-68B1-40E4-8DD8-0E25152D6541}" type="pres">
      <dgm:prSet presAssocID="{8952787D-8B85-4772-987B-7061F11C95A6}" presName="sibTrans" presStyleLbl="sibTrans2D1" presStyleIdx="0" presStyleCnt="1"/>
      <dgm:spPr/>
    </dgm:pt>
    <dgm:pt modelId="{BBEBCA92-F253-45C1-9097-7BA2E9895C7D}" type="pres">
      <dgm:prSet presAssocID="{8952787D-8B85-4772-987B-7061F11C95A6}" presName="connectorText" presStyleLbl="sibTrans2D1" presStyleIdx="0" presStyleCnt="1"/>
      <dgm:spPr/>
    </dgm:pt>
    <dgm:pt modelId="{37D20772-A724-496A-B6EE-A73AD9E3B9D5}" type="pres">
      <dgm:prSet presAssocID="{DA745D26-7CF6-4DAA-BD67-0ECED83EA5EF}" presName="node" presStyleLbl="node1" presStyleIdx="1" presStyleCnt="2">
        <dgm:presLayoutVars>
          <dgm:bulletEnabled val="1"/>
        </dgm:presLayoutVars>
      </dgm:prSet>
      <dgm:spPr/>
    </dgm:pt>
  </dgm:ptLst>
  <dgm:cxnLst>
    <dgm:cxn modelId="{DBB3F469-CC72-41A8-898F-37F866A0D2D3}" type="presOf" srcId="{CE1E5884-65DE-4EB5-BD6C-8ACF85914742}" destId="{2AA0D735-0D46-425D-987C-1B902F78EDEE}" srcOrd="0" destOrd="0" presId="urn:microsoft.com/office/officeart/2005/8/layout/process1"/>
    <dgm:cxn modelId="{95B0626A-5955-47FE-A64D-87895468148C}" type="presOf" srcId="{8952787D-8B85-4772-987B-7061F11C95A6}" destId="{BBEBCA92-F253-45C1-9097-7BA2E9895C7D}" srcOrd="1" destOrd="0" presId="urn:microsoft.com/office/officeart/2005/8/layout/process1"/>
    <dgm:cxn modelId="{35CA3F92-4722-4C54-ACF8-B671121CDC1C}" srcId="{CE1E5884-65DE-4EB5-BD6C-8ACF85914742}" destId="{DA745D26-7CF6-4DAA-BD67-0ECED83EA5EF}" srcOrd="1" destOrd="0" parTransId="{F925080F-A335-47B8-AA00-51D20A5CDED6}" sibTransId="{3F79F517-F368-4FD3-8899-C5E4C2C1B773}"/>
    <dgm:cxn modelId="{5F16FB9E-82E1-4B9E-9741-0E88091FB990}" type="presOf" srcId="{3BAFE55D-04E6-4B9D-9C12-7790BCEFFD3A}" destId="{8B177334-4724-4226-8995-9D88B7B21F79}" srcOrd="0" destOrd="0" presId="urn:microsoft.com/office/officeart/2005/8/layout/process1"/>
    <dgm:cxn modelId="{8C5E3CD2-1687-4BDD-9A09-E960E52EB843}" type="presOf" srcId="{DA745D26-7CF6-4DAA-BD67-0ECED83EA5EF}" destId="{37D20772-A724-496A-B6EE-A73AD9E3B9D5}" srcOrd="0" destOrd="0" presId="urn:microsoft.com/office/officeart/2005/8/layout/process1"/>
    <dgm:cxn modelId="{1A2935D7-E442-4290-B3CC-FB2A5784C8D4}" type="presOf" srcId="{8952787D-8B85-4772-987B-7061F11C95A6}" destId="{0C41A780-68B1-40E4-8DD8-0E25152D6541}" srcOrd="0" destOrd="0" presId="urn:microsoft.com/office/officeart/2005/8/layout/process1"/>
    <dgm:cxn modelId="{33253DEA-1573-41FE-AD12-EACA5BB87A08}" srcId="{CE1E5884-65DE-4EB5-BD6C-8ACF85914742}" destId="{3BAFE55D-04E6-4B9D-9C12-7790BCEFFD3A}" srcOrd="0" destOrd="0" parTransId="{1E2F97CD-D307-4992-AF98-352DD114A0F9}" sibTransId="{8952787D-8B85-4772-987B-7061F11C95A6}"/>
    <dgm:cxn modelId="{294694E4-3D6C-4736-9FC3-85882575DBC8}" type="presParOf" srcId="{2AA0D735-0D46-425D-987C-1B902F78EDEE}" destId="{8B177334-4724-4226-8995-9D88B7B21F79}" srcOrd="0" destOrd="0" presId="urn:microsoft.com/office/officeart/2005/8/layout/process1"/>
    <dgm:cxn modelId="{A0F3382E-50C5-40CB-927D-C56E8B45B317}" type="presParOf" srcId="{2AA0D735-0D46-425D-987C-1B902F78EDEE}" destId="{0C41A780-68B1-40E4-8DD8-0E25152D6541}" srcOrd="1" destOrd="0" presId="urn:microsoft.com/office/officeart/2005/8/layout/process1"/>
    <dgm:cxn modelId="{76DB5EE5-C8E3-41E9-9D1A-85296BA26511}" type="presParOf" srcId="{0C41A780-68B1-40E4-8DD8-0E25152D6541}" destId="{BBEBCA92-F253-45C1-9097-7BA2E9895C7D}" srcOrd="0" destOrd="0" presId="urn:microsoft.com/office/officeart/2005/8/layout/process1"/>
    <dgm:cxn modelId="{7076EED2-664A-49D4-A96B-417929449125}" type="presParOf" srcId="{2AA0D735-0D46-425D-987C-1B902F78EDEE}" destId="{37D20772-A724-496A-B6EE-A73AD9E3B9D5}" srcOrd="2"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1E5884-65DE-4EB5-BD6C-8ACF85914742}"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kumimoji="1" lang="ja-JP" altLang="en-US"/>
        </a:p>
      </dgm:t>
    </dgm:pt>
    <dgm:pt modelId="{3BAFE55D-04E6-4B9D-9C12-7790BCEFFD3A}">
      <dgm:prSet phldrT="[テキスト]" custT="1"/>
      <dgm:spPr/>
      <dgm:t>
        <a:bodyPr/>
        <a:lstStyle/>
        <a:p>
          <a:r>
            <a:rPr lang="en-US" altLang="ja-JP" sz="1600" dirty="0"/>
            <a:t>Direct Routings (DCTs)</a:t>
          </a:r>
          <a:endParaRPr lang="ja-JP" altLang="en-US" sz="1600" dirty="0"/>
        </a:p>
      </dgm:t>
    </dgm:pt>
    <dgm:pt modelId="{1E2F97CD-D307-4992-AF98-352DD114A0F9}" type="parTrans" cxnId="{33253DEA-1573-41FE-AD12-EACA5BB87A08}">
      <dgm:prSet/>
      <dgm:spPr/>
      <dgm:t>
        <a:bodyPr/>
        <a:lstStyle/>
        <a:p>
          <a:endParaRPr lang="ja-JP" altLang="en-US" sz="1600"/>
        </a:p>
      </dgm:t>
    </dgm:pt>
    <dgm:pt modelId="{8952787D-8B85-4772-987B-7061F11C95A6}" type="sibTrans" cxnId="{33253DEA-1573-41FE-AD12-EACA5BB87A08}">
      <dgm:prSet custT="1"/>
      <dgm:spPr/>
      <dgm:t>
        <a:bodyPr/>
        <a:lstStyle/>
        <a:p>
          <a:endParaRPr lang="ja-JP" altLang="en-US" sz="1600"/>
        </a:p>
      </dgm:t>
    </dgm:pt>
    <dgm:pt modelId="{3CFF56A4-C442-467B-A9A4-683E0EE17B67}">
      <dgm:prSet phldrT="[テキスト]" custT="1"/>
      <dgm:spPr/>
      <dgm:t>
        <a:bodyPr/>
        <a:lstStyle/>
        <a:p>
          <a:r>
            <a:rPr lang="en-US" altLang="ja-JP" sz="1600" dirty="0"/>
            <a:t>DARP in                 En-route Airspace</a:t>
          </a:r>
          <a:endParaRPr lang="ja-JP" altLang="en-US" sz="1600" dirty="0"/>
        </a:p>
      </dgm:t>
    </dgm:pt>
    <dgm:pt modelId="{D92803CA-74AE-453D-8FCF-C6D7ED4DE77D}" type="parTrans" cxnId="{3EA30B3B-8A49-4DC8-B146-7A503A782A91}">
      <dgm:prSet/>
      <dgm:spPr/>
      <dgm:t>
        <a:bodyPr/>
        <a:lstStyle/>
        <a:p>
          <a:endParaRPr lang="ja-JP" altLang="en-US" sz="1600"/>
        </a:p>
      </dgm:t>
    </dgm:pt>
    <dgm:pt modelId="{29677CC8-CAA8-4FA6-95F3-02DB24E29C3C}" type="sibTrans" cxnId="{3EA30B3B-8A49-4DC8-B146-7A503A782A91}">
      <dgm:prSet/>
      <dgm:spPr/>
      <dgm:t>
        <a:bodyPr/>
        <a:lstStyle/>
        <a:p>
          <a:endParaRPr lang="ja-JP" altLang="en-US" sz="1600"/>
        </a:p>
      </dgm:t>
    </dgm:pt>
    <dgm:pt modelId="{DA745D26-7CF6-4DAA-BD67-0ECED83EA5EF}">
      <dgm:prSet phldrT="[テキスト]" custT="1"/>
      <dgm:spPr/>
      <dgm:t>
        <a:bodyPr/>
        <a:lstStyle/>
        <a:p>
          <a:r>
            <a:rPr lang="en-US" altLang="ja-JP" sz="1600" dirty="0"/>
            <a:t>Free Route Airspace (FRA)</a:t>
          </a:r>
          <a:endParaRPr lang="ja-JP" altLang="en-US" sz="1600" dirty="0"/>
        </a:p>
      </dgm:t>
    </dgm:pt>
    <dgm:pt modelId="{F925080F-A335-47B8-AA00-51D20A5CDED6}" type="parTrans" cxnId="{35CA3F92-4722-4C54-ACF8-B671121CDC1C}">
      <dgm:prSet/>
      <dgm:spPr/>
      <dgm:t>
        <a:bodyPr/>
        <a:lstStyle/>
        <a:p>
          <a:endParaRPr lang="ja-JP" altLang="en-US" sz="1600"/>
        </a:p>
      </dgm:t>
    </dgm:pt>
    <dgm:pt modelId="{3F79F517-F368-4FD3-8899-C5E4C2C1B773}" type="sibTrans" cxnId="{35CA3F92-4722-4C54-ACF8-B671121CDC1C}">
      <dgm:prSet custT="1"/>
      <dgm:spPr/>
      <dgm:t>
        <a:bodyPr/>
        <a:lstStyle/>
        <a:p>
          <a:endParaRPr lang="ja-JP" altLang="en-US" sz="1600"/>
        </a:p>
      </dgm:t>
    </dgm:pt>
    <dgm:pt modelId="{2AA0D735-0D46-425D-987C-1B902F78EDEE}" type="pres">
      <dgm:prSet presAssocID="{CE1E5884-65DE-4EB5-BD6C-8ACF85914742}" presName="Name0" presStyleCnt="0">
        <dgm:presLayoutVars>
          <dgm:dir/>
          <dgm:resizeHandles val="exact"/>
        </dgm:presLayoutVars>
      </dgm:prSet>
      <dgm:spPr/>
    </dgm:pt>
    <dgm:pt modelId="{8B177334-4724-4226-8995-9D88B7B21F79}" type="pres">
      <dgm:prSet presAssocID="{3BAFE55D-04E6-4B9D-9C12-7790BCEFFD3A}" presName="node" presStyleLbl="node1" presStyleIdx="0" presStyleCnt="3">
        <dgm:presLayoutVars>
          <dgm:bulletEnabled val="1"/>
        </dgm:presLayoutVars>
      </dgm:prSet>
      <dgm:spPr/>
    </dgm:pt>
    <dgm:pt modelId="{0C41A780-68B1-40E4-8DD8-0E25152D6541}" type="pres">
      <dgm:prSet presAssocID="{8952787D-8B85-4772-987B-7061F11C95A6}" presName="sibTrans" presStyleLbl="sibTrans2D1" presStyleIdx="0" presStyleCnt="2"/>
      <dgm:spPr/>
    </dgm:pt>
    <dgm:pt modelId="{BBEBCA92-F253-45C1-9097-7BA2E9895C7D}" type="pres">
      <dgm:prSet presAssocID="{8952787D-8B85-4772-987B-7061F11C95A6}" presName="connectorText" presStyleLbl="sibTrans2D1" presStyleIdx="0" presStyleCnt="2"/>
      <dgm:spPr/>
    </dgm:pt>
    <dgm:pt modelId="{37D20772-A724-496A-B6EE-A73AD9E3B9D5}" type="pres">
      <dgm:prSet presAssocID="{DA745D26-7CF6-4DAA-BD67-0ECED83EA5EF}" presName="node" presStyleLbl="node1" presStyleIdx="1" presStyleCnt="3">
        <dgm:presLayoutVars>
          <dgm:bulletEnabled val="1"/>
        </dgm:presLayoutVars>
      </dgm:prSet>
      <dgm:spPr/>
    </dgm:pt>
    <dgm:pt modelId="{612B2BAE-180E-48D7-9BC6-A75BA38BB635}" type="pres">
      <dgm:prSet presAssocID="{3F79F517-F368-4FD3-8899-C5E4C2C1B773}" presName="sibTrans" presStyleLbl="sibTrans2D1" presStyleIdx="1" presStyleCnt="2"/>
      <dgm:spPr/>
    </dgm:pt>
    <dgm:pt modelId="{BAD2EA0F-B347-441A-A5FB-E3316C9E757D}" type="pres">
      <dgm:prSet presAssocID="{3F79F517-F368-4FD3-8899-C5E4C2C1B773}" presName="connectorText" presStyleLbl="sibTrans2D1" presStyleIdx="1" presStyleCnt="2"/>
      <dgm:spPr/>
    </dgm:pt>
    <dgm:pt modelId="{83E58FF3-F409-4C72-8FC7-C9A040DA18A8}" type="pres">
      <dgm:prSet presAssocID="{3CFF56A4-C442-467B-A9A4-683E0EE17B67}" presName="node" presStyleLbl="node1" presStyleIdx="2" presStyleCnt="3">
        <dgm:presLayoutVars>
          <dgm:bulletEnabled val="1"/>
        </dgm:presLayoutVars>
      </dgm:prSet>
      <dgm:spPr/>
    </dgm:pt>
  </dgm:ptLst>
  <dgm:cxnLst>
    <dgm:cxn modelId="{3EA30B3B-8A49-4DC8-B146-7A503A782A91}" srcId="{CE1E5884-65DE-4EB5-BD6C-8ACF85914742}" destId="{3CFF56A4-C442-467B-A9A4-683E0EE17B67}" srcOrd="2" destOrd="0" parTransId="{D92803CA-74AE-453D-8FCF-C6D7ED4DE77D}" sibTransId="{29677CC8-CAA8-4FA6-95F3-02DB24E29C3C}"/>
    <dgm:cxn modelId="{DBB3F469-CC72-41A8-898F-37F866A0D2D3}" type="presOf" srcId="{CE1E5884-65DE-4EB5-BD6C-8ACF85914742}" destId="{2AA0D735-0D46-425D-987C-1B902F78EDEE}" srcOrd="0" destOrd="0" presId="urn:microsoft.com/office/officeart/2005/8/layout/process1"/>
    <dgm:cxn modelId="{95B0626A-5955-47FE-A64D-87895468148C}" type="presOf" srcId="{8952787D-8B85-4772-987B-7061F11C95A6}" destId="{BBEBCA92-F253-45C1-9097-7BA2E9895C7D}" srcOrd="1" destOrd="0" presId="urn:microsoft.com/office/officeart/2005/8/layout/process1"/>
    <dgm:cxn modelId="{601E0985-2C02-42B0-9937-1BDC0EE4EB22}" type="presOf" srcId="{3F79F517-F368-4FD3-8899-C5E4C2C1B773}" destId="{BAD2EA0F-B347-441A-A5FB-E3316C9E757D}" srcOrd="1" destOrd="0" presId="urn:microsoft.com/office/officeart/2005/8/layout/process1"/>
    <dgm:cxn modelId="{35CA3F92-4722-4C54-ACF8-B671121CDC1C}" srcId="{CE1E5884-65DE-4EB5-BD6C-8ACF85914742}" destId="{DA745D26-7CF6-4DAA-BD67-0ECED83EA5EF}" srcOrd="1" destOrd="0" parTransId="{F925080F-A335-47B8-AA00-51D20A5CDED6}" sibTransId="{3F79F517-F368-4FD3-8899-C5E4C2C1B773}"/>
    <dgm:cxn modelId="{5F16FB9E-82E1-4B9E-9741-0E88091FB990}" type="presOf" srcId="{3BAFE55D-04E6-4B9D-9C12-7790BCEFFD3A}" destId="{8B177334-4724-4226-8995-9D88B7B21F79}" srcOrd="0" destOrd="0" presId="urn:microsoft.com/office/officeart/2005/8/layout/process1"/>
    <dgm:cxn modelId="{829B7AC3-E394-4DAA-BEB5-117C92B3C9B7}" type="presOf" srcId="{3F79F517-F368-4FD3-8899-C5E4C2C1B773}" destId="{612B2BAE-180E-48D7-9BC6-A75BA38BB635}" srcOrd="0" destOrd="0" presId="urn:microsoft.com/office/officeart/2005/8/layout/process1"/>
    <dgm:cxn modelId="{8C5E3CD2-1687-4BDD-9A09-E960E52EB843}" type="presOf" srcId="{DA745D26-7CF6-4DAA-BD67-0ECED83EA5EF}" destId="{37D20772-A724-496A-B6EE-A73AD9E3B9D5}" srcOrd="0" destOrd="0" presId="urn:microsoft.com/office/officeart/2005/8/layout/process1"/>
    <dgm:cxn modelId="{1A2935D7-E442-4290-B3CC-FB2A5784C8D4}" type="presOf" srcId="{8952787D-8B85-4772-987B-7061F11C95A6}" destId="{0C41A780-68B1-40E4-8DD8-0E25152D6541}" srcOrd="0" destOrd="0" presId="urn:microsoft.com/office/officeart/2005/8/layout/process1"/>
    <dgm:cxn modelId="{33253DEA-1573-41FE-AD12-EACA5BB87A08}" srcId="{CE1E5884-65DE-4EB5-BD6C-8ACF85914742}" destId="{3BAFE55D-04E6-4B9D-9C12-7790BCEFFD3A}" srcOrd="0" destOrd="0" parTransId="{1E2F97CD-D307-4992-AF98-352DD114A0F9}" sibTransId="{8952787D-8B85-4772-987B-7061F11C95A6}"/>
    <dgm:cxn modelId="{BCE060F6-8188-44A2-84F7-5279D631D6AE}" type="presOf" srcId="{3CFF56A4-C442-467B-A9A4-683E0EE17B67}" destId="{83E58FF3-F409-4C72-8FC7-C9A040DA18A8}" srcOrd="0" destOrd="0" presId="urn:microsoft.com/office/officeart/2005/8/layout/process1"/>
    <dgm:cxn modelId="{294694E4-3D6C-4736-9FC3-85882575DBC8}" type="presParOf" srcId="{2AA0D735-0D46-425D-987C-1B902F78EDEE}" destId="{8B177334-4724-4226-8995-9D88B7B21F79}" srcOrd="0" destOrd="0" presId="urn:microsoft.com/office/officeart/2005/8/layout/process1"/>
    <dgm:cxn modelId="{A0F3382E-50C5-40CB-927D-C56E8B45B317}" type="presParOf" srcId="{2AA0D735-0D46-425D-987C-1B902F78EDEE}" destId="{0C41A780-68B1-40E4-8DD8-0E25152D6541}" srcOrd="1" destOrd="0" presId="urn:microsoft.com/office/officeart/2005/8/layout/process1"/>
    <dgm:cxn modelId="{76DB5EE5-C8E3-41E9-9D1A-85296BA26511}" type="presParOf" srcId="{0C41A780-68B1-40E4-8DD8-0E25152D6541}" destId="{BBEBCA92-F253-45C1-9097-7BA2E9895C7D}" srcOrd="0" destOrd="0" presId="urn:microsoft.com/office/officeart/2005/8/layout/process1"/>
    <dgm:cxn modelId="{7076EED2-664A-49D4-A96B-417929449125}" type="presParOf" srcId="{2AA0D735-0D46-425D-987C-1B902F78EDEE}" destId="{37D20772-A724-496A-B6EE-A73AD9E3B9D5}" srcOrd="2" destOrd="0" presId="urn:microsoft.com/office/officeart/2005/8/layout/process1"/>
    <dgm:cxn modelId="{7F8C7099-D942-48E4-AB41-0CAA5E34B846}" type="presParOf" srcId="{2AA0D735-0D46-425D-987C-1B902F78EDEE}" destId="{612B2BAE-180E-48D7-9BC6-A75BA38BB635}" srcOrd="3" destOrd="0" presId="urn:microsoft.com/office/officeart/2005/8/layout/process1"/>
    <dgm:cxn modelId="{D73C1410-B0EE-4D44-895D-36D1608B8F64}" type="presParOf" srcId="{612B2BAE-180E-48D7-9BC6-A75BA38BB635}" destId="{BAD2EA0F-B347-441A-A5FB-E3316C9E757D}" srcOrd="0" destOrd="0" presId="urn:microsoft.com/office/officeart/2005/8/layout/process1"/>
    <dgm:cxn modelId="{5740EFCC-7728-4740-A629-985CBB9349A9}" type="presParOf" srcId="{2AA0D735-0D46-425D-987C-1B902F78EDEE}" destId="{83E58FF3-F409-4C72-8FC7-C9A040DA18A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1E5884-65DE-4EB5-BD6C-8ACF85914742}"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kumimoji="1" lang="ja-JP" altLang="en-US"/>
        </a:p>
      </dgm:t>
    </dgm:pt>
    <dgm:pt modelId="{3BAFE55D-04E6-4B9D-9C12-7790BCEFFD3A}">
      <dgm:prSet phldrT="[テキスト]" custT="1"/>
      <dgm:spPr/>
      <dgm:t>
        <a:bodyPr/>
        <a:lstStyle/>
        <a:p>
          <a:r>
            <a:rPr lang="en-US" altLang="ja-JP" sz="1600" dirty="0"/>
            <a:t>CDO</a:t>
          </a:r>
          <a:endParaRPr lang="ja-JP" altLang="en-US" sz="1600" dirty="0"/>
        </a:p>
      </dgm:t>
    </dgm:pt>
    <dgm:pt modelId="{1E2F97CD-D307-4992-AF98-352DD114A0F9}" type="parTrans" cxnId="{33253DEA-1573-41FE-AD12-EACA5BB87A08}">
      <dgm:prSet/>
      <dgm:spPr/>
      <dgm:t>
        <a:bodyPr/>
        <a:lstStyle/>
        <a:p>
          <a:endParaRPr lang="ja-JP" altLang="en-US" sz="1600"/>
        </a:p>
      </dgm:t>
    </dgm:pt>
    <dgm:pt modelId="{8952787D-8B85-4772-987B-7061F11C95A6}" type="sibTrans" cxnId="{33253DEA-1573-41FE-AD12-EACA5BB87A08}">
      <dgm:prSet custT="1"/>
      <dgm:spPr/>
      <dgm:t>
        <a:bodyPr/>
        <a:lstStyle/>
        <a:p>
          <a:endParaRPr lang="ja-JP" altLang="en-US" sz="1600"/>
        </a:p>
      </dgm:t>
    </dgm:pt>
    <dgm:pt modelId="{3CFF56A4-C442-467B-A9A4-683E0EE17B67}">
      <dgm:prSet phldrT="[テキスト]" custT="1"/>
      <dgm:spPr/>
      <dgm:t>
        <a:bodyPr/>
        <a:lstStyle/>
        <a:p>
          <a:r>
            <a:rPr lang="en-US" altLang="ja-JP" sz="1600" dirty="0"/>
            <a:t>CDO by CPDLC (ATS-B2)</a:t>
          </a:r>
          <a:endParaRPr lang="ja-JP" altLang="en-US" sz="1600" dirty="0"/>
        </a:p>
      </dgm:t>
    </dgm:pt>
    <dgm:pt modelId="{D92803CA-74AE-453D-8FCF-C6D7ED4DE77D}" type="parTrans" cxnId="{3EA30B3B-8A49-4DC8-B146-7A503A782A91}">
      <dgm:prSet/>
      <dgm:spPr/>
      <dgm:t>
        <a:bodyPr/>
        <a:lstStyle/>
        <a:p>
          <a:endParaRPr lang="ja-JP" altLang="en-US" sz="1600"/>
        </a:p>
      </dgm:t>
    </dgm:pt>
    <dgm:pt modelId="{29677CC8-CAA8-4FA6-95F3-02DB24E29C3C}" type="sibTrans" cxnId="{3EA30B3B-8A49-4DC8-B146-7A503A782A91}">
      <dgm:prSet/>
      <dgm:spPr/>
      <dgm:t>
        <a:bodyPr/>
        <a:lstStyle/>
        <a:p>
          <a:endParaRPr lang="ja-JP" altLang="en-US" sz="1600"/>
        </a:p>
      </dgm:t>
    </dgm:pt>
    <dgm:pt modelId="{DA745D26-7CF6-4DAA-BD67-0ECED83EA5EF}">
      <dgm:prSet phldrT="[テキスト]" custT="1"/>
      <dgm:spPr/>
      <dgm:t>
        <a:bodyPr/>
        <a:lstStyle/>
        <a:p>
          <a:r>
            <a:rPr lang="en-US" altLang="ja-JP" sz="1600" dirty="0"/>
            <a:t>CDO by CPDLC (FANS 1/A)</a:t>
          </a:r>
          <a:endParaRPr lang="ja-JP" altLang="en-US" sz="1600" dirty="0"/>
        </a:p>
      </dgm:t>
    </dgm:pt>
    <dgm:pt modelId="{F925080F-A335-47B8-AA00-51D20A5CDED6}" type="parTrans" cxnId="{35CA3F92-4722-4C54-ACF8-B671121CDC1C}">
      <dgm:prSet/>
      <dgm:spPr/>
      <dgm:t>
        <a:bodyPr/>
        <a:lstStyle/>
        <a:p>
          <a:endParaRPr lang="ja-JP" altLang="en-US" sz="1600"/>
        </a:p>
      </dgm:t>
    </dgm:pt>
    <dgm:pt modelId="{3F79F517-F368-4FD3-8899-C5E4C2C1B773}" type="sibTrans" cxnId="{35CA3F92-4722-4C54-ACF8-B671121CDC1C}">
      <dgm:prSet custT="1"/>
      <dgm:spPr/>
      <dgm:t>
        <a:bodyPr/>
        <a:lstStyle/>
        <a:p>
          <a:endParaRPr lang="ja-JP" altLang="en-US" sz="1600"/>
        </a:p>
      </dgm:t>
    </dgm:pt>
    <dgm:pt modelId="{2AA0D735-0D46-425D-987C-1B902F78EDEE}" type="pres">
      <dgm:prSet presAssocID="{CE1E5884-65DE-4EB5-BD6C-8ACF85914742}" presName="Name0" presStyleCnt="0">
        <dgm:presLayoutVars>
          <dgm:dir/>
          <dgm:resizeHandles val="exact"/>
        </dgm:presLayoutVars>
      </dgm:prSet>
      <dgm:spPr/>
    </dgm:pt>
    <dgm:pt modelId="{8B177334-4724-4226-8995-9D88B7B21F79}" type="pres">
      <dgm:prSet presAssocID="{3BAFE55D-04E6-4B9D-9C12-7790BCEFFD3A}" presName="node" presStyleLbl="node1" presStyleIdx="0" presStyleCnt="3">
        <dgm:presLayoutVars>
          <dgm:bulletEnabled val="1"/>
        </dgm:presLayoutVars>
      </dgm:prSet>
      <dgm:spPr/>
    </dgm:pt>
    <dgm:pt modelId="{0C41A780-68B1-40E4-8DD8-0E25152D6541}" type="pres">
      <dgm:prSet presAssocID="{8952787D-8B85-4772-987B-7061F11C95A6}" presName="sibTrans" presStyleLbl="sibTrans2D1" presStyleIdx="0" presStyleCnt="2"/>
      <dgm:spPr/>
    </dgm:pt>
    <dgm:pt modelId="{BBEBCA92-F253-45C1-9097-7BA2E9895C7D}" type="pres">
      <dgm:prSet presAssocID="{8952787D-8B85-4772-987B-7061F11C95A6}" presName="connectorText" presStyleLbl="sibTrans2D1" presStyleIdx="0" presStyleCnt="2"/>
      <dgm:spPr/>
    </dgm:pt>
    <dgm:pt modelId="{37D20772-A724-496A-B6EE-A73AD9E3B9D5}" type="pres">
      <dgm:prSet presAssocID="{DA745D26-7CF6-4DAA-BD67-0ECED83EA5EF}" presName="node" presStyleLbl="node1" presStyleIdx="1" presStyleCnt="3">
        <dgm:presLayoutVars>
          <dgm:bulletEnabled val="1"/>
        </dgm:presLayoutVars>
      </dgm:prSet>
      <dgm:spPr/>
    </dgm:pt>
    <dgm:pt modelId="{612B2BAE-180E-48D7-9BC6-A75BA38BB635}" type="pres">
      <dgm:prSet presAssocID="{3F79F517-F368-4FD3-8899-C5E4C2C1B773}" presName="sibTrans" presStyleLbl="sibTrans2D1" presStyleIdx="1" presStyleCnt="2"/>
      <dgm:spPr/>
    </dgm:pt>
    <dgm:pt modelId="{BAD2EA0F-B347-441A-A5FB-E3316C9E757D}" type="pres">
      <dgm:prSet presAssocID="{3F79F517-F368-4FD3-8899-C5E4C2C1B773}" presName="connectorText" presStyleLbl="sibTrans2D1" presStyleIdx="1" presStyleCnt="2"/>
      <dgm:spPr/>
    </dgm:pt>
    <dgm:pt modelId="{83E58FF3-F409-4C72-8FC7-C9A040DA18A8}" type="pres">
      <dgm:prSet presAssocID="{3CFF56A4-C442-467B-A9A4-683E0EE17B67}" presName="node" presStyleLbl="node1" presStyleIdx="2" presStyleCnt="3">
        <dgm:presLayoutVars>
          <dgm:bulletEnabled val="1"/>
        </dgm:presLayoutVars>
      </dgm:prSet>
      <dgm:spPr/>
    </dgm:pt>
  </dgm:ptLst>
  <dgm:cxnLst>
    <dgm:cxn modelId="{3EA30B3B-8A49-4DC8-B146-7A503A782A91}" srcId="{CE1E5884-65DE-4EB5-BD6C-8ACF85914742}" destId="{3CFF56A4-C442-467B-A9A4-683E0EE17B67}" srcOrd="2" destOrd="0" parTransId="{D92803CA-74AE-453D-8FCF-C6D7ED4DE77D}" sibTransId="{29677CC8-CAA8-4FA6-95F3-02DB24E29C3C}"/>
    <dgm:cxn modelId="{DBB3F469-CC72-41A8-898F-37F866A0D2D3}" type="presOf" srcId="{CE1E5884-65DE-4EB5-BD6C-8ACF85914742}" destId="{2AA0D735-0D46-425D-987C-1B902F78EDEE}" srcOrd="0" destOrd="0" presId="urn:microsoft.com/office/officeart/2005/8/layout/process1"/>
    <dgm:cxn modelId="{95B0626A-5955-47FE-A64D-87895468148C}" type="presOf" srcId="{8952787D-8B85-4772-987B-7061F11C95A6}" destId="{BBEBCA92-F253-45C1-9097-7BA2E9895C7D}" srcOrd="1" destOrd="0" presId="urn:microsoft.com/office/officeart/2005/8/layout/process1"/>
    <dgm:cxn modelId="{601E0985-2C02-42B0-9937-1BDC0EE4EB22}" type="presOf" srcId="{3F79F517-F368-4FD3-8899-C5E4C2C1B773}" destId="{BAD2EA0F-B347-441A-A5FB-E3316C9E757D}" srcOrd="1" destOrd="0" presId="urn:microsoft.com/office/officeart/2005/8/layout/process1"/>
    <dgm:cxn modelId="{35CA3F92-4722-4C54-ACF8-B671121CDC1C}" srcId="{CE1E5884-65DE-4EB5-BD6C-8ACF85914742}" destId="{DA745D26-7CF6-4DAA-BD67-0ECED83EA5EF}" srcOrd="1" destOrd="0" parTransId="{F925080F-A335-47B8-AA00-51D20A5CDED6}" sibTransId="{3F79F517-F368-4FD3-8899-C5E4C2C1B773}"/>
    <dgm:cxn modelId="{5F16FB9E-82E1-4B9E-9741-0E88091FB990}" type="presOf" srcId="{3BAFE55D-04E6-4B9D-9C12-7790BCEFFD3A}" destId="{8B177334-4724-4226-8995-9D88B7B21F79}" srcOrd="0" destOrd="0" presId="urn:microsoft.com/office/officeart/2005/8/layout/process1"/>
    <dgm:cxn modelId="{829B7AC3-E394-4DAA-BEB5-117C92B3C9B7}" type="presOf" srcId="{3F79F517-F368-4FD3-8899-C5E4C2C1B773}" destId="{612B2BAE-180E-48D7-9BC6-A75BA38BB635}" srcOrd="0" destOrd="0" presId="urn:microsoft.com/office/officeart/2005/8/layout/process1"/>
    <dgm:cxn modelId="{8C5E3CD2-1687-4BDD-9A09-E960E52EB843}" type="presOf" srcId="{DA745D26-7CF6-4DAA-BD67-0ECED83EA5EF}" destId="{37D20772-A724-496A-B6EE-A73AD9E3B9D5}" srcOrd="0" destOrd="0" presId="urn:microsoft.com/office/officeart/2005/8/layout/process1"/>
    <dgm:cxn modelId="{1A2935D7-E442-4290-B3CC-FB2A5784C8D4}" type="presOf" srcId="{8952787D-8B85-4772-987B-7061F11C95A6}" destId="{0C41A780-68B1-40E4-8DD8-0E25152D6541}" srcOrd="0" destOrd="0" presId="urn:microsoft.com/office/officeart/2005/8/layout/process1"/>
    <dgm:cxn modelId="{33253DEA-1573-41FE-AD12-EACA5BB87A08}" srcId="{CE1E5884-65DE-4EB5-BD6C-8ACF85914742}" destId="{3BAFE55D-04E6-4B9D-9C12-7790BCEFFD3A}" srcOrd="0" destOrd="0" parTransId="{1E2F97CD-D307-4992-AF98-352DD114A0F9}" sibTransId="{8952787D-8B85-4772-987B-7061F11C95A6}"/>
    <dgm:cxn modelId="{BCE060F6-8188-44A2-84F7-5279D631D6AE}" type="presOf" srcId="{3CFF56A4-C442-467B-A9A4-683E0EE17B67}" destId="{83E58FF3-F409-4C72-8FC7-C9A040DA18A8}" srcOrd="0" destOrd="0" presId="urn:microsoft.com/office/officeart/2005/8/layout/process1"/>
    <dgm:cxn modelId="{294694E4-3D6C-4736-9FC3-85882575DBC8}" type="presParOf" srcId="{2AA0D735-0D46-425D-987C-1B902F78EDEE}" destId="{8B177334-4724-4226-8995-9D88B7B21F79}" srcOrd="0" destOrd="0" presId="urn:microsoft.com/office/officeart/2005/8/layout/process1"/>
    <dgm:cxn modelId="{A0F3382E-50C5-40CB-927D-C56E8B45B317}" type="presParOf" srcId="{2AA0D735-0D46-425D-987C-1B902F78EDEE}" destId="{0C41A780-68B1-40E4-8DD8-0E25152D6541}" srcOrd="1" destOrd="0" presId="urn:microsoft.com/office/officeart/2005/8/layout/process1"/>
    <dgm:cxn modelId="{76DB5EE5-C8E3-41E9-9D1A-85296BA26511}" type="presParOf" srcId="{0C41A780-68B1-40E4-8DD8-0E25152D6541}" destId="{BBEBCA92-F253-45C1-9097-7BA2E9895C7D}" srcOrd="0" destOrd="0" presId="urn:microsoft.com/office/officeart/2005/8/layout/process1"/>
    <dgm:cxn modelId="{7076EED2-664A-49D4-A96B-417929449125}" type="presParOf" srcId="{2AA0D735-0D46-425D-987C-1B902F78EDEE}" destId="{37D20772-A724-496A-B6EE-A73AD9E3B9D5}" srcOrd="2" destOrd="0" presId="urn:microsoft.com/office/officeart/2005/8/layout/process1"/>
    <dgm:cxn modelId="{7F8C7099-D942-48E4-AB41-0CAA5E34B846}" type="presParOf" srcId="{2AA0D735-0D46-425D-987C-1B902F78EDEE}" destId="{612B2BAE-180E-48D7-9BC6-A75BA38BB635}" srcOrd="3" destOrd="0" presId="urn:microsoft.com/office/officeart/2005/8/layout/process1"/>
    <dgm:cxn modelId="{D73C1410-B0EE-4D44-895D-36D1608B8F64}" type="presParOf" srcId="{612B2BAE-180E-48D7-9BC6-A75BA38BB635}" destId="{BAD2EA0F-B347-441A-A5FB-E3316C9E757D}" srcOrd="0" destOrd="0" presId="urn:microsoft.com/office/officeart/2005/8/layout/process1"/>
    <dgm:cxn modelId="{5740EFCC-7728-4740-A629-985CBB9349A9}" type="presParOf" srcId="{2AA0D735-0D46-425D-987C-1B902F78EDEE}" destId="{83E58FF3-F409-4C72-8FC7-C9A040DA18A8}"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E1E5884-65DE-4EB5-BD6C-8ACF85914742}"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kumimoji="1" lang="ja-JP" altLang="en-US"/>
        </a:p>
      </dgm:t>
    </dgm:pt>
    <dgm:pt modelId="{3BAFE55D-04E6-4B9D-9C12-7790BCEFFD3A}">
      <dgm:prSet phldrT="[テキスト]" custT="1"/>
      <dgm:spPr/>
      <dgm:t>
        <a:bodyPr/>
        <a:lstStyle/>
        <a:p>
          <a:r>
            <a:rPr lang="en-US" altLang="ja-JP" sz="1600" dirty="0"/>
            <a:t>En-route Metering</a:t>
          </a:r>
          <a:endParaRPr lang="ja-JP" altLang="en-US" sz="1600" dirty="0"/>
        </a:p>
      </dgm:t>
    </dgm:pt>
    <dgm:pt modelId="{1E2F97CD-D307-4992-AF98-352DD114A0F9}" type="parTrans" cxnId="{33253DEA-1573-41FE-AD12-EACA5BB87A08}">
      <dgm:prSet/>
      <dgm:spPr/>
      <dgm:t>
        <a:bodyPr/>
        <a:lstStyle/>
        <a:p>
          <a:endParaRPr lang="ja-JP" altLang="en-US" sz="1600"/>
        </a:p>
      </dgm:t>
    </dgm:pt>
    <dgm:pt modelId="{8952787D-8B85-4772-987B-7061F11C95A6}" type="sibTrans" cxnId="{33253DEA-1573-41FE-AD12-EACA5BB87A08}">
      <dgm:prSet custT="1"/>
      <dgm:spPr/>
      <dgm:t>
        <a:bodyPr/>
        <a:lstStyle/>
        <a:p>
          <a:endParaRPr lang="ja-JP" altLang="en-US" sz="1600"/>
        </a:p>
      </dgm:t>
    </dgm:pt>
    <dgm:pt modelId="{DA745D26-7CF6-4DAA-BD67-0ECED83EA5EF}">
      <dgm:prSet phldrT="[テキスト]" custT="1"/>
      <dgm:spPr/>
      <dgm:t>
        <a:bodyPr/>
        <a:lstStyle/>
        <a:p>
          <a:r>
            <a:rPr lang="en-US" altLang="ja-JP" sz="1600" dirty="0"/>
            <a:t>Interval Management</a:t>
          </a:r>
          <a:endParaRPr lang="ja-JP" altLang="en-US" sz="1600" dirty="0"/>
        </a:p>
      </dgm:t>
    </dgm:pt>
    <dgm:pt modelId="{F925080F-A335-47B8-AA00-51D20A5CDED6}" type="parTrans" cxnId="{35CA3F92-4722-4C54-ACF8-B671121CDC1C}">
      <dgm:prSet/>
      <dgm:spPr/>
      <dgm:t>
        <a:bodyPr/>
        <a:lstStyle/>
        <a:p>
          <a:endParaRPr lang="ja-JP" altLang="en-US" sz="1600"/>
        </a:p>
      </dgm:t>
    </dgm:pt>
    <dgm:pt modelId="{3F79F517-F368-4FD3-8899-C5E4C2C1B773}" type="sibTrans" cxnId="{35CA3F92-4722-4C54-ACF8-B671121CDC1C}">
      <dgm:prSet/>
      <dgm:spPr/>
      <dgm:t>
        <a:bodyPr/>
        <a:lstStyle/>
        <a:p>
          <a:endParaRPr lang="ja-JP" altLang="en-US" sz="1600"/>
        </a:p>
      </dgm:t>
    </dgm:pt>
    <dgm:pt modelId="{2AA0D735-0D46-425D-987C-1B902F78EDEE}" type="pres">
      <dgm:prSet presAssocID="{CE1E5884-65DE-4EB5-BD6C-8ACF85914742}" presName="Name0" presStyleCnt="0">
        <dgm:presLayoutVars>
          <dgm:dir/>
          <dgm:resizeHandles val="exact"/>
        </dgm:presLayoutVars>
      </dgm:prSet>
      <dgm:spPr/>
    </dgm:pt>
    <dgm:pt modelId="{8B177334-4724-4226-8995-9D88B7B21F79}" type="pres">
      <dgm:prSet presAssocID="{3BAFE55D-04E6-4B9D-9C12-7790BCEFFD3A}" presName="node" presStyleLbl="node1" presStyleIdx="0" presStyleCnt="2" custScaleX="103311">
        <dgm:presLayoutVars>
          <dgm:bulletEnabled val="1"/>
        </dgm:presLayoutVars>
      </dgm:prSet>
      <dgm:spPr/>
    </dgm:pt>
    <dgm:pt modelId="{0C41A780-68B1-40E4-8DD8-0E25152D6541}" type="pres">
      <dgm:prSet presAssocID="{8952787D-8B85-4772-987B-7061F11C95A6}" presName="sibTrans" presStyleLbl="sibTrans2D1" presStyleIdx="0" presStyleCnt="1"/>
      <dgm:spPr/>
    </dgm:pt>
    <dgm:pt modelId="{BBEBCA92-F253-45C1-9097-7BA2E9895C7D}" type="pres">
      <dgm:prSet presAssocID="{8952787D-8B85-4772-987B-7061F11C95A6}" presName="connectorText" presStyleLbl="sibTrans2D1" presStyleIdx="0" presStyleCnt="1"/>
      <dgm:spPr/>
    </dgm:pt>
    <dgm:pt modelId="{37D20772-A724-496A-B6EE-A73AD9E3B9D5}" type="pres">
      <dgm:prSet presAssocID="{DA745D26-7CF6-4DAA-BD67-0ECED83EA5EF}" presName="node" presStyleLbl="node1" presStyleIdx="1" presStyleCnt="2" custScaleX="102534">
        <dgm:presLayoutVars>
          <dgm:bulletEnabled val="1"/>
        </dgm:presLayoutVars>
      </dgm:prSet>
      <dgm:spPr/>
    </dgm:pt>
  </dgm:ptLst>
  <dgm:cxnLst>
    <dgm:cxn modelId="{DBB3F469-CC72-41A8-898F-37F866A0D2D3}" type="presOf" srcId="{CE1E5884-65DE-4EB5-BD6C-8ACF85914742}" destId="{2AA0D735-0D46-425D-987C-1B902F78EDEE}" srcOrd="0" destOrd="0" presId="urn:microsoft.com/office/officeart/2005/8/layout/process1"/>
    <dgm:cxn modelId="{95B0626A-5955-47FE-A64D-87895468148C}" type="presOf" srcId="{8952787D-8B85-4772-987B-7061F11C95A6}" destId="{BBEBCA92-F253-45C1-9097-7BA2E9895C7D}" srcOrd="1" destOrd="0" presId="urn:microsoft.com/office/officeart/2005/8/layout/process1"/>
    <dgm:cxn modelId="{35CA3F92-4722-4C54-ACF8-B671121CDC1C}" srcId="{CE1E5884-65DE-4EB5-BD6C-8ACF85914742}" destId="{DA745D26-7CF6-4DAA-BD67-0ECED83EA5EF}" srcOrd="1" destOrd="0" parTransId="{F925080F-A335-47B8-AA00-51D20A5CDED6}" sibTransId="{3F79F517-F368-4FD3-8899-C5E4C2C1B773}"/>
    <dgm:cxn modelId="{5F16FB9E-82E1-4B9E-9741-0E88091FB990}" type="presOf" srcId="{3BAFE55D-04E6-4B9D-9C12-7790BCEFFD3A}" destId="{8B177334-4724-4226-8995-9D88B7B21F79}" srcOrd="0" destOrd="0" presId="urn:microsoft.com/office/officeart/2005/8/layout/process1"/>
    <dgm:cxn modelId="{8C5E3CD2-1687-4BDD-9A09-E960E52EB843}" type="presOf" srcId="{DA745D26-7CF6-4DAA-BD67-0ECED83EA5EF}" destId="{37D20772-A724-496A-B6EE-A73AD9E3B9D5}" srcOrd="0" destOrd="0" presId="urn:microsoft.com/office/officeart/2005/8/layout/process1"/>
    <dgm:cxn modelId="{1A2935D7-E442-4290-B3CC-FB2A5784C8D4}" type="presOf" srcId="{8952787D-8B85-4772-987B-7061F11C95A6}" destId="{0C41A780-68B1-40E4-8DD8-0E25152D6541}" srcOrd="0" destOrd="0" presId="urn:microsoft.com/office/officeart/2005/8/layout/process1"/>
    <dgm:cxn modelId="{33253DEA-1573-41FE-AD12-EACA5BB87A08}" srcId="{CE1E5884-65DE-4EB5-BD6C-8ACF85914742}" destId="{3BAFE55D-04E6-4B9D-9C12-7790BCEFFD3A}" srcOrd="0" destOrd="0" parTransId="{1E2F97CD-D307-4992-AF98-352DD114A0F9}" sibTransId="{8952787D-8B85-4772-987B-7061F11C95A6}"/>
    <dgm:cxn modelId="{294694E4-3D6C-4736-9FC3-85882575DBC8}" type="presParOf" srcId="{2AA0D735-0D46-425D-987C-1B902F78EDEE}" destId="{8B177334-4724-4226-8995-9D88B7B21F79}" srcOrd="0" destOrd="0" presId="urn:microsoft.com/office/officeart/2005/8/layout/process1"/>
    <dgm:cxn modelId="{A0F3382E-50C5-40CB-927D-C56E8B45B317}" type="presParOf" srcId="{2AA0D735-0D46-425D-987C-1B902F78EDEE}" destId="{0C41A780-68B1-40E4-8DD8-0E25152D6541}" srcOrd="1" destOrd="0" presId="urn:microsoft.com/office/officeart/2005/8/layout/process1"/>
    <dgm:cxn modelId="{76DB5EE5-C8E3-41E9-9D1A-85296BA26511}" type="presParOf" srcId="{0C41A780-68B1-40E4-8DD8-0E25152D6541}" destId="{BBEBCA92-F253-45C1-9097-7BA2E9895C7D}" srcOrd="0" destOrd="0" presId="urn:microsoft.com/office/officeart/2005/8/layout/process1"/>
    <dgm:cxn modelId="{7076EED2-664A-49D4-A96B-417929449125}" type="presParOf" srcId="{2AA0D735-0D46-425D-987C-1B902F78EDEE}" destId="{37D20772-A724-496A-B6EE-A73AD9E3B9D5}"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1E5884-65DE-4EB5-BD6C-8ACF85914742}"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kumimoji="1" lang="ja-JP" altLang="en-US"/>
        </a:p>
      </dgm:t>
    </dgm:pt>
    <dgm:pt modelId="{3BAFE55D-04E6-4B9D-9C12-7790BCEFFD3A}">
      <dgm:prSet phldrT="[テキスト]" custT="1"/>
      <dgm:spPr/>
      <dgm:t>
        <a:bodyPr/>
        <a:lstStyle/>
        <a:p>
          <a:r>
            <a:rPr lang="en-US" altLang="ja-JP" sz="1600" dirty="0"/>
            <a:t>Regional IP Network</a:t>
          </a:r>
          <a:endParaRPr lang="ja-JP" altLang="en-US" sz="1600" dirty="0"/>
        </a:p>
      </dgm:t>
    </dgm:pt>
    <dgm:pt modelId="{1E2F97CD-D307-4992-AF98-352DD114A0F9}" type="parTrans" cxnId="{33253DEA-1573-41FE-AD12-EACA5BB87A08}">
      <dgm:prSet/>
      <dgm:spPr/>
      <dgm:t>
        <a:bodyPr/>
        <a:lstStyle/>
        <a:p>
          <a:endParaRPr lang="ja-JP" altLang="en-US" sz="1600"/>
        </a:p>
      </dgm:t>
    </dgm:pt>
    <dgm:pt modelId="{8952787D-8B85-4772-987B-7061F11C95A6}" type="sibTrans" cxnId="{33253DEA-1573-41FE-AD12-EACA5BB87A08}">
      <dgm:prSet custT="1"/>
      <dgm:spPr/>
      <dgm:t>
        <a:bodyPr/>
        <a:lstStyle/>
        <a:p>
          <a:endParaRPr lang="ja-JP" altLang="en-US" sz="1600"/>
        </a:p>
      </dgm:t>
    </dgm:pt>
    <dgm:pt modelId="{3CFF56A4-C442-467B-A9A4-683E0EE17B67}">
      <dgm:prSet phldrT="[テキスト]" custT="1"/>
      <dgm:spPr/>
      <dgm:t>
        <a:bodyPr/>
        <a:lstStyle/>
        <a:p>
          <a:r>
            <a:rPr lang="en-US" altLang="ja-JP" sz="1600" dirty="0"/>
            <a:t>Global SWIM Air/Ground SWIM</a:t>
          </a:r>
          <a:endParaRPr lang="ja-JP" altLang="en-US" sz="1600" dirty="0"/>
        </a:p>
      </dgm:t>
    </dgm:pt>
    <dgm:pt modelId="{D92803CA-74AE-453D-8FCF-C6D7ED4DE77D}" type="parTrans" cxnId="{3EA30B3B-8A49-4DC8-B146-7A503A782A91}">
      <dgm:prSet/>
      <dgm:spPr/>
      <dgm:t>
        <a:bodyPr/>
        <a:lstStyle/>
        <a:p>
          <a:endParaRPr lang="ja-JP" altLang="en-US" sz="1600"/>
        </a:p>
      </dgm:t>
    </dgm:pt>
    <dgm:pt modelId="{29677CC8-CAA8-4FA6-95F3-02DB24E29C3C}" type="sibTrans" cxnId="{3EA30B3B-8A49-4DC8-B146-7A503A782A91}">
      <dgm:prSet/>
      <dgm:spPr/>
      <dgm:t>
        <a:bodyPr/>
        <a:lstStyle/>
        <a:p>
          <a:endParaRPr lang="ja-JP" altLang="en-US" sz="1600"/>
        </a:p>
      </dgm:t>
    </dgm:pt>
    <dgm:pt modelId="{DA745D26-7CF6-4DAA-BD67-0ECED83EA5EF}">
      <dgm:prSet phldrT="[テキスト]" custT="1"/>
      <dgm:spPr/>
      <dgm:t>
        <a:bodyPr/>
        <a:lstStyle/>
        <a:p>
          <a:r>
            <a:rPr lang="en-US" altLang="ja-JP" sz="1600" dirty="0"/>
            <a:t>Ground/Ground SWIM</a:t>
          </a:r>
          <a:endParaRPr lang="ja-JP" altLang="en-US" sz="1600" dirty="0"/>
        </a:p>
      </dgm:t>
    </dgm:pt>
    <dgm:pt modelId="{F925080F-A335-47B8-AA00-51D20A5CDED6}" type="parTrans" cxnId="{35CA3F92-4722-4C54-ACF8-B671121CDC1C}">
      <dgm:prSet/>
      <dgm:spPr/>
      <dgm:t>
        <a:bodyPr/>
        <a:lstStyle/>
        <a:p>
          <a:endParaRPr lang="ja-JP" altLang="en-US" sz="1600"/>
        </a:p>
      </dgm:t>
    </dgm:pt>
    <dgm:pt modelId="{3F79F517-F368-4FD3-8899-C5E4C2C1B773}" type="sibTrans" cxnId="{35CA3F92-4722-4C54-ACF8-B671121CDC1C}">
      <dgm:prSet custT="1"/>
      <dgm:spPr/>
      <dgm:t>
        <a:bodyPr/>
        <a:lstStyle/>
        <a:p>
          <a:endParaRPr lang="ja-JP" altLang="en-US" sz="1600"/>
        </a:p>
      </dgm:t>
    </dgm:pt>
    <dgm:pt modelId="{2AA0D735-0D46-425D-987C-1B902F78EDEE}" type="pres">
      <dgm:prSet presAssocID="{CE1E5884-65DE-4EB5-BD6C-8ACF85914742}" presName="Name0" presStyleCnt="0">
        <dgm:presLayoutVars>
          <dgm:dir/>
          <dgm:resizeHandles val="exact"/>
        </dgm:presLayoutVars>
      </dgm:prSet>
      <dgm:spPr/>
    </dgm:pt>
    <dgm:pt modelId="{8B177334-4724-4226-8995-9D88B7B21F79}" type="pres">
      <dgm:prSet presAssocID="{3BAFE55D-04E6-4B9D-9C12-7790BCEFFD3A}" presName="node" presStyleLbl="node1" presStyleIdx="0" presStyleCnt="3">
        <dgm:presLayoutVars>
          <dgm:bulletEnabled val="1"/>
        </dgm:presLayoutVars>
      </dgm:prSet>
      <dgm:spPr/>
    </dgm:pt>
    <dgm:pt modelId="{0C41A780-68B1-40E4-8DD8-0E25152D6541}" type="pres">
      <dgm:prSet presAssocID="{8952787D-8B85-4772-987B-7061F11C95A6}" presName="sibTrans" presStyleLbl="sibTrans2D1" presStyleIdx="0" presStyleCnt="2"/>
      <dgm:spPr/>
    </dgm:pt>
    <dgm:pt modelId="{BBEBCA92-F253-45C1-9097-7BA2E9895C7D}" type="pres">
      <dgm:prSet presAssocID="{8952787D-8B85-4772-987B-7061F11C95A6}" presName="connectorText" presStyleLbl="sibTrans2D1" presStyleIdx="0" presStyleCnt="2"/>
      <dgm:spPr/>
    </dgm:pt>
    <dgm:pt modelId="{37D20772-A724-496A-B6EE-A73AD9E3B9D5}" type="pres">
      <dgm:prSet presAssocID="{DA745D26-7CF6-4DAA-BD67-0ECED83EA5EF}" presName="node" presStyleLbl="node1" presStyleIdx="1" presStyleCnt="3">
        <dgm:presLayoutVars>
          <dgm:bulletEnabled val="1"/>
        </dgm:presLayoutVars>
      </dgm:prSet>
      <dgm:spPr/>
    </dgm:pt>
    <dgm:pt modelId="{612B2BAE-180E-48D7-9BC6-A75BA38BB635}" type="pres">
      <dgm:prSet presAssocID="{3F79F517-F368-4FD3-8899-C5E4C2C1B773}" presName="sibTrans" presStyleLbl="sibTrans2D1" presStyleIdx="1" presStyleCnt="2"/>
      <dgm:spPr/>
    </dgm:pt>
    <dgm:pt modelId="{BAD2EA0F-B347-441A-A5FB-E3316C9E757D}" type="pres">
      <dgm:prSet presAssocID="{3F79F517-F368-4FD3-8899-C5E4C2C1B773}" presName="connectorText" presStyleLbl="sibTrans2D1" presStyleIdx="1" presStyleCnt="2"/>
      <dgm:spPr/>
    </dgm:pt>
    <dgm:pt modelId="{83E58FF3-F409-4C72-8FC7-C9A040DA18A8}" type="pres">
      <dgm:prSet presAssocID="{3CFF56A4-C442-467B-A9A4-683E0EE17B67}" presName="node" presStyleLbl="node1" presStyleIdx="2" presStyleCnt="3">
        <dgm:presLayoutVars>
          <dgm:bulletEnabled val="1"/>
        </dgm:presLayoutVars>
      </dgm:prSet>
      <dgm:spPr/>
    </dgm:pt>
  </dgm:ptLst>
  <dgm:cxnLst>
    <dgm:cxn modelId="{3EA30B3B-8A49-4DC8-B146-7A503A782A91}" srcId="{CE1E5884-65DE-4EB5-BD6C-8ACF85914742}" destId="{3CFF56A4-C442-467B-A9A4-683E0EE17B67}" srcOrd="2" destOrd="0" parTransId="{D92803CA-74AE-453D-8FCF-C6D7ED4DE77D}" sibTransId="{29677CC8-CAA8-4FA6-95F3-02DB24E29C3C}"/>
    <dgm:cxn modelId="{DBB3F469-CC72-41A8-898F-37F866A0D2D3}" type="presOf" srcId="{CE1E5884-65DE-4EB5-BD6C-8ACF85914742}" destId="{2AA0D735-0D46-425D-987C-1B902F78EDEE}" srcOrd="0" destOrd="0" presId="urn:microsoft.com/office/officeart/2005/8/layout/process1"/>
    <dgm:cxn modelId="{95B0626A-5955-47FE-A64D-87895468148C}" type="presOf" srcId="{8952787D-8B85-4772-987B-7061F11C95A6}" destId="{BBEBCA92-F253-45C1-9097-7BA2E9895C7D}" srcOrd="1" destOrd="0" presId="urn:microsoft.com/office/officeart/2005/8/layout/process1"/>
    <dgm:cxn modelId="{601E0985-2C02-42B0-9937-1BDC0EE4EB22}" type="presOf" srcId="{3F79F517-F368-4FD3-8899-C5E4C2C1B773}" destId="{BAD2EA0F-B347-441A-A5FB-E3316C9E757D}" srcOrd="1" destOrd="0" presId="urn:microsoft.com/office/officeart/2005/8/layout/process1"/>
    <dgm:cxn modelId="{35CA3F92-4722-4C54-ACF8-B671121CDC1C}" srcId="{CE1E5884-65DE-4EB5-BD6C-8ACF85914742}" destId="{DA745D26-7CF6-4DAA-BD67-0ECED83EA5EF}" srcOrd="1" destOrd="0" parTransId="{F925080F-A335-47B8-AA00-51D20A5CDED6}" sibTransId="{3F79F517-F368-4FD3-8899-C5E4C2C1B773}"/>
    <dgm:cxn modelId="{5F16FB9E-82E1-4B9E-9741-0E88091FB990}" type="presOf" srcId="{3BAFE55D-04E6-4B9D-9C12-7790BCEFFD3A}" destId="{8B177334-4724-4226-8995-9D88B7B21F79}" srcOrd="0" destOrd="0" presId="urn:microsoft.com/office/officeart/2005/8/layout/process1"/>
    <dgm:cxn modelId="{829B7AC3-E394-4DAA-BEB5-117C92B3C9B7}" type="presOf" srcId="{3F79F517-F368-4FD3-8899-C5E4C2C1B773}" destId="{612B2BAE-180E-48D7-9BC6-A75BA38BB635}" srcOrd="0" destOrd="0" presId="urn:microsoft.com/office/officeart/2005/8/layout/process1"/>
    <dgm:cxn modelId="{8C5E3CD2-1687-4BDD-9A09-E960E52EB843}" type="presOf" srcId="{DA745D26-7CF6-4DAA-BD67-0ECED83EA5EF}" destId="{37D20772-A724-496A-B6EE-A73AD9E3B9D5}" srcOrd="0" destOrd="0" presId="urn:microsoft.com/office/officeart/2005/8/layout/process1"/>
    <dgm:cxn modelId="{1A2935D7-E442-4290-B3CC-FB2A5784C8D4}" type="presOf" srcId="{8952787D-8B85-4772-987B-7061F11C95A6}" destId="{0C41A780-68B1-40E4-8DD8-0E25152D6541}" srcOrd="0" destOrd="0" presId="urn:microsoft.com/office/officeart/2005/8/layout/process1"/>
    <dgm:cxn modelId="{33253DEA-1573-41FE-AD12-EACA5BB87A08}" srcId="{CE1E5884-65DE-4EB5-BD6C-8ACF85914742}" destId="{3BAFE55D-04E6-4B9D-9C12-7790BCEFFD3A}" srcOrd="0" destOrd="0" parTransId="{1E2F97CD-D307-4992-AF98-352DD114A0F9}" sibTransId="{8952787D-8B85-4772-987B-7061F11C95A6}"/>
    <dgm:cxn modelId="{BCE060F6-8188-44A2-84F7-5279D631D6AE}" type="presOf" srcId="{3CFF56A4-C442-467B-A9A4-683E0EE17B67}" destId="{83E58FF3-F409-4C72-8FC7-C9A040DA18A8}" srcOrd="0" destOrd="0" presId="urn:microsoft.com/office/officeart/2005/8/layout/process1"/>
    <dgm:cxn modelId="{294694E4-3D6C-4736-9FC3-85882575DBC8}" type="presParOf" srcId="{2AA0D735-0D46-425D-987C-1B902F78EDEE}" destId="{8B177334-4724-4226-8995-9D88B7B21F79}" srcOrd="0" destOrd="0" presId="urn:microsoft.com/office/officeart/2005/8/layout/process1"/>
    <dgm:cxn modelId="{A0F3382E-50C5-40CB-927D-C56E8B45B317}" type="presParOf" srcId="{2AA0D735-0D46-425D-987C-1B902F78EDEE}" destId="{0C41A780-68B1-40E4-8DD8-0E25152D6541}" srcOrd="1" destOrd="0" presId="urn:microsoft.com/office/officeart/2005/8/layout/process1"/>
    <dgm:cxn modelId="{76DB5EE5-C8E3-41E9-9D1A-85296BA26511}" type="presParOf" srcId="{0C41A780-68B1-40E4-8DD8-0E25152D6541}" destId="{BBEBCA92-F253-45C1-9097-7BA2E9895C7D}" srcOrd="0" destOrd="0" presId="urn:microsoft.com/office/officeart/2005/8/layout/process1"/>
    <dgm:cxn modelId="{7076EED2-664A-49D4-A96B-417929449125}" type="presParOf" srcId="{2AA0D735-0D46-425D-987C-1B902F78EDEE}" destId="{37D20772-A724-496A-B6EE-A73AD9E3B9D5}" srcOrd="2" destOrd="0" presId="urn:microsoft.com/office/officeart/2005/8/layout/process1"/>
    <dgm:cxn modelId="{7F8C7099-D942-48E4-AB41-0CAA5E34B846}" type="presParOf" srcId="{2AA0D735-0D46-425D-987C-1B902F78EDEE}" destId="{612B2BAE-180E-48D7-9BC6-A75BA38BB635}" srcOrd="3" destOrd="0" presId="urn:microsoft.com/office/officeart/2005/8/layout/process1"/>
    <dgm:cxn modelId="{D73C1410-B0EE-4D44-895D-36D1608B8F64}" type="presParOf" srcId="{612B2BAE-180E-48D7-9BC6-A75BA38BB635}" destId="{BAD2EA0F-B347-441A-A5FB-E3316C9E757D}" srcOrd="0" destOrd="0" presId="urn:microsoft.com/office/officeart/2005/8/layout/process1"/>
    <dgm:cxn modelId="{5740EFCC-7728-4740-A629-985CBB9349A9}" type="presParOf" srcId="{2AA0D735-0D46-425D-987C-1B902F78EDEE}" destId="{83E58FF3-F409-4C72-8FC7-C9A040DA18A8}" srcOrd="4"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E1E5884-65DE-4EB5-BD6C-8ACF85914742}"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kumimoji="1" lang="ja-JP" altLang="en-US"/>
        </a:p>
      </dgm:t>
    </dgm:pt>
    <dgm:pt modelId="{3BAFE55D-04E6-4B9D-9C12-7790BCEFFD3A}">
      <dgm:prSet phldrT="[テキスト]" custT="1"/>
      <dgm:spPr/>
      <dgm:t>
        <a:bodyPr/>
        <a:lstStyle/>
        <a:p>
          <a:r>
            <a:rPr lang="en-US" altLang="ja-JP" sz="1400" dirty="0"/>
            <a:t>FF-ICE/Release 1</a:t>
          </a:r>
          <a:endParaRPr lang="ja-JP" altLang="en-US" sz="1400" dirty="0"/>
        </a:p>
      </dgm:t>
    </dgm:pt>
    <dgm:pt modelId="{1E2F97CD-D307-4992-AF98-352DD114A0F9}" type="parTrans" cxnId="{33253DEA-1573-41FE-AD12-EACA5BB87A08}">
      <dgm:prSet/>
      <dgm:spPr/>
      <dgm:t>
        <a:bodyPr/>
        <a:lstStyle/>
        <a:p>
          <a:endParaRPr lang="ja-JP" altLang="en-US" sz="1400"/>
        </a:p>
      </dgm:t>
    </dgm:pt>
    <dgm:pt modelId="{8952787D-8B85-4772-987B-7061F11C95A6}" type="sibTrans" cxnId="{33253DEA-1573-41FE-AD12-EACA5BB87A08}">
      <dgm:prSet custT="1"/>
      <dgm:spPr/>
      <dgm:t>
        <a:bodyPr/>
        <a:lstStyle/>
        <a:p>
          <a:endParaRPr lang="ja-JP" altLang="en-US" sz="1400"/>
        </a:p>
      </dgm:t>
    </dgm:pt>
    <dgm:pt modelId="{DA745D26-7CF6-4DAA-BD67-0ECED83EA5EF}">
      <dgm:prSet phldrT="[テキスト]" custT="1"/>
      <dgm:spPr/>
      <dgm:t>
        <a:bodyPr/>
        <a:lstStyle/>
        <a:p>
          <a:r>
            <a:rPr lang="en-US" altLang="ja-JP" sz="1400" dirty="0"/>
            <a:t>FF-ICE/Release 2</a:t>
          </a:r>
          <a:endParaRPr lang="ja-JP" altLang="en-US" sz="1400" dirty="0"/>
        </a:p>
      </dgm:t>
    </dgm:pt>
    <dgm:pt modelId="{F925080F-A335-47B8-AA00-51D20A5CDED6}" type="parTrans" cxnId="{35CA3F92-4722-4C54-ACF8-B671121CDC1C}">
      <dgm:prSet/>
      <dgm:spPr/>
      <dgm:t>
        <a:bodyPr/>
        <a:lstStyle/>
        <a:p>
          <a:endParaRPr lang="ja-JP" altLang="en-US" sz="1400"/>
        </a:p>
      </dgm:t>
    </dgm:pt>
    <dgm:pt modelId="{3F79F517-F368-4FD3-8899-C5E4C2C1B773}" type="sibTrans" cxnId="{35CA3F92-4722-4C54-ACF8-B671121CDC1C}">
      <dgm:prSet/>
      <dgm:spPr/>
      <dgm:t>
        <a:bodyPr/>
        <a:lstStyle/>
        <a:p>
          <a:endParaRPr lang="ja-JP" altLang="en-US" sz="1400"/>
        </a:p>
      </dgm:t>
    </dgm:pt>
    <dgm:pt modelId="{2AA0D735-0D46-425D-987C-1B902F78EDEE}" type="pres">
      <dgm:prSet presAssocID="{CE1E5884-65DE-4EB5-BD6C-8ACF85914742}" presName="Name0" presStyleCnt="0">
        <dgm:presLayoutVars>
          <dgm:dir/>
          <dgm:resizeHandles val="exact"/>
        </dgm:presLayoutVars>
      </dgm:prSet>
      <dgm:spPr/>
    </dgm:pt>
    <dgm:pt modelId="{8B177334-4724-4226-8995-9D88B7B21F79}" type="pres">
      <dgm:prSet presAssocID="{3BAFE55D-04E6-4B9D-9C12-7790BCEFFD3A}" presName="node" presStyleLbl="node1" presStyleIdx="0" presStyleCnt="2">
        <dgm:presLayoutVars>
          <dgm:bulletEnabled val="1"/>
        </dgm:presLayoutVars>
      </dgm:prSet>
      <dgm:spPr/>
    </dgm:pt>
    <dgm:pt modelId="{0C41A780-68B1-40E4-8DD8-0E25152D6541}" type="pres">
      <dgm:prSet presAssocID="{8952787D-8B85-4772-987B-7061F11C95A6}" presName="sibTrans" presStyleLbl="sibTrans2D1" presStyleIdx="0" presStyleCnt="1"/>
      <dgm:spPr/>
    </dgm:pt>
    <dgm:pt modelId="{BBEBCA92-F253-45C1-9097-7BA2E9895C7D}" type="pres">
      <dgm:prSet presAssocID="{8952787D-8B85-4772-987B-7061F11C95A6}" presName="connectorText" presStyleLbl="sibTrans2D1" presStyleIdx="0" presStyleCnt="1"/>
      <dgm:spPr/>
    </dgm:pt>
    <dgm:pt modelId="{37D20772-A724-496A-B6EE-A73AD9E3B9D5}" type="pres">
      <dgm:prSet presAssocID="{DA745D26-7CF6-4DAA-BD67-0ECED83EA5EF}" presName="node" presStyleLbl="node1" presStyleIdx="1" presStyleCnt="2">
        <dgm:presLayoutVars>
          <dgm:bulletEnabled val="1"/>
        </dgm:presLayoutVars>
      </dgm:prSet>
      <dgm:spPr/>
    </dgm:pt>
  </dgm:ptLst>
  <dgm:cxnLst>
    <dgm:cxn modelId="{DBB3F469-CC72-41A8-898F-37F866A0D2D3}" type="presOf" srcId="{CE1E5884-65DE-4EB5-BD6C-8ACF85914742}" destId="{2AA0D735-0D46-425D-987C-1B902F78EDEE}" srcOrd="0" destOrd="0" presId="urn:microsoft.com/office/officeart/2005/8/layout/process1"/>
    <dgm:cxn modelId="{95B0626A-5955-47FE-A64D-87895468148C}" type="presOf" srcId="{8952787D-8B85-4772-987B-7061F11C95A6}" destId="{BBEBCA92-F253-45C1-9097-7BA2E9895C7D}" srcOrd="1" destOrd="0" presId="urn:microsoft.com/office/officeart/2005/8/layout/process1"/>
    <dgm:cxn modelId="{35CA3F92-4722-4C54-ACF8-B671121CDC1C}" srcId="{CE1E5884-65DE-4EB5-BD6C-8ACF85914742}" destId="{DA745D26-7CF6-4DAA-BD67-0ECED83EA5EF}" srcOrd="1" destOrd="0" parTransId="{F925080F-A335-47B8-AA00-51D20A5CDED6}" sibTransId="{3F79F517-F368-4FD3-8899-C5E4C2C1B773}"/>
    <dgm:cxn modelId="{5F16FB9E-82E1-4B9E-9741-0E88091FB990}" type="presOf" srcId="{3BAFE55D-04E6-4B9D-9C12-7790BCEFFD3A}" destId="{8B177334-4724-4226-8995-9D88B7B21F79}" srcOrd="0" destOrd="0" presId="urn:microsoft.com/office/officeart/2005/8/layout/process1"/>
    <dgm:cxn modelId="{8C5E3CD2-1687-4BDD-9A09-E960E52EB843}" type="presOf" srcId="{DA745D26-7CF6-4DAA-BD67-0ECED83EA5EF}" destId="{37D20772-A724-496A-B6EE-A73AD9E3B9D5}" srcOrd="0" destOrd="0" presId="urn:microsoft.com/office/officeart/2005/8/layout/process1"/>
    <dgm:cxn modelId="{1A2935D7-E442-4290-B3CC-FB2A5784C8D4}" type="presOf" srcId="{8952787D-8B85-4772-987B-7061F11C95A6}" destId="{0C41A780-68B1-40E4-8DD8-0E25152D6541}" srcOrd="0" destOrd="0" presId="urn:microsoft.com/office/officeart/2005/8/layout/process1"/>
    <dgm:cxn modelId="{33253DEA-1573-41FE-AD12-EACA5BB87A08}" srcId="{CE1E5884-65DE-4EB5-BD6C-8ACF85914742}" destId="{3BAFE55D-04E6-4B9D-9C12-7790BCEFFD3A}" srcOrd="0" destOrd="0" parTransId="{1E2F97CD-D307-4992-AF98-352DD114A0F9}" sibTransId="{8952787D-8B85-4772-987B-7061F11C95A6}"/>
    <dgm:cxn modelId="{294694E4-3D6C-4736-9FC3-85882575DBC8}" type="presParOf" srcId="{2AA0D735-0D46-425D-987C-1B902F78EDEE}" destId="{8B177334-4724-4226-8995-9D88B7B21F79}" srcOrd="0" destOrd="0" presId="urn:microsoft.com/office/officeart/2005/8/layout/process1"/>
    <dgm:cxn modelId="{A0F3382E-50C5-40CB-927D-C56E8B45B317}" type="presParOf" srcId="{2AA0D735-0D46-425D-987C-1B902F78EDEE}" destId="{0C41A780-68B1-40E4-8DD8-0E25152D6541}" srcOrd="1" destOrd="0" presId="urn:microsoft.com/office/officeart/2005/8/layout/process1"/>
    <dgm:cxn modelId="{76DB5EE5-C8E3-41E9-9D1A-85296BA26511}" type="presParOf" srcId="{0C41A780-68B1-40E4-8DD8-0E25152D6541}" destId="{BBEBCA92-F253-45C1-9097-7BA2E9895C7D}" srcOrd="0" destOrd="0" presId="urn:microsoft.com/office/officeart/2005/8/layout/process1"/>
    <dgm:cxn modelId="{7076EED2-664A-49D4-A96B-417929449125}" type="presParOf" srcId="{2AA0D735-0D46-425D-987C-1B902F78EDEE}" destId="{37D20772-A724-496A-B6EE-A73AD9E3B9D5}" srcOrd="2" destOrd="0" presId="urn:microsoft.com/office/officeart/2005/8/layout/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E1E5884-65DE-4EB5-BD6C-8ACF85914742}"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kumimoji="1" lang="ja-JP" altLang="en-US"/>
        </a:p>
      </dgm:t>
    </dgm:pt>
    <dgm:pt modelId="{3BAFE55D-04E6-4B9D-9C12-7790BCEFFD3A}">
      <dgm:prSet phldrT="[テキスト]" custT="1"/>
      <dgm:spPr/>
      <dgm:t>
        <a:bodyPr/>
        <a:lstStyle/>
        <a:p>
          <a:r>
            <a:rPr lang="en-US" altLang="ja-JP" sz="1600" dirty="0"/>
            <a:t>Pre-departure Trajectory Negotiation</a:t>
          </a:r>
          <a:endParaRPr lang="ja-JP" altLang="en-US" sz="1600" dirty="0"/>
        </a:p>
      </dgm:t>
    </dgm:pt>
    <dgm:pt modelId="{1E2F97CD-D307-4992-AF98-352DD114A0F9}" type="parTrans" cxnId="{33253DEA-1573-41FE-AD12-EACA5BB87A08}">
      <dgm:prSet/>
      <dgm:spPr/>
      <dgm:t>
        <a:bodyPr/>
        <a:lstStyle/>
        <a:p>
          <a:endParaRPr lang="ja-JP" altLang="en-US" sz="1600"/>
        </a:p>
      </dgm:t>
    </dgm:pt>
    <dgm:pt modelId="{8952787D-8B85-4772-987B-7061F11C95A6}" type="sibTrans" cxnId="{33253DEA-1573-41FE-AD12-EACA5BB87A08}">
      <dgm:prSet custT="1"/>
      <dgm:spPr/>
      <dgm:t>
        <a:bodyPr/>
        <a:lstStyle/>
        <a:p>
          <a:endParaRPr lang="ja-JP" altLang="en-US" sz="1600"/>
        </a:p>
      </dgm:t>
    </dgm:pt>
    <dgm:pt modelId="{DA745D26-7CF6-4DAA-BD67-0ECED83EA5EF}">
      <dgm:prSet phldrT="[テキスト]" custT="1"/>
      <dgm:spPr/>
      <dgm:t>
        <a:bodyPr/>
        <a:lstStyle/>
        <a:p>
          <a:r>
            <a:rPr lang="en-US" altLang="ja-JP" sz="1600" dirty="0"/>
            <a:t>Post-departure Trajectory Negotiation</a:t>
          </a:r>
          <a:endParaRPr lang="ja-JP" altLang="en-US" sz="1600" dirty="0"/>
        </a:p>
      </dgm:t>
    </dgm:pt>
    <dgm:pt modelId="{F925080F-A335-47B8-AA00-51D20A5CDED6}" type="parTrans" cxnId="{35CA3F92-4722-4C54-ACF8-B671121CDC1C}">
      <dgm:prSet/>
      <dgm:spPr/>
      <dgm:t>
        <a:bodyPr/>
        <a:lstStyle/>
        <a:p>
          <a:endParaRPr lang="ja-JP" altLang="en-US" sz="1600"/>
        </a:p>
      </dgm:t>
    </dgm:pt>
    <dgm:pt modelId="{3F79F517-F368-4FD3-8899-C5E4C2C1B773}" type="sibTrans" cxnId="{35CA3F92-4722-4C54-ACF8-B671121CDC1C}">
      <dgm:prSet/>
      <dgm:spPr/>
      <dgm:t>
        <a:bodyPr/>
        <a:lstStyle/>
        <a:p>
          <a:endParaRPr lang="ja-JP" altLang="en-US" sz="1600"/>
        </a:p>
      </dgm:t>
    </dgm:pt>
    <dgm:pt modelId="{2AA0D735-0D46-425D-987C-1B902F78EDEE}" type="pres">
      <dgm:prSet presAssocID="{CE1E5884-65DE-4EB5-BD6C-8ACF85914742}" presName="Name0" presStyleCnt="0">
        <dgm:presLayoutVars>
          <dgm:dir/>
          <dgm:resizeHandles val="exact"/>
        </dgm:presLayoutVars>
      </dgm:prSet>
      <dgm:spPr/>
    </dgm:pt>
    <dgm:pt modelId="{8B177334-4724-4226-8995-9D88B7B21F79}" type="pres">
      <dgm:prSet presAssocID="{3BAFE55D-04E6-4B9D-9C12-7790BCEFFD3A}" presName="node" presStyleLbl="node1" presStyleIdx="0" presStyleCnt="2" custScaleX="103311">
        <dgm:presLayoutVars>
          <dgm:bulletEnabled val="1"/>
        </dgm:presLayoutVars>
      </dgm:prSet>
      <dgm:spPr/>
    </dgm:pt>
    <dgm:pt modelId="{0C41A780-68B1-40E4-8DD8-0E25152D6541}" type="pres">
      <dgm:prSet presAssocID="{8952787D-8B85-4772-987B-7061F11C95A6}" presName="sibTrans" presStyleLbl="sibTrans2D1" presStyleIdx="0" presStyleCnt="1"/>
      <dgm:spPr/>
    </dgm:pt>
    <dgm:pt modelId="{BBEBCA92-F253-45C1-9097-7BA2E9895C7D}" type="pres">
      <dgm:prSet presAssocID="{8952787D-8B85-4772-987B-7061F11C95A6}" presName="connectorText" presStyleLbl="sibTrans2D1" presStyleIdx="0" presStyleCnt="1"/>
      <dgm:spPr/>
    </dgm:pt>
    <dgm:pt modelId="{37D20772-A724-496A-B6EE-A73AD9E3B9D5}" type="pres">
      <dgm:prSet presAssocID="{DA745D26-7CF6-4DAA-BD67-0ECED83EA5EF}" presName="node" presStyleLbl="node1" presStyleIdx="1" presStyleCnt="2" custScaleX="102534">
        <dgm:presLayoutVars>
          <dgm:bulletEnabled val="1"/>
        </dgm:presLayoutVars>
      </dgm:prSet>
      <dgm:spPr/>
    </dgm:pt>
  </dgm:ptLst>
  <dgm:cxnLst>
    <dgm:cxn modelId="{DBB3F469-CC72-41A8-898F-37F866A0D2D3}" type="presOf" srcId="{CE1E5884-65DE-4EB5-BD6C-8ACF85914742}" destId="{2AA0D735-0D46-425D-987C-1B902F78EDEE}" srcOrd="0" destOrd="0" presId="urn:microsoft.com/office/officeart/2005/8/layout/process1"/>
    <dgm:cxn modelId="{95B0626A-5955-47FE-A64D-87895468148C}" type="presOf" srcId="{8952787D-8B85-4772-987B-7061F11C95A6}" destId="{BBEBCA92-F253-45C1-9097-7BA2E9895C7D}" srcOrd="1" destOrd="0" presId="urn:microsoft.com/office/officeart/2005/8/layout/process1"/>
    <dgm:cxn modelId="{35CA3F92-4722-4C54-ACF8-B671121CDC1C}" srcId="{CE1E5884-65DE-4EB5-BD6C-8ACF85914742}" destId="{DA745D26-7CF6-4DAA-BD67-0ECED83EA5EF}" srcOrd="1" destOrd="0" parTransId="{F925080F-A335-47B8-AA00-51D20A5CDED6}" sibTransId="{3F79F517-F368-4FD3-8899-C5E4C2C1B773}"/>
    <dgm:cxn modelId="{5F16FB9E-82E1-4B9E-9741-0E88091FB990}" type="presOf" srcId="{3BAFE55D-04E6-4B9D-9C12-7790BCEFFD3A}" destId="{8B177334-4724-4226-8995-9D88B7B21F79}" srcOrd="0" destOrd="0" presId="urn:microsoft.com/office/officeart/2005/8/layout/process1"/>
    <dgm:cxn modelId="{8C5E3CD2-1687-4BDD-9A09-E960E52EB843}" type="presOf" srcId="{DA745D26-7CF6-4DAA-BD67-0ECED83EA5EF}" destId="{37D20772-A724-496A-B6EE-A73AD9E3B9D5}" srcOrd="0" destOrd="0" presId="urn:microsoft.com/office/officeart/2005/8/layout/process1"/>
    <dgm:cxn modelId="{1A2935D7-E442-4290-B3CC-FB2A5784C8D4}" type="presOf" srcId="{8952787D-8B85-4772-987B-7061F11C95A6}" destId="{0C41A780-68B1-40E4-8DD8-0E25152D6541}" srcOrd="0" destOrd="0" presId="urn:microsoft.com/office/officeart/2005/8/layout/process1"/>
    <dgm:cxn modelId="{33253DEA-1573-41FE-AD12-EACA5BB87A08}" srcId="{CE1E5884-65DE-4EB5-BD6C-8ACF85914742}" destId="{3BAFE55D-04E6-4B9D-9C12-7790BCEFFD3A}" srcOrd="0" destOrd="0" parTransId="{1E2F97CD-D307-4992-AF98-352DD114A0F9}" sibTransId="{8952787D-8B85-4772-987B-7061F11C95A6}"/>
    <dgm:cxn modelId="{294694E4-3D6C-4736-9FC3-85882575DBC8}" type="presParOf" srcId="{2AA0D735-0D46-425D-987C-1B902F78EDEE}" destId="{8B177334-4724-4226-8995-9D88B7B21F79}" srcOrd="0" destOrd="0" presId="urn:microsoft.com/office/officeart/2005/8/layout/process1"/>
    <dgm:cxn modelId="{A0F3382E-50C5-40CB-927D-C56E8B45B317}" type="presParOf" srcId="{2AA0D735-0D46-425D-987C-1B902F78EDEE}" destId="{0C41A780-68B1-40E4-8DD8-0E25152D6541}" srcOrd="1" destOrd="0" presId="urn:microsoft.com/office/officeart/2005/8/layout/process1"/>
    <dgm:cxn modelId="{76DB5EE5-C8E3-41E9-9D1A-85296BA26511}" type="presParOf" srcId="{0C41A780-68B1-40E4-8DD8-0E25152D6541}" destId="{BBEBCA92-F253-45C1-9097-7BA2E9895C7D}" srcOrd="0" destOrd="0" presId="urn:microsoft.com/office/officeart/2005/8/layout/process1"/>
    <dgm:cxn modelId="{7076EED2-664A-49D4-A96B-417929449125}" type="presParOf" srcId="{2AA0D735-0D46-425D-987C-1B902F78EDEE}" destId="{37D20772-A724-496A-B6EE-A73AD9E3B9D5}" srcOrd="2" destOrd="0" presId="urn:microsoft.com/office/officeart/2005/8/layout/process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1E5884-65DE-4EB5-BD6C-8ACF85914742}"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kumimoji="1" lang="ja-JP" altLang="en-US"/>
        </a:p>
      </dgm:t>
    </dgm:pt>
    <dgm:pt modelId="{DA745D26-7CF6-4DAA-BD67-0ECED83EA5EF}">
      <dgm:prSet phldrT="[テキスト]"/>
      <dgm:spPr/>
      <dgm:t>
        <a:bodyPr/>
        <a:lstStyle/>
        <a:p>
          <a:r>
            <a:rPr lang="en-US" altLang="ja-JP" dirty="0"/>
            <a:t>ADS-B</a:t>
          </a:r>
          <a:endParaRPr lang="ja-JP" altLang="en-US" dirty="0"/>
        </a:p>
      </dgm:t>
    </dgm:pt>
    <dgm:pt modelId="{F925080F-A335-47B8-AA00-51D20A5CDED6}" type="parTrans" cxnId="{35CA3F92-4722-4C54-ACF8-B671121CDC1C}">
      <dgm:prSet/>
      <dgm:spPr/>
      <dgm:t>
        <a:bodyPr/>
        <a:lstStyle/>
        <a:p>
          <a:endParaRPr lang="ja-JP" altLang="en-US"/>
        </a:p>
      </dgm:t>
    </dgm:pt>
    <dgm:pt modelId="{3F79F517-F368-4FD3-8899-C5E4C2C1B773}" type="sibTrans" cxnId="{35CA3F92-4722-4C54-ACF8-B671121CDC1C}">
      <dgm:prSet/>
      <dgm:spPr/>
      <dgm:t>
        <a:bodyPr/>
        <a:lstStyle/>
        <a:p>
          <a:endParaRPr lang="ja-JP" altLang="en-US"/>
        </a:p>
      </dgm:t>
    </dgm:pt>
    <dgm:pt modelId="{8122815C-A70E-4A5F-9088-6D54F0FB60A2}">
      <dgm:prSet phldrT="[テキスト]"/>
      <dgm:spPr/>
      <dgm:t>
        <a:bodyPr/>
        <a:lstStyle/>
        <a:p>
          <a:r>
            <a:rPr lang="en-US" altLang="ja-JP" dirty="0"/>
            <a:t>Wide Area </a:t>
          </a:r>
          <a:r>
            <a:rPr lang="en-US" altLang="ja-JP" dirty="0" err="1"/>
            <a:t>Multilateration</a:t>
          </a:r>
          <a:r>
            <a:rPr lang="en-US" altLang="ja-JP" dirty="0"/>
            <a:t> (WAM)</a:t>
          </a:r>
          <a:endParaRPr lang="ja-JP" altLang="en-US" dirty="0"/>
        </a:p>
      </dgm:t>
    </dgm:pt>
    <dgm:pt modelId="{A526ED8A-96AF-4701-B704-97E2CE1D857E}" type="parTrans" cxnId="{99C3DC44-CEDC-449E-BFFB-6CA1EA54EE39}">
      <dgm:prSet/>
      <dgm:spPr/>
      <dgm:t>
        <a:bodyPr/>
        <a:lstStyle/>
        <a:p>
          <a:endParaRPr kumimoji="1" lang="ja-JP" altLang="en-US"/>
        </a:p>
      </dgm:t>
    </dgm:pt>
    <dgm:pt modelId="{9085D58E-8FDE-427F-8498-EB5DB905BDEA}" type="sibTrans" cxnId="{99C3DC44-CEDC-449E-BFFB-6CA1EA54EE39}">
      <dgm:prSet/>
      <dgm:spPr/>
      <dgm:t>
        <a:bodyPr/>
        <a:lstStyle/>
        <a:p>
          <a:endParaRPr kumimoji="1" lang="ja-JP" altLang="en-US"/>
        </a:p>
      </dgm:t>
    </dgm:pt>
    <dgm:pt modelId="{2AA0D735-0D46-425D-987C-1B902F78EDEE}" type="pres">
      <dgm:prSet presAssocID="{CE1E5884-65DE-4EB5-BD6C-8ACF85914742}" presName="Name0" presStyleCnt="0">
        <dgm:presLayoutVars>
          <dgm:dir/>
          <dgm:resizeHandles val="exact"/>
        </dgm:presLayoutVars>
      </dgm:prSet>
      <dgm:spPr/>
    </dgm:pt>
    <dgm:pt modelId="{48B4CB7B-2389-44D8-9F58-691404B6E462}" type="pres">
      <dgm:prSet presAssocID="{8122815C-A70E-4A5F-9088-6D54F0FB60A2}" presName="node" presStyleLbl="node1" presStyleIdx="0" presStyleCnt="2">
        <dgm:presLayoutVars>
          <dgm:bulletEnabled val="1"/>
        </dgm:presLayoutVars>
      </dgm:prSet>
      <dgm:spPr/>
    </dgm:pt>
    <dgm:pt modelId="{390B5BE6-E98A-4E00-A506-4AB1F962650E}" type="pres">
      <dgm:prSet presAssocID="{9085D58E-8FDE-427F-8498-EB5DB905BDEA}" presName="sibTrans" presStyleLbl="sibTrans2D1" presStyleIdx="0" presStyleCnt="1"/>
      <dgm:spPr/>
    </dgm:pt>
    <dgm:pt modelId="{C2AD74DE-F98A-4E02-B0E3-56C65E685266}" type="pres">
      <dgm:prSet presAssocID="{9085D58E-8FDE-427F-8498-EB5DB905BDEA}" presName="connectorText" presStyleLbl="sibTrans2D1" presStyleIdx="0" presStyleCnt="1"/>
      <dgm:spPr/>
    </dgm:pt>
    <dgm:pt modelId="{37D20772-A724-496A-B6EE-A73AD9E3B9D5}" type="pres">
      <dgm:prSet presAssocID="{DA745D26-7CF6-4DAA-BD67-0ECED83EA5EF}" presName="node" presStyleLbl="node1" presStyleIdx="1" presStyleCnt="2">
        <dgm:presLayoutVars>
          <dgm:bulletEnabled val="1"/>
        </dgm:presLayoutVars>
      </dgm:prSet>
      <dgm:spPr/>
    </dgm:pt>
  </dgm:ptLst>
  <dgm:cxnLst>
    <dgm:cxn modelId="{99C3DC44-CEDC-449E-BFFB-6CA1EA54EE39}" srcId="{CE1E5884-65DE-4EB5-BD6C-8ACF85914742}" destId="{8122815C-A70E-4A5F-9088-6D54F0FB60A2}" srcOrd="0" destOrd="0" parTransId="{A526ED8A-96AF-4701-B704-97E2CE1D857E}" sibTransId="{9085D58E-8FDE-427F-8498-EB5DB905BDEA}"/>
    <dgm:cxn modelId="{DBB3F469-CC72-41A8-898F-37F866A0D2D3}" type="presOf" srcId="{CE1E5884-65DE-4EB5-BD6C-8ACF85914742}" destId="{2AA0D735-0D46-425D-987C-1B902F78EDEE}" srcOrd="0" destOrd="0" presId="urn:microsoft.com/office/officeart/2005/8/layout/process1"/>
    <dgm:cxn modelId="{35CA3F92-4722-4C54-ACF8-B671121CDC1C}" srcId="{CE1E5884-65DE-4EB5-BD6C-8ACF85914742}" destId="{DA745D26-7CF6-4DAA-BD67-0ECED83EA5EF}" srcOrd="1" destOrd="0" parTransId="{F925080F-A335-47B8-AA00-51D20A5CDED6}" sibTransId="{3F79F517-F368-4FD3-8899-C5E4C2C1B773}"/>
    <dgm:cxn modelId="{90E5D5AE-82A1-4EC3-B2A1-AF295FE2B598}" type="presOf" srcId="{9085D58E-8FDE-427F-8498-EB5DB905BDEA}" destId="{390B5BE6-E98A-4E00-A506-4AB1F962650E}" srcOrd="0" destOrd="0" presId="urn:microsoft.com/office/officeart/2005/8/layout/process1"/>
    <dgm:cxn modelId="{AC62B5B7-0C9C-41C5-936F-39F9ABF7E8F5}" type="presOf" srcId="{8122815C-A70E-4A5F-9088-6D54F0FB60A2}" destId="{48B4CB7B-2389-44D8-9F58-691404B6E462}" srcOrd="0" destOrd="0" presId="urn:microsoft.com/office/officeart/2005/8/layout/process1"/>
    <dgm:cxn modelId="{8C5E3CD2-1687-4BDD-9A09-E960E52EB843}" type="presOf" srcId="{DA745D26-7CF6-4DAA-BD67-0ECED83EA5EF}" destId="{37D20772-A724-496A-B6EE-A73AD9E3B9D5}" srcOrd="0" destOrd="0" presId="urn:microsoft.com/office/officeart/2005/8/layout/process1"/>
    <dgm:cxn modelId="{E24574FC-1303-4196-876E-2482A3215685}" type="presOf" srcId="{9085D58E-8FDE-427F-8498-EB5DB905BDEA}" destId="{C2AD74DE-F98A-4E02-B0E3-56C65E685266}" srcOrd="1" destOrd="0" presId="urn:microsoft.com/office/officeart/2005/8/layout/process1"/>
    <dgm:cxn modelId="{F040D46C-480D-4508-A652-51BC72F01835}" type="presParOf" srcId="{2AA0D735-0D46-425D-987C-1B902F78EDEE}" destId="{48B4CB7B-2389-44D8-9F58-691404B6E462}" srcOrd="0" destOrd="0" presId="urn:microsoft.com/office/officeart/2005/8/layout/process1"/>
    <dgm:cxn modelId="{59CDEBBD-848D-45FA-9973-D1A9DC3A6013}" type="presParOf" srcId="{2AA0D735-0D46-425D-987C-1B902F78EDEE}" destId="{390B5BE6-E98A-4E00-A506-4AB1F962650E}" srcOrd="1" destOrd="0" presId="urn:microsoft.com/office/officeart/2005/8/layout/process1"/>
    <dgm:cxn modelId="{9D41EBBD-8B71-480F-96BC-22394582846D}" type="presParOf" srcId="{390B5BE6-E98A-4E00-A506-4AB1F962650E}" destId="{C2AD74DE-F98A-4E02-B0E3-56C65E685266}" srcOrd="0" destOrd="0" presId="urn:microsoft.com/office/officeart/2005/8/layout/process1"/>
    <dgm:cxn modelId="{7076EED2-664A-49D4-A96B-417929449125}" type="presParOf" srcId="{2AA0D735-0D46-425D-987C-1B902F78EDEE}" destId="{37D20772-A724-496A-B6EE-A73AD9E3B9D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1E5884-65DE-4EB5-BD6C-8ACF85914742}"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kumimoji="1" lang="ja-JP" altLang="en-US"/>
        </a:p>
      </dgm:t>
    </dgm:pt>
    <dgm:pt modelId="{3BAFE55D-04E6-4B9D-9C12-7790BCEFFD3A}">
      <dgm:prSet phldrT="[テキスト]" custT="1"/>
      <dgm:spPr/>
      <dgm:t>
        <a:bodyPr/>
        <a:lstStyle/>
        <a:p>
          <a:r>
            <a:rPr lang="en-US" altLang="ja-JP" sz="1600" dirty="0"/>
            <a:t>Downlink Aircraft Parameters (DAPs)</a:t>
          </a:r>
          <a:endParaRPr lang="ja-JP" altLang="en-US" sz="1600" dirty="0"/>
        </a:p>
      </dgm:t>
    </dgm:pt>
    <dgm:pt modelId="{1E2F97CD-D307-4992-AF98-352DD114A0F9}" type="parTrans" cxnId="{33253DEA-1573-41FE-AD12-EACA5BB87A08}">
      <dgm:prSet/>
      <dgm:spPr/>
      <dgm:t>
        <a:bodyPr/>
        <a:lstStyle/>
        <a:p>
          <a:endParaRPr lang="ja-JP" altLang="en-US" sz="1600"/>
        </a:p>
      </dgm:t>
    </dgm:pt>
    <dgm:pt modelId="{8952787D-8B85-4772-987B-7061F11C95A6}" type="sibTrans" cxnId="{33253DEA-1573-41FE-AD12-EACA5BB87A08}">
      <dgm:prSet custT="1"/>
      <dgm:spPr/>
      <dgm:t>
        <a:bodyPr/>
        <a:lstStyle/>
        <a:p>
          <a:endParaRPr lang="ja-JP" altLang="en-US" sz="1600"/>
        </a:p>
      </dgm:t>
    </dgm:pt>
    <dgm:pt modelId="{3CFF56A4-C442-467B-A9A4-683E0EE17B67}">
      <dgm:prSet phldrT="[テキスト]" custT="1"/>
      <dgm:spPr/>
      <dgm:t>
        <a:bodyPr/>
        <a:lstStyle/>
        <a:p>
          <a:r>
            <a:rPr lang="en-US" altLang="ja-JP" sz="1600" dirty="0"/>
            <a:t>Improve Tracking Accuracy by DAPs</a:t>
          </a:r>
          <a:endParaRPr lang="ja-JP" altLang="en-US" sz="1600" dirty="0"/>
        </a:p>
      </dgm:t>
    </dgm:pt>
    <dgm:pt modelId="{D92803CA-74AE-453D-8FCF-C6D7ED4DE77D}" type="parTrans" cxnId="{3EA30B3B-8A49-4DC8-B146-7A503A782A91}">
      <dgm:prSet/>
      <dgm:spPr/>
      <dgm:t>
        <a:bodyPr/>
        <a:lstStyle/>
        <a:p>
          <a:endParaRPr lang="ja-JP" altLang="en-US" sz="1600"/>
        </a:p>
      </dgm:t>
    </dgm:pt>
    <dgm:pt modelId="{29677CC8-CAA8-4FA6-95F3-02DB24E29C3C}" type="sibTrans" cxnId="{3EA30B3B-8A49-4DC8-B146-7A503A782A91}">
      <dgm:prSet/>
      <dgm:spPr/>
      <dgm:t>
        <a:bodyPr/>
        <a:lstStyle/>
        <a:p>
          <a:endParaRPr lang="ja-JP" altLang="en-US" sz="1600"/>
        </a:p>
      </dgm:t>
    </dgm:pt>
    <dgm:pt modelId="{DA745D26-7CF6-4DAA-BD67-0ECED83EA5EF}">
      <dgm:prSet phldrT="[テキスト]" custT="1"/>
      <dgm:spPr/>
      <dgm:t>
        <a:bodyPr/>
        <a:lstStyle/>
        <a:p>
          <a:r>
            <a:rPr lang="en-US" altLang="ja-JP" sz="1600" dirty="0"/>
            <a:t>Weather Data from DAPs</a:t>
          </a:r>
          <a:endParaRPr lang="ja-JP" altLang="en-US" sz="1600" dirty="0"/>
        </a:p>
      </dgm:t>
    </dgm:pt>
    <dgm:pt modelId="{F925080F-A335-47B8-AA00-51D20A5CDED6}" type="parTrans" cxnId="{35CA3F92-4722-4C54-ACF8-B671121CDC1C}">
      <dgm:prSet/>
      <dgm:spPr/>
      <dgm:t>
        <a:bodyPr/>
        <a:lstStyle/>
        <a:p>
          <a:endParaRPr lang="ja-JP" altLang="en-US" sz="1600"/>
        </a:p>
      </dgm:t>
    </dgm:pt>
    <dgm:pt modelId="{3F79F517-F368-4FD3-8899-C5E4C2C1B773}" type="sibTrans" cxnId="{35CA3F92-4722-4C54-ACF8-B671121CDC1C}">
      <dgm:prSet custT="1"/>
      <dgm:spPr/>
      <dgm:t>
        <a:bodyPr/>
        <a:lstStyle/>
        <a:p>
          <a:endParaRPr lang="ja-JP" altLang="en-US" sz="1600"/>
        </a:p>
      </dgm:t>
    </dgm:pt>
    <dgm:pt modelId="{2AA0D735-0D46-425D-987C-1B902F78EDEE}" type="pres">
      <dgm:prSet presAssocID="{CE1E5884-65DE-4EB5-BD6C-8ACF85914742}" presName="Name0" presStyleCnt="0">
        <dgm:presLayoutVars>
          <dgm:dir/>
          <dgm:resizeHandles val="exact"/>
        </dgm:presLayoutVars>
      </dgm:prSet>
      <dgm:spPr/>
    </dgm:pt>
    <dgm:pt modelId="{8B177334-4724-4226-8995-9D88B7B21F79}" type="pres">
      <dgm:prSet presAssocID="{3BAFE55D-04E6-4B9D-9C12-7790BCEFFD3A}" presName="node" presStyleLbl="node1" presStyleIdx="0" presStyleCnt="3">
        <dgm:presLayoutVars>
          <dgm:bulletEnabled val="1"/>
        </dgm:presLayoutVars>
      </dgm:prSet>
      <dgm:spPr/>
    </dgm:pt>
    <dgm:pt modelId="{0C41A780-68B1-40E4-8DD8-0E25152D6541}" type="pres">
      <dgm:prSet presAssocID="{8952787D-8B85-4772-987B-7061F11C95A6}" presName="sibTrans" presStyleLbl="sibTrans2D1" presStyleIdx="0" presStyleCnt="2"/>
      <dgm:spPr/>
    </dgm:pt>
    <dgm:pt modelId="{BBEBCA92-F253-45C1-9097-7BA2E9895C7D}" type="pres">
      <dgm:prSet presAssocID="{8952787D-8B85-4772-987B-7061F11C95A6}" presName="connectorText" presStyleLbl="sibTrans2D1" presStyleIdx="0" presStyleCnt="2"/>
      <dgm:spPr/>
    </dgm:pt>
    <dgm:pt modelId="{37D20772-A724-496A-B6EE-A73AD9E3B9D5}" type="pres">
      <dgm:prSet presAssocID="{DA745D26-7CF6-4DAA-BD67-0ECED83EA5EF}" presName="node" presStyleLbl="node1" presStyleIdx="1" presStyleCnt="3">
        <dgm:presLayoutVars>
          <dgm:bulletEnabled val="1"/>
        </dgm:presLayoutVars>
      </dgm:prSet>
      <dgm:spPr/>
    </dgm:pt>
    <dgm:pt modelId="{612B2BAE-180E-48D7-9BC6-A75BA38BB635}" type="pres">
      <dgm:prSet presAssocID="{3F79F517-F368-4FD3-8899-C5E4C2C1B773}" presName="sibTrans" presStyleLbl="sibTrans2D1" presStyleIdx="1" presStyleCnt="2"/>
      <dgm:spPr/>
    </dgm:pt>
    <dgm:pt modelId="{BAD2EA0F-B347-441A-A5FB-E3316C9E757D}" type="pres">
      <dgm:prSet presAssocID="{3F79F517-F368-4FD3-8899-C5E4C2C1B773}" presName="connectorText" presStyleLbl="sibTrans2D1" presStyleIdx="1" presStyleCnt="2"/>
      <dgm:spPr/>
    </dgm:pt>
    <dgm:pt modelId="{83E58FF3-F409-4C72-8FC7-C9A040DA18A8}" type="pres">
      <dgm:prSet presAssocID="{3CFF56A4-C442-467B-A9A4-683E0EE17B67}" presName="node" presStyleLbl="node1" presStyleIdx="2" presStyleCnt="3">
        <dgm:presLayoutVars>
          <dgm:bulletEnabled val="1"/>
        </dgm:presLayoutVars>
      </dgm:prSet>
      <dgm:spPr/>
    </dgm:pt>
  </dgm:ptLst>
  <dgm:cxnLst>
    <dgm:cxn modelId="{3EA30B3B-8A49-4DC8-B146-7A503A782A91}" srcId="{CE1E5884-65DE-4EB5-BD6C-8ACF85914742}" destId="{3CFF56A4-C442-467B-A9A4-683E0EE17B67}" srcOrd="2" destOrd="0" parTransId="{D92803CA-74AE-453D-8FCF-C6D7ED4DE77D}" sibTransId="{29677CC8-CAA8-4FA6-95F3-02DB24E29C3C}"/>
    <dgm:cxn modelId="{DBB3F469-CC72-41A8-898F-37F866A0D2D3}" type="presOf" srcId="{CE1E5884-65DE-4EB5-BD6C-8ACF85914742}" destId="{2AA0D735-0D46-425D-987C-1B902F78EDEE}" srcOrd="0" destOrd="0" presId="urn:microsoft.com/office/officeart/2005/8/layout/process1"/>
    <dgm:cxn modelId="{95B0626A-5955-47FE-A64D-87895468148C}" type="presOf" srcId="{8952787D-8B85-4772-987B-7061F11C95A6}" destId="{BBEBCA92-F253-45C1-9097-7BA2E9895C7D}" srcOrd="1" destOrd="0" presId="urn:microsoft.com/office/officeart/2005/8/layout/process1"/>
    <dgm:cxn modelId="{601E0985-2C02-42B0-9937-1BDC0EE4EB22}" type="presOf" srcId="{3F79F517-F368-4FD3-8899-C5E4C2C1B773}" destId="{BAD2EA0F-B347-441A-A5FB-E3316C9E757D}" srcOrd="1" destOrd="0" presId="urn:microsoft.com/office/officeart/2005/8/layout/process1"/>
    <dgm:cxn modelId="{35CA3F92-4722-4C54-ACF8-B671121CDC1C}" srcId="{CE1E5884-65DE-4EB5-BD6C-8ACF85914742}" destId="{DA745D26-7CF6-4DAA-BD67-0ECED83EA5EF}" srcOrd="1" destOrd="0" parTransId="{F925080F-A335-47B8-AA00-51D20A5CDED6}" sibTransId="{3F79F517-F368-4FD3-8899-C5E4C2C1B773}"/>
    <dgm:cxn modelId="{5F16FB9E-82E1-4B9E-9741-0E88091FB990}" type="presOf" srcId="{3BAFE55D-04E6-4B9D-9C12-7790BCEFFD3A}" destId="{8B177334-4724-4226-8995-9D88B7B21F79}" srcOrd="0" destOrd="0" presId="urn:microsoft.com/office/officeart/2005/8/layout/process1"/>
    <dgm:cxn modelId="{829B7AC3-E394-4DAA-BEB5-117C92B3C9B7}" type="presOf" srcId="{3F79F517-F368-4FD3-8899-C5E4C2C1B773}" destId="{612B2BAE-180E-48D7-9BC6-A75BA38BB635}" srcOrd="0" destOrd="0" presId="urn:microsoft.com/office/officeart/2005/8/layout/process1"/>
    <dgm:cxn modelId="{8C5E3CD2-1687-4BDD-9A09-E960E52EB843}" type="presOf" srcId="{DA745D26-7CF6-4DAA-BD67-0ECED83EA5EF}" destId="{37D20772-A724-496A-B6EE-A73AD9E3B9D5}" srcOrd="0" destOrd="0" presId="urn:microsoft.com/office/officeart/2005/8/layout/process1"/>
    <dgm:cxn modelId="{1A2935D7-E442-4290-B3CC-FB2A5784C8D4}" type="presOf" srcId="{8952787D-8B85-4772-987B-7061F11C95A6}" destId="{0C41A780-68B1-40E4-8DD8-0E25152D6541}" srcOrd="0" destOrd="0" presId="urn:microsoft.com/office/officeart/2005/8/layout/process1"/>
    <dgm:cxn modelId="{33253DEA-1573-41FE-AD12-EACA5BB87A08}" srcId="{CE1E5884-65DE-4EB5-BD6C-8ACF85914742}" destId="{3BAFE55D-04E6-4B9D-9C12-7790BCEFFD3A}" srcOrd="0" destOrd="0" parTransId="{1E2F97CD-D307-4992-AF98-352DD114A0F9}" sibTransId="{8952787D-8B85-4772-987B-7061F11C95A6}"/>
    <dgm:cxn modelId="{BCE060F6-8188-44A2-84F7-5279D631D6AE}" type="presOf" srcId="{3CFF56A4-C442-467B-A9A4-683E0EE17B67}" destId="{83E58FF3-F409-4C72-8FC7-C9A040DA18A8}" srcOrd="0" destOrd="0" presId="urn:microsoft.com/office/officeart/2005/8/layout/process1"/>
    <dgm:cxn modelId="{294694E4-3D6C-4736-9FC3-85882575DBC8}" type="presParOf" srcId="{2AA0D735-0D46-425D-987C-1B902F78EDEE}" destId="{8B177334-4724-4226-8995-9D88B7B21F79}" srcOrd="0" destOrd="0" presId="urn:microsoft.com/office/officeart/2005/8/layout/process1"/>
    <dgm:cxn modelId="{A0F3382E-50C5-40CB-927D-C56E8B45B317}" type="presParOf" srcId="{2AA0D735-0D46-425D-987C-1B902F78EDEE}" destId="{0C41A780-68B1-40E4-8DD8-0E25152D6541}" srcOrd="1" destOrd="0" presId="urn:microsoft.com/office/officeart/2005/8/layout/process1"/>
    <dgm:cxn modelId="{76DB5EE5-C8E3-41E9-9D1A-85296BA26511}" type="presParOf" srcId="{0C41A780-68B1-40E4-8DD8-0E25152D6541}" destId="{BBEBCA92-F253-45C1-9097-7BA2E9895C7D}" srcOrd="0" destOrd="0" presId="urn:microsoft.com/office/officeart/2005/8/layout/process1"/>
    <dgm:cxn modelId="{7076EED2-664A-49D4-A96B-417929449125}" type="presParOf" srcId="{2AA0D735-0D46-425D-987C-1B902F78EDEE}" destId="{37D20772-A724-496A-B6EE-A73AD9E3B9D5}" srcOrd="2" destOrd="0" presId="urn:microsoft.com/office/officeart/2005/8/layout/process1"/>
    <dgm:cxn modelId="{7F8C7099-D942-48E4-AB41-0CAA5E34B846}" type="presParOf" srcId="{2AA0D735-0D46-425D-987C-1B902F78EDEE}" destId="{612B2BAE-180E-48D7-9BC6-A75BA38BB635}" srcOrd="3" destOrd="0" presId="urn:microsoft.com/office/officeart/2005/8/layout/process1"/>
    <dgm:cxn modelId="{D73C1410-B0EE-4D44-895D-36D1608B8F64}" type="presParOf" srcId="{612B2BAE-180E-48D7-9BC6-A75BA38BB635}" destId="{BAD2EA0F-B347-441A-A5FB-E3316C9E757D}" srcOrd="0" destOrd="0" presId="urn:microsoft.com/office/officeart/2005/8/layout/process1"/>
    <dgm:cxn modelId="{5740EFCC-7728-4740-A629-985CBB9349A9}" type="presParOf" srcId="{2AA0D735-0D46-425D-987C-1B902F78EDEE}" destId="{83E58FF3-F409-4C72-8FC7-C9A040DA18A8}"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1E5884-65DE-4EB5-BD6C-8ACF85914742}"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kumimoji="1" lang="ja-JP" altLang="en-US"/>
        </a:p>
      </dgm:t>
    </dgm:pt>
    <dgm:pt modelId="{3CFF56A4-C442-467B-A9A4-683E0EE17B67}">
      <dgm:prSet phldrT="[テキスト]"/>
      <dgm:spPr/>
      <dgm:t>
        <a:bodyPr/>
        <a:lstStyle/>
        <a:p>
          <a:r>
            <a:rPr lang="en-US" altLang="ja-JP" dirty="0"/>
            <a:t>Expand Domestic CPDLC Message Set</a:t>
          </a:r>
          <a:endParaRPr lang="ja-JP" altLang="en-US" dirty="0"/>
        </a:p>
      </dgm:t>
    </dgm:pt>
    <dgm:pt modelId="{D92803CA-74AE-453D-8FCF-C6D7ED4DE77D}" type="parTrans" cxnId="{3EA30B3B-8A49-4DC8-B146-7A503A782A91}">
      <dgm:prSet/>
      <dgm:spPr/>
      <dgm:t>
        <a:bodyPr/>
        <a:lstStyle/>
        <a:p>
          <a:endParaRPr lang="ja-JP" altLang="en-US"/>
        </a:p>
      </dgm:t>
    </dgm:pt>
    <dgm:pt modelId="{29677CC8-CAA8-4FA6-95F3-02DB24E29C3C}" type="sibTrans" cxnId="{3EA30B3B-8A49-4DC8-B146-7A503A782A91}">
      <dgm:prSet/>
      <dgm:spPr/>
      <dgm:t>
        <a:bodyPr/>
        <a:lstStyle/>
        <a:p>
          <a:endParaRPr lang="ja-JP" altLang="en-US"/>
        </a:p>
      </dgm:t>
    </dgm:pt>
    <dgm:pt modelId="{DA745D26-7CF6-4DAA-BD67-0ECED83EA5EF}">
      <dgm:prSet phldrT="[テキスト]"/>
      <dgm:spPr/>
      <dgm:t>
        <a:bodyPr/>
        <a:lstStyle/>
        <a:p>
          <a:r>
            <a:rPr lang="en-US" altLang="ja-JP" dirty="0"/>
            <a:t>CPDLC in Domestic Airspace</a:t>
          </a:r>
          <a:endParaRPr lang="ja-JP" altLang="en-US" dirty="0"/>
        </a:p>
      </dgm:t>
    </dgm:pt>
    <dgm:pt modelId="{F925080F-A335-47B8-AA00-51D20A5CDED6}" type="parTrans" cxnId="{35CA3F92-4722-4C54-ACF8-B671121CDC1C}">
      <dgm:prSet/>
      <dgm:spPr/>
      <dgm:t>
        <a:bodyPr/>
        <a:lstStyle/>
        <a:p>
          <a:endParaRPr lang="ja-JP" altLang="en-US"/>
        </a:p>
      </dgm:t>
    </dgm:pt>
    <dgm:pt modelId="{3F79F517-F368-4FD3-8899-C5E4C2C1B773}" type="sibTrans" cxnId="{35CA3F92-4722-4C54-ACF8-B671121CDC1C}">
      <dgm:prSet/>
      <dgm:spPr/>
      <dgm:t>
        <a:bodyPr/>
        <a:lstStyle/>
        <a:p>
          <a:endParaRPr lang="ja-JP" altLang="en-US"/>
        </a:p>
      </dgm:t>
    </dgm:pt>
    <dgm:pt modelId="{150A8500-6FA4-43BB-98AD-1115EED6E052}">
      <dgm:prSet phldrT="[テキスト]" custT="1"/>
      <dgm:spPr/>
      <dgm:t>
        <a:bodyPr/>
        <a:lstStyle/>
        <a:p>
          <a:r>
            <a:rPr lang="en-US" altLang="ja-JP" sz="1400" dirty="0"/>
            <a:t>ATN/IPS &amp; ATS B2       (D-TAXI/D-RVR/ HZWX/EPP)</a:t>
          </a:r>
          <a:endParaRPr lang="ja-JP" altLang="en-US" sz="1400" dirty="0"/>
        </a:p>
      </dgm:t>
    </dgm:pt>
    <dgm:pt modelId="{41DC012F-20B0-44BD-B19F-5FC0504CEB5B}" type="parTrans" cxnId="{11D3304B-8AAB-4815-A030-4A533577A1F8}">
      <dgm:prSet/>
      <dgm:spPr/>
      <dgm:t>
        <a:bodyPr/>
        <a:lstStyle/>
        <a:p>
          <a:endParaRPr kumimoji="1" lang="ja-JP" altLang="en-US"/>
        </a:p>
      </dgm:t>
    </dgm:pt>
    <dgm:pt modelId="{F0C471DB-C85F-4E38-B27A-AAD9C7CD5A3B}" type="sibTrans" cxnId="{11D3304B-8AAB-4815-A030-4A533577A1F8}">
      <dgm:prSet/>
      <dgm:spPr/>
      <dgm:t>
        <a:bodyPr/>
        <a:lstStyle/>
        <a:p>
          <a:endParaRPr kumimoji="1" lang="ja-JP" altLang="en-US"/>
        </a:p>
      </dgm:t>
    </dgm:pt>
    <dgm:pt modelId="{2AA0D735-0D46-425D-987C-1B902F78EDEE}" type="pres">
      <dgm:prSet presAssocID="{CE1E5884-65DE-4EB5-BD6C-8ACF85914742}" presName="Name0" presStyleCnt="0">
        <dgm:presLayoutVars>
          <dgm:dir/>
          <dgm:resizeHandles val="exact"/>
        </dgm:presLayoutVars>
      </dgm:prSet>
      <dgm:spPr/>
    </dgm:pt>
    <dgm:pt modelId="{37D20772-A724-496A-B6EE-A73AD9E3B9D5}" type="pres">
      <dgm:prSet presAssocID="{DA745D26-7CF6-4DAA-BD67-0ECED83EA5EF}" presName="node" presStyleLbl="node1" presStyleIdx="0" presStyleCnt="3">
        <dgm:presLayoutVars>
          <dgm:bulletEnabled val="1"/>
        </dgm:presLayoutVars>
      </dgm:prSet>
      <dgm:spPr/>
    </dgm:pt>
    <dgm:pt modelId="{612B2BAE-180E-48D7-9BC6-A75BA38BB635}" type="pres">
      <dgm:prSet presAssocID="{3F79F517-F368-4FD3-8899-C5E4C2C1B773}" presName="sibTrans" presStyleLbl="sibTrans2D1" presStyleIdx="0" presStyleCnt="2"/>
      <dgm:spPr/>
    </dgm:pt>
    <dgm:pt modelId="{BAD2EA0F-B347-441A-A5FB-E3316C9E757D}" type="pres">
      <dgm:prSet presAssocID="{3F79F517-F368-4FD3-8899-C5E4C2C1B773}" presName="connectorText" presStyleLbl="sibTrans2D1" presStyleIdx="0" presStyleCnt="2"/>
      <dgm:spPr/>
    </dgm:pt>
    <dgm:pt modelId="{83E58FF3-F409-4C72-8FC7-C9A040DA18A8}" type="pres">
      <dgm:prSet presAssocID="{3CFF56A4-C442-467B-A9A4-683E0EE17B67}" presName="node" presStyleLbl="node1" presStyleIdx="1" presStyleCnt="3">
        <dgm:presLayoutVars>
          <dgm:bulletEnabled val="1"/>
        </dgm:presLayoutVars>
      </dgm:prSet>
      <dgm:spPr/>
    </dgm:pt>
    <dgm:pt modelId="{7C58068E-5A58-4D0C-A2F5-EEB55499B6E8}" type="pres">
      <dgm:prSet presAssocID="{29677CC8-CAA8-4FA6-95F3-02DB24E29C3C}" presName="sibTrans" presStyleLbl="sibTrans2D1" presStyleIdx="1" presStyleCnt="2"/>
      <dgm:spPr/>
    </dgm:pt>
    <dgm:pt modelId="{3B72C677-8DAF-44C2-850F-4CB13D773551}" type="pres">
      <dgm:prSet presAssocID="{29677CC8-CAA8-4FA6-95F3-02DB24E29C3C}" presName="connectorText" presStyleLbl="sibTrans2D1" presStyleIdx="1" presStyleCnt="2"/>
      <dgm:spPr/>
    </dgm:pt>
    <dgm:pt modelId="{64B5633A-B06E-446E-B2EC-EEF1B2FD4EA3}" type="pres">
      <dgm:prSet presAssocID="{150A8500-6FA4-43BB-98AD-1115EED6E052}" presName="node" presStyleLbl="node1" presStyleIdx="2" presStyleCnt="3">
        <dgm:presLayoutVars>
          <dgm:bulletEnabled val="1"/>
        </dgm:presLayoutVars>
      </dgm:prSet>
      <dgm:spPr/>
    </dgm:pt>
  </dgm:ptLst>
  <dgm:cxnLst>
    <dgm:cxn modelId="{3EA30B3B-8A49-4DC8-B146-7A503A782A91}" srcId="{CE1E5884-65DE-4EB5-BD6C-8ACF85914742}" destId="{3CFF56A4-C442-467B-A9A4-683E0EE17B67}" srcOrd="1" destOrd="0" parTransId="{D92803CA-74AE-453D-8FCF-C6D7ED4DE77D}" sibTransId="{29677CC8-CAA8-4FA6-95F3-02DB24E29C3C}"/>
    <dgm:cxn modelId="{DBB3F469-CC72-41A8-898F-37F866A0D2D3}" type="presOf" srcId="{CE1E5884-65DE-4EB5-BD6C-8ACF85914742}" destId="{2AA0D735-0D46-425D-987C-1B902F78EDEE}" srcOrd="0" destOrd="0" presId="urn:microsoft.com/office/officeart/2005/8/layout/process1"/>
    <dgm:cxn modelId="{11D3304B-8AAB-4815-A030-4A533577A1F8}" srcId="{CE1E5884-65DE-4EB5-BD6C-8ACF85914742}" destId="{150A8500-6FA4-43BB-98AD-1115EED6E052}" srcOrd="2" destOrd="0" parTransId="{41DC012F-20B0-44BD-B19F-5FC0504CEB5B}" sibTransId="{F0C471DB-C85F-4E38-B27A-AAD9C7CD5A3B}"/>
    <dgm:cxn modelId="{783E444E-88BE-4537-9811-1F85996F90ED}" type="presOf" srcId="{150A8500-6FA4-43BB-98AD-1115EED6E052}" destId="{64B5633A-B06E-446E-B2EC-EEF1B2FD4EA3}" srcOrd="0" destOrd="0" presId="urn:microsoft.com/office/officeart/2005/8/layout/process1"/>
    <dgm:cxn modelId="{601E0985-2C02-42B0-9937-1BDC0EE4EB22}" type="presOf" srcId="{3F79F517-F368-4FD3-8899-C5E4C2C1B773}" destId="{BAD2EA0F-B347-441A-A5FB-E3316C9E757D}" srcOrd="1" destOrd="0" presId="urn:microsoft.com/office/officeart/2005/8/layout/process1"/>
    <dgm:cxn modelId="{2CBF3989-B18B-4D1E-9C81-434312A0BF4A}" type="presOf" srcId="{29677CC8-CAA8-4FA6-95F3-02DB24E29C3C}" destId="{3B72C677-8DAF-44C2-850F-4CB13D773551}" srcOrd="1" destOrd="0" presId="urn:microsoft.com/office/officeart/2005/8/layout/process1"/>
    <dgm:cxn modelId="{35CA3F92-4722-4C54-ACF8-B671121CDC1C}" srcId="{CE1E5884-65DE-4EB5-BD6C-8ACF85914742}" destId="{DA745D26-7CF6-4DAA-BD67-0ECED83EA5EF}" srcOrd="0" destOrd="0" parTransId="{F925080F-A335-47B8-AA00-51D20A5CDED6}" sibTransId="{3F79F517-F368-4FD3-8899-C5E4C2C1B773}"/>
    <dgm:cxn modelId="{829B7AC3-E394-4DAA-BEB5-117C92B3C9B7}" type="presOf" srcId="{3F79F517-F368-4FD3-8899-C5E4C2C1B773}" destId="{612B2BAE-180E-48D7-9BC6-A75BA38BB635}" srcOrd="0" destOrd="0" presId="urn:microsoft.com/office/officeart/2005/8/layout/process1"/>
    <dgm:cxn modelId="{E319D9CA-FB72-4B2F-AF71-E3ED40D1A0B9}" type="presOf" srcId="{29677CC8-CAA8-4FA6-95F3-02DB24E29C3C}" destId="{7C58068E-5A58-4D0C-A2F5-EEB55499B6E8}" srcOrd="0" destOrd="0" presId="urn:microsoft.com/office/officeart/2005/8/layout/process1"/>
    <dgm:cxn modelId="{8C5E3CD2-1687-4BDD-9A09-E960E52EB843}" type="presOf" srcId="{DA745D26-7CF6-4DAA-BD67-0ECED83EA5EF}" destId="{37D20772-A724-496A-B6EE-A73AD9E3B9D5}" srcOrd="0" destOrd="0" presId="urn:microsoft.com/office/officeart/2005/8/layout/process1"/>
    <dgm:cxn modelId="{BCE060F6-8188-44A2-84F7-5279D631D6AE}" type="presOf" srcId="{3CFF56A4-C442-467B-A9A4-683E0EE17B67}" destId="{83E58FF3-F409-4C72-8FC7-C9A040DA18A8}" srcOrd="0" destOrd="0" presId="urn:microsoft.com/office/officeart/2005/8/layout/process1"/>
    <dgm:cxn modelId="{7076EED2-664A-49D4-A96B-417929449125}" type="presParOf" srcId="{2AA0D735-0D46-425D-987C-1B902F78EDEE}" destId="{37D20772-A724-496A-B6EE-A73AD9E3B9D5}" srcOrd="0" destOrd="0" presId="urn:microsoft.com/office/officeart/2005/8/layout/process1"/>
    <dgm:cxn modelId="{7F8C7099-D942-48E4-AB41-0CAA5E34B846}" type="presParOf" srcId="{2AA0D735-0D46-425D-987C-1B902F78EDEE}" destId="{612B2BAE-180E-48D7-9BC6-A75BA38BB635}" srcOrd="1" destOrd="0" presId="urn:microsoft.com/office/officeart/2005/8/layout/process1"/>
    <dgm:cxn modelId="{D73C1410-B0EE-4D44-895D-36D1608B8F64}" type="presParOf" srcId="{612B2BAE-180E-48D7-9BC6-A75BA38BB635}" destId="{BAD2EA0F-B347-441A-A5FB-E3316C9E757D}" srcOrd="0" destOrd="0" presId="urn:microsoft.com/office/officeart/2005/8/layout/process1"/>
    <dgm:cxn modelId="{5740EFCC-7728-4740-A629-985CBB9349A9}" type="presParOf" srcId="{2AA0D735-0D46-425D-987C-1B902F78EDEE}" destId="{83E58FF3-F409-4C72-8FC7-C9A040DA18A8}" srcOrd="2" destOrd="0" presId="urn:microsoft.com/office/officeart/2005/8/layout/process1"/>
    <dgm:cxn modelId="{DCFC70E2-4442-429F-8D40-247678A6AF71}" type="presParOf" srcId="{2AA0D735-0D46-425D-987C-1B902F78EDEE}" destId="{7C58068E-5A58-4D0C-A2F5-EEB55499B6E8}" srcOrd="3" destOrd="0" presId="urn:microsoft.com/office/officeart/2005/8/layout/process1"/>
    <dgm:cxn modelId="{B4776376-448A-4CE1-9283-7A77C7C95990}" type="presParOf" srcId="{7C58068E-5A58-4D0C-A2F5-EEB55499B6E8}" destId="{3B72C677-8DAF-44C2-850F-4CB13D773551}" srcOrd="0" destOrd="0" presId="urn:microsoft.com/office/officeart/2005/8/layout/process1"/>
    <dgm:cxn modelId="{29D410EA-C57C-4743-BA9C-21A729083DE0}" type="presParOf" srcId="{2AA0D735-0D46-425D-987C-1B902F78EDEE}" destId="{64B5633A-B06E-446E-B2EC-EEF1B2FD4EA3}"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1E5884-65DE-4EB5-BD6C-8ACF85914742}"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kumimoji="1" lang="ja-JP" altLang="en-US"/>
        </a:p>
      </dgm:t>
    </dgm:pt>
    <dgm:pt modelId="{3CFF56A4-C442-467B-A9A4-683E0EE17B67}">
      <dgm:prSet phldrT="[テキスト]" custT="1"/>
      <dgm:spPr/>
      <dgm:t>
        <a:bodyPr/>
        <a:lstStyle/>
        <a:p>
          <a:r>
            <a:rPr lang="en-US" altLang="ja-JP" sz="1600" dirty="0"/>
            <a:t>RNP2</a:t>
          </a:r>
          <a:endParaRPr lang="ja-JP" altLang="en-US" sz="1600" dirty="0"/>
        </a:p>
      </dgm:t>
    </dgm:pt>
    <dgm:pt modelId="{D92803CA-74AE-453D-8FCF-C6D7ED4DE77D}" type="parTrans" cxnId="{3EA30B3B-8A49-4DC8-B146-7A503A782A91}">
      <dgm:prSet/>
      <dgm:spPr/>
      <dgm:t>
        <a:bodyPr/>
        <a:lstStyle/>
        <a:p>
          <a:endParaRPr lang="ja-JP" altLang="en-US" sz="1600"/>
        </a:p>
      </dgm:t>
    </dgm:pt>
    <dgm:pt modelId="{29677CC8-CAA8-4FA6-95F3-02DB24E29C3C}" type="sibTrans" cxnId="{3EA30B3B-8A49-4DC8-B146-7A503A782A91}">
      <dgm:prSet custT="1"/>
      <dgm:spPr/>
      <dgm:t>
        <a:bodyPr/>
        <a:lstStyle/>
        <a:p>
          <a:endParaRPr lang="ja-JP" altLang="en-US" sz="1600"/>
        </a:p>
      </dgm:t>
    </dgm:pt>
    <dgm:pt modelId="{DA745D26-7CF6-4DAA-BD67-0ECED83EA5EF}">
      <dgm:prSet phldrT="[テキスト]" custT="1"/>
      <dgm:spPr/>
      <dgm:t>
        <a:bodyPr/>
        <a:lstStyle/>
        <a:p>
          <a:r>
            <a:rPr lang="en-US" altLang="ja-JP" sz="1600" dirty="0"/>
            <a:t>RNAV5/RNP2</a:t>
          </a:r>
          <a:endParaRPr lang="ja-JP" altLang="en-US" sz="1600" dirty="0"/>
        </a:p>
      </dgm:t>
    </dgm:pt>
    <dgm:pt modelId="{F925080F-A335-47B8-AA00-51D20A5CDED6}" type="parTrans" cxnId="{35CA3F92-4722-4C54-ACF8-B671121CDC1C}">
      <dgm:prSet/>
      <dgm:spPr/>
      <dgm:t>
        <a:bodyPr/>
        <a:lstStyle/>
        <a:p>
          <a:endParaRPr lang="ja-JP" altLang="en-US" sz="1600"/>
        </a:p>
      </dgm:t>
    </dgm:pt>
    <dgm:pt modelId="{3F79F517-F368-4FD3-8899-C5E4C2C1B773}" type="sibTrans" cxnId="{35CA3F92-4722-4C54-ACF8-B671121CDC1C}">
      <dgm:prSet custT="1"/>
      <dgm:spPr/>
      <dgm:t>
        <a:bodyPr/>
        <a:lstStyle/>
        <a:p>
          <a:endParaRPr lang="ja-JP" altLang="en-US" sz="1600"/>
        </a:p>
      </dgm:t>
    </dgm:pt>
    <dgm:pt modelId="{150A8500-6FA4-43BB-98AD-1115EED6E052}">
      <dgm:prSet phldrT="[テキスト]" custT="1"/>
      <dgm:spPr/>
      <dgm:t>
        <a:bodyPr/>
        <a:lstStyle/>
        <a:p>
          <a:r>
            <a:rPr lang="en-US" altLang="ja-JP" sz="1600" dirty="0"/>
            <a:t>A-RNP (TOAC)</a:t>
          </a:r>
          <a:endParaRPr lang="ja-JP" altLang="en-US" sz="1600" dirty="0"/>
        </a:p>
      </dgm:t>
    </dgm:pt>
    <dgm:pt modelId="{41DC012F-20B0-44BD-B19F-5FC0504CEB5B}" type="parTrans" cxnId="{11D3304B-8AAB-4815-A030-4A533577A1F8}">
      <dgm:prSet/>
      <dgm:spPr/>
      <dgm:t>
        <a:bodyPr/>
        <a:lstStyle/>
        <a:p>
          <a:endParaRPr kumimoji="1" lang="ja-JP" altLang="en-US" sz="1600"/>
        </a:p>
      </dgm:t>
    </dgm:pt>
    <dgm:pt modelId="{F0C471DB-C85F-4E38-B27A-AAD9C7CD5A3B}" type="sibTrans" cxnId="{11D3304B-8AAB-4815-A030-4A533577A1F8}">
      <dgm:prSet/>
      <dgm:spPr/>
      <dgm:t>
        <a:bodyPr/>
        <a:lstStyle/>
        <a:p>
          <a:endParaRPr kumimoji="1" lang="ja-JP" altLang="en-US" sz="1600"/>
        </a:p>
      </dgm:t>
    </dgm:pt>
    <dgm:pt modelId="{2AA0D735-0D46-425D-987C-1B902F78EDEE}" type="pres">
      <dgm:prSet presAssocID="{CE1E5884-65DE-4EB5-BD6C-8ACF85914742}" presName="Name0" presStyleCnt="0">
        <dgm:presLayoutVars>
          <dgm:dir/>
          <dgm:resizeHandles val="exact"/>
        </dgm:presLayoutVars>
      </dgm:prSet>
      <dgm:spPr/>
    </dgm:pt>
    <dgm:pt modelId="{37D20772-A724-496A-B6EE-A73AD9E3B9D5}" type="pres">
      <dgm:prSet presAssocID="{DA745D26-7CF6-4DAA-BD67-0ECED83EA5EF}" presName="node" presStyleLbl="node1" presStyleIdx="0" presStyleCnt="3">
        <dgm:presLayoutVars>
          <dgm:bulletEnabled val="1"/>
        </dgm:presLayoutVars>
      </dgm:prSet>
      <dgm:spPr/>
    </dgm:pt>
    <dgm:pt modelId="{612B2BAE-180E-48D7-9BC6-A75BA38BB635}" type="pres">
      <dgm:prSet presAssocID="{3F79F517-F368-4FD3-8899-C5E4C2C1B773}" presName="sibTrans" presStyleLbl="sibTrans2D1" presStyleIdx="0" presStyleCnt="2"/>
      <dgm:spPr/>
    </dgm:pt>
    <dgm:pt modelId="{BAD2EA0F-B347-441A-A5FB-E3316C9E757D}" type="pres">
      <dgm:prSet presAssocID="{3F79F517-F368-4FD3-8899-C5E4C2C1B773}" presName="connectorText" presStyleLbl="sibTrans2D1" presStyleIdx="0" presStyleCnt="2"/>
      <dgm:spPr/>
    </dgm:pt>
    <dgm:pt modelId="{83E58FF3-F409-4C72-8FC7-C9A040DA18A8}" type="pres">
      <dgm:prSet presAssocID="{3CFF56A4-C442-467B-A9A4-683E0EE17B67}" presName="node" presStyleLbl="node1" presStyleIdx="1" presStyleCnt="3">
        <dgm:presLayoutVars>
          <dgm:bulletEnabled val="1"/>
        </dgm:presLayoutVars>
      </dgm:prSet>
      <dgm:spPr/>
    </dgm:pt>
    <dgm:pt modelId="{7C58068E-5A58-4D0C-A2F5-EEB55499B6E8}" type="pres">
      <dgm:prSet presAssocID="{29677CC8-CAA8-4FA6-95F3-02DB24E29C3C}" presName="sibTrans" presStyleLbl="sibTrans2D1" presStyleIdx="1" presStyleCnt="2"/>
      <dgm:spPr/>
    </dgm:pt>
    <dgm:pt modelId="{3B72C677-8DAF-44C2-850F-4CB13D773551}" type="pres">
      <dgm:prSet presAssocID="{29677CC8-CAA8-4FA6-95F3-02DB24E29C3C}" presName="connectorText" presStyleLbl="sibTrans2D1" presStyleIdx="1" presStyleCnt="2"/>
      <dgm:spPr/>
    </dgm:pt>
    <dgm:pt modelId="{64B5633A-B06E-446E-B2EC-EEF1B2FD4EA3}" type="pres">
      <dgm:prSet presAssocID="{150A8500-6FA4-43BB-98AD-1115EED6E052}" presName="node" presStyleLbl="node1" presStyleIdx="2" presStyleCnt="3">
        <dgm:presLayoutVars>
          <dgm:bulletEnabled val="1"/>
        </dgm:presLayoutVars>
      </dgm:prSet>
      <dgm:spPr/>
    </dgm:pt>
  </dgm:ptLst>
  <dgm:cxnLst>
    <dgm:cxn modelId="{3EA30B3B-8A49-4DC8-B146-7A503A782A91}" srcId="{CE1E5884-65DE-4EB5-BD6C-8ACF85914742}" destId="{3CFF56A4-C442-467B-A9A4-683E0EE17B67}" srcOrd="1" destOrd="0" parTransId="{D92803CA-74AE-453D-8FCF-C6D7ED4DE77D}" sibTransId="{29677CC8-CAA8-4FA6-95F3-02DB24E29C3C}"/>
    <dgm:cxn modelId="{DBB3F469-CC72-41A8-898F-37F866A0D2D3}" type="presOf" srcId="{CE1E5884-65DE-4EB5-BD6C-8ACF85914742}" destId="{2AA0D735-0D46-425D-987C-1B902F78EDEE}" srcOrd="0" destOrd="0" presId="urn:microsoft.com/office/officeart/2005/8/layout/process1"/>
    <dgm:cxn modelId="{11D3304B-8AAB-4815-A030-4A533577A1F8}" srcId="{CE1E5884-65DE-4EB5-BD6C-8ACF85914742}" destId="{150A8500-6FA4-43BB-98AD-1115EED6E052}" srcOrd="2" destOrd="0" parTransId="{41DC012F-20B0-44BD-B19F-5FC0504CEB5B}" sibTransId="{F0C471DB-C85F-4E38-B27A-AAD9C7CD5A3B}"/>
    <dgm:cxn modelId="{783E444E-88BE-4537-9811-1F85996F90ED}" type="presOf" srcId="{150A8500-6FA4-43BB-98AD-1115EED6E052}" destId="{64B5633A-B06E-446E-B2EC-EEF1B2FD4EA3}" srcOrd="0" destOrd="0" presId="urn:microsoft.com/office/officeart/2005/8/layout/process1"/>
    <dgm:cxn modelId="{601E0985-2C02-42B0-9937-1BDC0EE4EB22}" type="presOf" srcId="{3F79F517-F368-4FD3-8899-C5E4C2C1B773}" destId="{BAD2EA0F-B347-441A-A5FB-E3316C9E757D}" srcOrd="1" destOrd="0" presId="urn:microsoft.com/office/officeart/2005/8/layout/process1"/>
    <dgm:cxn modelId="{2CBF3989-B18B-4D1E-9C81-434312A0BF4A}" type="presOf" srcId="{29677CC8-CAA8-4FA6-95F3-02DB24E29C3C}" destId="{3B72C677-8DAF-44C2-850F-4CB13D773551}" srcOrd="1" destOrd="0" presId="urn:microsoft.com/office/officeart/2005/8/layout/process1"/>
    <dgm:cxn modelId="{35CA3F92-4722-4C54-ACF8-B671121CDC1C}" srcId="{CE1E5884-65DE-4EB5-BD6C-8ACF85914742}" destId="{DA745D26-7CF6-4DAA-BD67-0ECED83EA5EF}" srcOrd="0" destOrd="0" parTransId="{F925080F-A335-47B8-AA00-51D20A5CDED6}" sibTransId="{3F79F517-F368-4FD3-8899-C5E4C2C1B773}"/>
    <dgm:cxn modelId="{829B7AC3-E394-4DAA-BEB5-117C92B3C9B7}" type="presOf" srcId="{3F79F517-F368-4FD3-8899-C5E4C2C1B773}" destId="{612B2BAE-180E-48D7-9BC6-A75BA38BB635}" srcOrd="0" destOrd="0" presId="urn:microsoft.com/office/officeart/2005/8/layout/process1"/>
    <dgm:cxn modelId="{E319D9CA-FB72-4B2F-AF71-E3ED40D1A0B9}" type="presOf" srcId="{29677CC8-CAA8-4FA6-95F3-02DB24E29C3C}" destId="{7C58068E-5A58-4D0C-A2F5-EEB55499B6E8}" srcOrd="0" destOrd="0" presId="urn:microsoft.com/office/officeart/2005/8/layout/process1"/>
    <dgm:cxn modelId="{8C5E3CD2-1687-4BDD-9A09-E960E52EB843}" type="presOf" srcId="{DA745D26-7CF6-4DAA-BD67-0ECED83EA5EF}" destId="{37D20772-A724-496A-B6EE-A73AD9E3B9D5}" srcOrd="0" destOrd="0" presId="urn:microsoft.com/office/officeart/2005/8/layout/process1"/>
    <dgm:cxn modelId="{BCE060F6-8188-44A2-84F7-5279D631D6AE}" type="presOf" srcId="{3CFF56A4-C442-467B-A9A4-683E0EE17B67}" destId="{83E58FF3-F409-4C72-8FC7-C9A040DA18A8}" srcOrd="0" destOrd="0" presId="urn:microsoft.com/office/officeart/2005/8/layout/process1"/>
    <dgm:cxn modelId="{7076EED2-664A-49D4-A96B-417929449125}" type="presParOf" srcId="{2AA0D735-0D46-425D-987C-1B902F78EDEE}" destId="{37D20772-A724-496A-B6EE-A73AD9E3B9D5}" srcOrd="0" destOrd="0" presId="urn:microsoft.com/office/officeart/2005/8/layout/process1"/>
    <dgm:cxn modelId="{7F8C7099-D942-48E4-AB41-0CAA5E34B846}" type="presParOf" srcId="{2AA0D735-0D46-425D-987C-1B902F78EDEE}" destId="{612B2BAE-180E-48D7-9BC6-A75BA38BB635}" srcOrd="1" destOrd="0" presId="urn:microsoft.com/office/officeart/2005/8/layout/process1"/>
    <dgm:cxn modelId="{D73C1410-B0EE-4D44-895D-36D1608B8F64}" type="presParOf" srcId="{612B2BAE-180E-48D7-9BC6-A75BA38BB635}" destId="{BAD2EA0F-B347-441A-A5FB-E3316C9E757D}" srcOrd="0" destOrd="0" presId="urn:microsoft.com/office/officeart/2005/8/layout/process1"/>
    <dgm:cxn modelId="{5740EFCC-7728-4740-A629-985CBB9349A9}" type="presParOf" srcId="{2AA0D735-0D46-425D-987C-1B902F78EDEE}" destId="{83E58FF3-F409-4C72-8FC7-C9A040DA18A8}" srcOrd="2" destOrd="0" presId="urn:microsoft.com/office/officeart/2005/8/layout/process1"/>
    <dgm:cxn modelId="{DCFC70E2-4442-429F-8D40-247678A6AF71}" type="presParOf" srcId="{2AA0D735-0D46-425D-987C-1B902F78EDEE}" destId="{7C58068E-5A58-4D0C-A2F5-EEB55499B6E8}" srcOrd="3" destOrd="0" presId="urn:microsoft.com/office/officeart/2005/8/layout/process1"/>
    <dgm:cxn modelId="{B4776376-448A-4CE1-9283-7A77C7C95990}" type="presParOf" srcId="{7C58068E-5A58-4D0C-A2F5-EEB55499B6E8}" destId="{3B72C677-8DAF-44C2-850F-4CB13D773551}" srcOrd="0" destOrd="0" presId="urn:microsoft.com/office/officeart/2005/8/layout/process1"/>
    <dgm:cxn modelId="{29D410EA-C57C-4743-BA9C-21A729083DE0}" type="presParOf" srcId="{2AA0D735-0D46-425D-987C-1B902F78EDEE}" destId="{64B5633A-B06E-446E-B2EC-EEF1B2FD4EA3}" srcOrd="4"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1E5884-65DE-4EB5-BD6C-8ACF85914742}"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kumimoji="1" lang="ja-JP" altLang="en-US"/>
        </a:p>
      </dgm:t>
    </dgm:pt>
    <dgm:pt modelId="{3CFF56A4-C442-467B-A9A4-683E0EE17B67}">
      <dgm:prSet phldrT="[テキスト]" custT="1"/>
      <dgm:spPr/>
      <dgm:t>
        <a:bodyPr/>
        <a:lstStyle/>
        <a:p>
          <a:r>
            <a:rPr lang="en-US" altLang="ja-JP" sz="1600" dirty="0"/>
            <a:t>LP/LPV</a:t>
          </a:r>
          <a:endParaRPr lang="ja-JP" altLang="en-US" sz="1600" dirty="0"/>
        </a:p>
      </dgm:t>
    </dgm:pt>
    <dgm:pt modelId="{D92803CA-74AE-453D-8FCF-C6D7ED4DE77D}" type="parTrans" cxnId="{3EA30B3B-8A49-4DC8-B146-7A503A782A91}">
      <dgm:prSet/>
      <dgm:spPr/>
      <dgm:t>
        <a:bodyPr/>
        <a:lstStyle/>
        <a:p>
          <a:endParaRPr lang="ja-JP" altLang="en-US" sz="1600"/>
        </a:p>
      </dgm:t>
    </dgm:pt>
    <dgm:pt modelId="{29677CC8-CAA8-4FA6-95F3-02DB24E29C3C}" type="sibTrans" cxnId="{3EA30B3B-8A49-4DC8-B146-7A503A782A91}">
      <dgm:prSet custT="1"/>
      <dgm:spPr/>
      <dgm:t>
        <a:bodyPr/>
        <a:lstStyle/>
        <a:p>
          <a:endParaRPr lang="ja-JP" altLang="en-US" sz="1600"/>
        </a:p>
      </dgm:t>
    </dgm:pt>
    <dgm:pt modelId="{DA745D26-7CF6-4DAA-BD67-0ECED83EA5EF}">
      <dgm:prSet phldrT="[テキスト]" custT="1"/>
      <dgm:spPr/>
      <dgm:t>
        <a:bodyPr/>
        <a:lstStyle/>
        <a:p>
          <a:r>
            <a:rPr lang="en-US" altLang="ja-JP" sz="1600" dirty="0"/>
            <a:t>RNP to ILS</a:t>
          </a:r>
          <a:endParaRPr lang="ja-JP" altLang="en-US" sz="1600" dirty="0"/>
        </a:p>
      </dgm:t>
    </dgm:pt>
    <dgm:pt modelId="{F925080F-A335-47B8-AA00-51D20A5CDED6}" type="parTrans" cxnId="{35CA3F92-4722-4C54-ACF8-B671121CDC1C}">
      <dgm:prSet/>
      <dgm:spPr/>
      <dgm:t>
        <a:bodyPr/>
        <a:lstStyle/>
        <a:p>
          <a:endParaRPr lang="ja-JP" altLang="en-US" sz="1600"/>
        </a:p>
      </dgm:t>
    </dgm:pt>
    <dgm:pt modelId="{3F79F517-F368-4FD3-8899-C5E4C2C1B773}" type="sibTrans" cxnId="{35CA3F92-4722-4C54-ACF8-B671121CDC1C}">
      <dgm:prSet custT="1"/>
      <dgm:spPr/>
      <dgm:t>
        <a:bodyPr/>
        <a:lstStyle/>
        <a:p>
          <a:endParaRPr lang="ja-JP" altLang="en-US" sz="1600"/>
        </a:p>
      </dgm:t>
    </dgm:pt>
    <dgm:pt modelId="{150A8500-6FA4-43BB-98AD-1115EED6E052}">
      <dgm:prSet phldrT="[テキスト]" custT="1"/>
      <dgm:spPr/>
      <dgm:t>
        <a:bodyPr/>
        <a:lstStyle/>
        <a:p>
          <a:r>
            <a:rPr lang="en-US" altLang="ja-JP" sz="1600" dirty="0"/>
            <a:t>GBAS CAT II/III</a:t>
          </a:r>
          <a:endParaRPr lang="ja-JP" altLang="en-US" sz="1600" dirty="0"/>
        </a:p>
      </dgm:t>
    </dgm:pt>
    <dgm:pt modelId="{41DC012F-20B0-44BD-B19F-5FC0504CEB5B}" type="parTrans" cxnId="{11D3304B-8AAB-4815-A030-4A533577A1F8}">
      <dgm:prSet/>
      <dgm:spPr/>
      <dgm:t>
        <a:bodyPr/>
        <a:lstStyle/>
        <a:p>
          <a:endParaRPr kumimoji="1" lang="ja-JP" altLang="en-US" sz="1600"/>
        </a:p>
      </dgm:t>
    </dgm:pt>
    <dgm:pt modelId="{F0C471DB-C85F-4E38-B27A-AAD9C7CD5A3B}" type="sibTrans" cxnId="{11D3304B-8AAB-4815-A030-4A533577A1F8}">
      <dgm:prSet/>
      <dgm:spPr/>
      <dgm:t>
        <a:bodyPr/>
        <a:lstStyle/>
        <a:p>
          <a:endParaRPr kumimoji="1" lang="ja-JP" altLang="en-US" sz="1600"/>
        </a:p>
      </dgm:t>
    </dgm:pt>
    <dgm:pt modelId="{2AA0D735-0D46-425D-987C-1B902F78EDEE}" type="pres">
      <dgm:prSet presAssocID="{CE1E5884-65DE-4EB5-BD6C-8ACF85914742}" presName="Name0" presStyleCnt="0">
        <dgm:presLayoutVars>
          <dgm:dir/>
          <dgm:resizeHandles val="exact"/>
        </dgm:presLayoutVars>
      </dgm:prSet>
      <dgm:spPr/>
    </dgm:pt>
    <dgm:pt modelId="{37D20772-A724-496A-B6EE-A73AD9E3B9D5}" type="pres">
      <dgm:prSet presAssocID="{DA745D26-7CF6-4DAA-BD67-0ECED83EA5EF}" presName="node" presStyleLbl="node1" presStyleIdx="0" presStyleCnt="3" custLinFactNeighborX="-359" custLinFactNeighborY="-617">
        <dgm:presLayoutVars>
          <dgm:bulletEnabled val="1"/>
        </dgm:presLayoutVars>
      </dgm:prSet>
      <dgm:spPr/>
    </dgm:pt>
    <dgm:pt modelId="{612B2BAE-180E-48D7-9BC6-A75BA38BB635}" type="pres">
      <dgm:prSet presAssocID="{3F79F517-F368-4FD3-8899-C5E4C2C1B773}" presName="sibTrans" presStyleLbl="sibTrans2D1" presStyleIdx="0" presStyleCnt="2"/>
      <dgm:spPr/>
    </dgm:pt>
    <dgm:pt modelId="{BAD2EA0F-B347-441A-A5FB-E3316C9E757D}" type="pres">
      <dgm:prSet presAssocID="{3F79F517-F368-4FD3-8899-C5E4C2C1B773}" presName="connectorText" presStyleLbl="sibTrans2D1" presStyleIdx="0" presStyleCnt="2"/>
      <dgm:spPr/>
    </dgm:pt>
    <dgm:pt modelId="{83E58FF3-F409-4C72-8FC7-C9A040DA18A8}" type="pres">
      <dgm:prSet presAssocID="{3CFF56A4-C442-467B-A9A4-683E0EE17B67}" presName="node" presStyleLbl="node1" presStyleIdx="1" presStyleCnt="3">
        <dgm:presLayoutVars>
          <dgm:bulletEnabled val="1"/>
        </dgm:presLayoutVars>
      </dgm:prSet>
      <dgm:spPr/>
    </dgm:pt>
    <dgm:pt modelId="{7C58068E-5A58-4D0C-A2F5-EEB55499B6E8}" type="pres">
      <dgm:prSet presAssocID="{29677CC8-CAA8-4FA6-95F3-02DB24E29C3C}" presName="sibTrans" presStyleLbl="sibTrans2D1" presStyleIdx="1" presStyleCnt="2"/>
      <dgm:spPr/>
    </dgm:pt>
    <dgm:pt modelId="{3B72C677-8DAF-44C2-850F-4CB13D773551}" type="pres">
      <dgm:prSet presAssocID="{29677CC8-CAA8-4FA6-95F3-02DB24E29C3C}" presName="connectorText" presStyleLbl="sibTrans2D1" presStyleIdx="1" presStyleCnt="2"/>
      <dgm:spPr/>
    </dgm:pt>
    <dgm:pt modelId="{64B5633A-B06E-446E-B2EC-EEF1B2FD4EA3}" type="pres">
      <dgm:prSet presAssocID="{150A8500-6FA4-43BB-98AD-1115EED6E052}" presName="node" presStyleLbl="node1" presStyleIdx="2" presStyleCnt="3">
        <dgm:presLayoutVars>
          <dgm:bulletEnabled val="1"/>
        </dgm:presLayoutVars>
      </dgm:prSet>
      <dgm:spPr/>
    </dgm:pt>
  </dgm:ptLst>
  <dgm:cxnLst>
    <dgm:cxn modelId="{3EA30B3B-8A49-4DC8-B146-7A503A782A91}" srcId="{CE1E5884-65DE-4EB5-BD6C-8ACF85914742}" destId="{3CFF56A4-C442-467B-A9A4-683E0EE17B67}" srcOrd="1" destOrd="0" parTransId="{D92803CA-74AE-453D-8FCF-C6D7ED4DE77D}" sibTransId="{29677CC8-CAA8-4FA6-95F3-02DB24E29C3C}"/>
    <dgm:cxn modelId="{DBB3F469-CC72-41A8-898F-37F866A0D2D3}" type="presOf" srcId="{CE1E5884-65DE-4EB5-BD6C-8ACF85914742}" destId="{2AA0D735-0D46-425D-987C-1B902F78EDEE}" srcOrd="0" destOrd="0" presId="urn:microsoft.com/office/officeart/2005/8/layout/process1"/>
    <dgm:cxn modelId="{11D3304B-8AAB-4815-A030-4A533577A1F8}" srcId="{CE1E5884-65DE-4EB5-BD6C-8ACF85914742}" destId="{150A8500-6FA4-43BB-98AD-1115EED6E052}" srcOrd="2" destOrd="0" parTransId="{41DC012F-20B0-44BD-B19F-5FC0504CEB5B}" sibTransId="{F0C471DB-C85F-4E38-B27A-AAD9C7CD5A3B}"/>
    <dgm:cxn modelId="{783E444E-88BE-4537-9811-1F85996F90ED}" type="presOf" srcId="{150A8500-6FA4-43BB-98AD-1115EED6E052}" destId="{64B5633A-B06E-446E-B2EC-EEF1B2FD4EA3}" srcOrd="0" destOrd="0" presId="urn:microsoft.com/office/officeart/2005/8/layout/process1"/>
    <dgm:cxn modelId="{601E0985-2C02-42B0-9937-1BDC0EE4EB22}" type="presOf" srcId="{3F79F517-F368-4FD3-8899-C5E4C2C1B773}" destId="{BAD2EA0F-B347-441A-A5FB-E3316C9E757D}" srcOrd="1" destOrd="0" presId="urn:microsoft.com/office/officeart/2005/8/layout/process1"/>
    <dgm:cxn modelId="{2CBF3989-B18B-4D1E-9C81-434312A0BF4A}" type="presOf" srcId="{29677CC8-CAA8-4FA6-95F3-02DB24E29C3C}" destId="{3B72C677-8DAF-44C2-850F-4CB13D773551}" srcOrd="1" destOrd="0" presId="urn:microsoft.com/office/officeart/2005/8/layout/process1"/>
    <dgm:cxn modelId="{35CA3F92-4722-4C54-ACF8-B671121CDC1C}" srcId="{CE1E5884-65DE-4EB5-BD6C-8ACF85914742}" destId="{DA745D26-7CF6-4DAA-BD67-0ECED83EA5EF}" srcOrd="0" destOrd="0" parTransId="{F925080F-A335-47B8-AA00-51D20A5CDED6}" sibTransId="{3F79F517-F368-4FD3-8899-C5E4C2C1B773}"/>
    <dgm:cxn modelId="{829B7AC3-E394-4DAA-BEB5-117C92B3C9B7}" type="presOf" srcId="{3F79F517-F368-4FD3-8899-C5E4C2C1B773}" destId="{612B2BAE-180E-48D7-9BC6-A75BA38BB635}" srcOrd="0" destOrd="0" presId="urn:microsoft.com/office/officeart/2005/8/layout/process1"/>
    <dgm:cxn modelId="{E319D9CA-FB72-4B2F-AF71-E3ED40D1A0B9}" type="presOf" srcId="{29677CC8-CAA8-4FA6-95F3-02DB24E29C3C}" destId="{7C58068E-5A58-4D0C-A2F5-EEB55499B6E8}" srcOrd="0" destOrd="0" presId="urn:microsoft.com/office/officeart/2005/8/layout/process1"/>
    <dgm:cxn modelId="{8C5E3CD2-1687-4BDD-9A09-E960E52EB843}" type="presOf" srcId="{DA745D26-7CF6-4DAA-BD67-0ECED83EA5EF}" destId="{37D20772-A724-496A-B6EE-A73AD9E3B9D5}" srcOrd="0" destOrd="0" presId="urn:microsoft.com/office/officeart/2005/8/layout/process1"/>
    <dgm:cxn modelId="{BCE060F6-8188-44A2-84F7-5279D631D6AE}" type="presOf" srcId="{3CFF56A4-C442-467B-A9A4-683E0EE17B67}" destId="{83E58FF3-F409-4C72-8FC7-C9A040DA18A8}" srcOrd="0" destOrd="0" presId="urn:microsoft.com/office/officeart/2005/8/layout/process1"/>
    <dgm:cxn modelId="{7076EED2-664A-49D4-A96B-417929449125}" type="presParOf" srcId="{2AA0D735-0D46-425D-987C-1B902F78EDEE}" destId="{37D20772-A724-496A-B6EE-A73AD9E3B9D5}" srcOrd="0" destOrd="0" presId="urn:microsoft.com/office/officeart/2005/8/layout/process1"/>
    <dgm:cxn modelId="{7F8C7099-D942-48E4-AB41-0CAA5E34B846}" type="presParOf" srcId="{2AA0D735-0D46-425D-987C-1B902F78EDEE}" destId="{612B2BAE-180E-48D7-9BC6-A75BA38BB635}" srcOrd="1" destOrd="0" presId="urn:microsoft.com/office/officeart/2005/8/layout/process1"/>
    <dgm:cxn modelId="{D73C1410-B0EE-4D44-895D-36D1608B8F64}" type="presParOf" srcId="{612B2BAE-180E-48D7-9BC6-A75BA38BB635}" destId="{BAD2EA0F-B347-441A-A5FB-E3316C9E757D}" srcOrd="0" destOrd="0" presId="urn:microsoft.com/office/officeart/2005/8/layout/process1"/>
    <dgm:cxn modelId="{5740EFCC-7728-4740-A629-985CBB9349A9}" type="presParOf" srcId="{2AA0D735-0D46-425D-987C-1B902F78EDEE}" destId="{83E58FF3-F409-4C72-8FC7-C9A040DA18A8}" srcOrd="2" destOrd="0" presId="urn:microsoft.com/office/officeart/2005/8/layout/process1"/>
    <dgm:cxn modelId="{DCFC70E2-4442-429F-8D40-247678A6AF71}" type="presParOf" srcId="{2AA0D735-0D46-425D-987C-1B902F78EDEE}" destId="{7C58068E-5A58-4D0C-A2F5-EEB55499B6E8}" srcOrd="3" destOrd="0" presId="urn:microsoft.com/office/officeart/2005/8/layout/process1"/>
    <dgm:cxn modelId="{B4776376-448A-4CE1-9283-7A77C7C95990}" type="presParOf" srcId="{7C58068E-5A58-4D0C-A2F5-EEB55499B6E8}" destId="{3B72C677-8DAF-44C2-850F-4CB13D773551}" srcOrd="0" destOrd="0" presId="urn:microsoft.com/office/officeart/2005/8/layout/process1"/>
    <dgm:cxn modelId="{29D410EA-C57C-4743-BA9C-21A729083DE0}" type="presParOf" srcId="{2AA0D735-0D46-425D-987C-1B902F78EDEE}" destId="{64B5633A-B06E-446E-B2EC-EEF1B2FD4EA3}" srcOrd="4" destOrd="0" presId="urn:microsoft.com/office/officeart/2005/8/layout/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1E5884-65DE-4EB5-BD6C-8ACF85914742}"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kumimoji="1" lang="ja-JP" altLang="en-US"/>
        </a:p>
      </dgm:t>
    </dgm:pt>
    <dgm:pt modelId="{3CFF56A4-C442-467B-A9A4-683E0EE17B67}">
      <dgm:prSet phldrT="[テキスト]" custT="1"/>
      <dgm:spPr/>
      <dgm:t>
        <a:bodyPr/>
        <a:lstStyle/>
        <a:p>
          <a:r>
            <a:rPr lang="en-US" altLang="ja-JP" sz="1600" dirty="0"/>
            <a:t>Conversion of WX Information to Operation/Capacity</a:t>
          </a:r>
          <a:endParaRPr lang="ja-JP" altLang="en-US" sz="1600" dirty="0"/>
        </a:p>
      </dgm:t>
    </dgm:pt>
    <dgm:pt modelId="{D92803CA-74AE-453D-8FCF-C6D7ED4DE77D}" type="parTrans" cxnId="{3EA30B3B-8A49-4DC8-B146-7A503A782A91}">
      <dgm:prSet/>
      <dgm:spPr/>
      <dgm:t>
        <a:bodyPr/>
        <a:lstStyle/>
        <a:p>
          <a:endParaRPr lang="ja-JP" altLang="en-US" sz="1600"/>
        </a:p>
      </dgm:t>
    </dgm:pt>
    <dgm:pt modelId="{29677CC8-CAA8-4FA6-95F3-02DB24E29C3C}" type="sibTrans" cxnId="{3EA30B3B-8A49-4DC8-B146-7A503A782A91}">
      <dgm:prSet custT="1"/>
      <dgm:spPr/>
      <dgm:t>
        <a:bodyPr/>
        <a:lstStyle/>
        <a:p>
          <a:endParaRPr lang="ja-JP" altLang="en-US" sz="1600"/>
        </a:p>
      </dgm:t>
    </dgm:pt>
    <dgm:pt modelId="{DA745D26-7CF6-4DAA-BD67-0ECED83EA5EF}">
      <dgm:prSet phldrT="[テキスト]" custT="1"/>
      <dgm:spPr/>
      <dgm:t>
        <a:bodyPr/>
        <a:lstStyle/>
        <a:p>
          <a:r>
            <a:rPr lang="en-US" altLang="ja-JP" sz="1600" dirty="0"/>
            <a:t>High Temporal/Spatial Resolution Forecast</a:t>
          </a:r>
          <a:endParaRPr lang="ja-JP" altLang="en-US" sz="1600" dirty="0"/>
        </a:p>
      </dgm:t>
    </dgm:pt>
    <dgm:pt modelId="{F925080F-A335-47B8-AA00-51D20A5CDED6}" type="parTrans" cxnId="{35CA3F92-4722-4C54-ACF8-B671121CDC1C}">
      <dgm:prSet/>
      <dgm:spPr/>
      <dgm:t>
        <a:bodyPr/>
        <a:lstStyle/>
        <a:p>
          <a:endParaRPr lang="ja-JP" altLang="en-US" sz="1600"/>
        </a:p>
      </dgm:t>
    </dgm:pt>
    <dgm:pt modelId="{3F79F517-F368-4FD3-8899-C5E4C2C1B773}" type="sibTrans" cxnId="{35CA3F92-4722-4C54-ACF8-B671121CDC1C}">
      <dgm:prSet custT="1"/>
      <dgm:spPr/>
      <dgm:t>
        <a:bodyPr/>
        <a:lstStyle/>
        <a:p>
          <a:endParaRPr lang="ja-JP" altLang="en-US" sz="1600"/>
        </a:p>
      </dgm:t>
    </dgm:pt>
    <dgm:pt modelId="{150A8500-6FA4-43BB-98AD-1115EED6E052}">
      <dgm:prSet phldrT="[テキスト]" custT="1"/>
      <dgm:spPr/>
      <dgm:t>
        <a:bodyPr/>
        <a:lstStyle/>
        <a:p>
          <a:r>
            <a:rPr lang="en-US" altLang="ja-JP" sz="1600" dirty="0"/>
            <a:t>Full MET-ATM Integration</a:t>
          </a:r>
          <a:endParaRPr lang="ja-JP" altLang="en-US" sz="1600" dirty="0"/>
        </a:p>
      </dgm:t>
    </dgm:pt>
    <dgm:pt modelId="{41DC012F-20B0-44BD-B19F-5FC0504CEB5B}" type="parTrans" cxnId="{11D3304B-8AAB-4815-A030-4A533577A1F8}">
      <dgm:prSet/>
      <dgm:spPr/>
      <dgm:t>
        <a:bodyPr/>
        <a:lstStyle/>
        <a:p>
          <a:endParaRPr kumimoji="1" lang="ja-JP" altLang="en-US" sz="1600"/>
        </a:p>
      </dgm:t>
    </dgm:pt>
    <dgm:pt modelId="{F0C471DB-C85F-4E38-B27A-AAD9C7CD5A3B}" type="sibTrans" cxnId="{11D3304B-8AAB-4815-A030-4A533577A1F8}">
      <dgm:prSet/>
      <dgm:spPr/>
      <dgm:t>
        <a:bodyPr/>
        <a:lstStyle/>
        <a:p>
          <a:endParaRPr kumimoji="1" lang="ja-JP" altLang="en-US" sz="1600"/>
        </a:p>
      </dgm:t>
    </dgm:pt>
    <dgm:pt modelId="{2AA0D735-0D46-425D-987C-1B902F78EDEE}" type="pres">
      <dgm:prSet presAssocID="{CE1E5884-65DE-4EB5-BD6C-8ACF85914742}" presName="Name0" presStyleCnt="0">
        <dgm:presLayoutVars>
          <dgm:dir/>
          <dgm:resizeHandles val="exact"/>
        </dgm:presLayoutVars>
      </dgm:prSet>
      <dgm:spPr/>
    </dgm:pt>
    <dgm:pt modelId="{37D20772-A724-496A-B6EE-A73AD9E3B9D5}" type="pres">
      <dgm:prSet presAssocID="{DA745D26-7CF6-4DAA-BD67-0ECED83EA5EF}" presName="node" presStyleLbl="node1" presStyleIdx="0" presStyleCnt="3" custLinFactNeighborX="-86">
        <dgm:presLayoutVars>
          <dgm:bulletEnabled val="1"/>
        </dgm:presLayoutVars>
      </dgm:prSet>
      <dgm:spPr/>
    </dgm:pt>
    <dgm:pt modelId="{612B2BAE-180E-48D7-9BC6-A75BA38BB635}" type="pres">
      <dgm:prSet presAssocID="{3F79F517-F368-4FD3-8899-C5E4C2C1B773}" presName="sibTrans" presStyleLbl="sibTrans2D1" presStyleIdx="0" presStyleCnt="2"/>
      <dgm:spPr/>
    </dgm:pt>
    <dgm:pt modelId="{BAD2EA0F-B347-441A-A5FB-E3316C9E757D}" type="pres">
      <dgm:prSet presAssocID="{3F79F517-F368-4FD3-8899-C5E4C2C1B773}" presName="connectorText" presStyleLbl="sibTrans2D1" presStyleIdx="0" presStyleCnt="2"/>
      <dgm:spPr/>
    </dgm:pt>
    <dgm:pt modelId="{83E58FF3-F409-4C72-8FC7-C9A040DA18A8}" type="pres">
      <dgm:prSet presAssocID="{3CFF56A4-C442-467B-A9A4-683E0EE17B67}" presName="node" presStyleLbl="node1" presStyleIdx="1" presStyleCnt="3">
        <dgm:presLayoutVars>
          <dgm:bulletEnabled val="1"/>
        </dgm:presLayoutVars>
      </dgm:prSet>
      <dgm:spPr/>
    </dgm:pt>
    <dgm:pt modelId="{7C58068E-5A58-4D0C-A2F5-EEB55499B6E8}" type="pres">
      <dgm:prSet presAssocID="{29677CC8-CAA8-4FA6-95F3-02DB24E29C3C}" presName="sibTrans" presStyleLbl="sibTrans2D1" presStyleIdx="1" presStyleCnt="2"/>
      <dgm:spPr/>
    </dgm:pt>
    <dgm:pt modelId="{3B72C677-8DAF-44C2-850F-4CB13D773551}" type="pres">
      <dgm:prSet presAssocID="{29677CC8-CAA8-4FA6-95F3-02DB24E29C3C}" presName="connectorText" presStyleLbl="sibTrans2D1" presStyleIdx="1" presStyleCnt="2"/>
      <dgm:spPr/>
    </dgm:pt>
    <dgm:pt modelId="{64B5633A-B06E-446E-B2EC-EEF1B2FD4EA3}" type="pres">
      <dgm:prSet presAssocID="{150A8500-6FA4-43BB-98AD-1115EED6E052}" presName="node" presStyleLbl="node1" presStyleIdx="2" presStyleCnt="3">
        <dgm:presLayoutVars>
          <dgm:bulletEnabled val="1"/>
        </dgm:presLayoutVars>
      </dgm:prSet>
      <dgm:spPr/>
    </dgm:pt>
  </dgm:ptLst>
  <dgm:cxnLst>
    <dgm:cxn modelId="{3EA30B3B-8A49-4DC8-B146-7A503A782A91}" srcId="{CE1E5884-65DE-4EB5-BD6C-8ACF85914742}" destId="{3CFF56A4-C442-467B-A9A4-683E0EE17B67}" srcOrd="1" destOrd="0" parTransId="{D92803CA-74AE-453D-8FCF-C6D7ED4DE77D}" sibTransId="{29677CC8-CAA8-4FA6-95F3-02DB24E29C3C}"/>
    <dgm:cxn modelId="{DBB3F469-CC72-41A8-898F-37F866A0D2D3}" type="presOf" srcId="{CE1E5884-65DE-4EB5-BD6C-8ACF85914742}" destId="{2AA0D735-0D46-425D-987C-1B902F78EDEE}" srcOrd="0" destOrd="0" presId="urn:microsoft.com/office/officeart/2005/8/layout/process1"/>
    <dgm:cxn modelId="{11D3304B-8AAB-4815-A030-4A533577A1F8}" srcId="{CE1E5884-65DE-4EB5-BD6C-8ACF85914742}" destId="{150A8500-6FA4-43BB-98AD-1115EED6E052}" srcOrd="2" destOrd="0" parTransId="{41DC012F-20B0-44BD-B19F-5FC0504CEB5B}" sibTransId="{F0C471DB-C85F-4E38-B27A-AAD9C7CD5A3B}"/>
    <dgm:cxn modelId="{783E444E-88BE-4537-9811-1F85996F90ED}" type="presOf" srcId="{150A8500-6FA4-43BB-98AD-1115EED6E052}" destId="{64B5633A-B06E-446E-B2EC-EEF1B2FD4EA3}" srcOrd="0" destOrd="0" presId="urn:microsoft.com/office/officeart/2005/8/layout/process1"/>
    <dgm:cxn modelId="{601E0985-2C02-42B0-9937-1BDC0EE4EB22}" type="presOf" srcId="{3F79F517-F368-4FD3-8899-C5E4C2C1B773}" destId="{BAD2EA0F-B347-441A-A5FB-E3316C9E757D}" srcOrd="1" destOrd="0" presId="urn:microsoft.com/office/officeart/2005/8/layout/process1"/>
    <dgm:cxn modelId="{2CBF3989-B18B-4D1E-9C81-434312A0BF4A}" type="presOf" srcId="{29677CC8-CAA8-4FA6-95F3-02DB24E29C3C}" destId="{3B72C677-8DAF-44C2-850F-4CB13D773551}" srcOrd="1" destOrd="0" presId="urn:microsoft.com/office/officeart/2005/8/layout/process1"/>
    <dgm:cxn modelId="{35CA3F92-4722-4C54-ACF8-B671121CDC1C}" srcId="{CE1E5884-65DE-4EB5-BD6C-8ACF85914742}" destId="{DA745D26-7CF6-4DAA-BD67-0ECED83EA5EF}" srcOrd="0" destOrd="0" parTransId="{F925080F-A335-47B8-AA00-51D20A5CDED6}" sibTransId="{3F79F517-F368-4FD3-8899-C5E4C2C1B773}"/>
    <dgm:cxn modelId="{829B7AC3-E394-4DAA-BEB5-117C92B3C9B7}" type="presOf" srcId="{3F79F517-F368-4FD3-8899-C5E4C2C1B773}" destId="{612B2BAE-180E-48D7-9BC6-A75BA38BB635}" srcOrd="0" destOrd="0" presId="urn:microsoft.com/office/officeart/2005/8/layout/process1"/>
    <dgm:cxn modelId="{E319D9CA-FB72-4B2F-AF71-E3ED40D1A0B9}" type="presOf" srcId="{29677CC8-CAA8-4FA6-95F3-02DB24E29C3C}" destId="{7C58068E-5A58-4D0C-A2F5-EEB55499B6E8}" srcOrd="0" destOrd="0" presId="urn:microsoft.com/office/officeart/2005/8/layout/process1"/>
    <dgm:cxn modelId="{8C5E3CD2-1687-4BDD-9A09-E960E52EB843}" type="presOf" srcId="{DA745D26-7CF6-4DAA-BD67-0ECED83EA5EF}" destId="{37D20772-A724-496A-B6EE-A73AD9E3B9D5}" srcOrd="0" destOrd="0" presId="urn:microsoft.com/office/officeart/2005/8/layout/process1"/>
    <dgm:cxn modelId="{BCE060F6-8188-44A2-84F7-5279D631D6AE}" type="presOf" srcId="{3CFF56A4-C442-467B-A9A4-683E0EE17B67}" destId="{83E58FF3-F409-4C72-8FC7-C9A040DA18A8}" srcOrd="0" destOrd="0" presId="urn:microsoft.com/office/officeart/2005/8/layout/process1"/>
    <dgm:cxn modelId="{7076EED2-664A-49D4-A96B-417929449125}" type="presParOf" srcId="{2AA0D735-0D46-425D-987C-1B902F78EDEE}" destId="{37D20772-A724-496A-B6EE-A73AD9E3B9D5}" srcOrd="0" destOrd="0" presId="urn:microsoft.com/office/officeart/2005/8/layout/process1"/>
    <dgm:cxn modelId="{7F8C7099-D942-48E4-AB41-0CAA5E34B846}" type="presParOf" srcId="{2AA0D735-0D46-425D-987C-1B902F78EDEE}" destId="{612B2BAE-180E-48D7-9BC6-A75BA38BB635}" srcOrd="1" destOrd="0" presId="urn:microsoft.com/office/officeart/2005/8/layout/process1"/>
    <dgm:cxn modelId="{D73C1410-B0EE-4D44-895D-36D1608B8F64}" type="presParOf" srcId="{612B2BAE-180E-48D7-9BC6-A75BA38BB635}" destId="{BAD2EA0F-B347-441A-A5FB-E3316C9E757D}" srcOrd="0" destOrd="0" presId="urn:microsoft.com/office/officeart/2005/8/layout/process1"/>
    <dgm:cxn modelId="{5740EFCC-7728-4740-A629-985CBB9349A9}" type="presParOf" srcId="{2AA0D735-0D46-425D-987C-1B902F78EDEE}" destId="{83E58FF3-F409-4C72-8FC7-C9A040DA18A8}" srcOrd="2" destOrd="0" presId="urn:microsoft.com/office/officeart/2005/8/layout/process1"/>
    <dgm:cxn modelId="{DCFC70E2-4442-429F-8D40-247678A6AF71}" type="presParOf" srcId="{2AA0D735-0D46-425D-987C-1B902F78EDEE}" destId="{7C58068E-5A58-4D0C-A2F5-EEB55499B6E8}" srcOrd="3" destOrd="0" presId="urn:microsoft.com/office/officeart/2005/8/layout/process1"/>
    <dgm:cxn modelId="{B4776376-448A-4CE1-9283-7A77C7C95990}" type="presParOf" srcId="{7C58068E-5A58-4D0C-A2F5-EEB55499B6E8}" destId="{3B72C677-8DAF-44C2-850F-4CB13D773551}" srcOrd="0" destOrd="0" presId="urn:microsoft.com/office/officeart/2005/8/layout/process1"/>
    <dgm:cxn modelId="{29D410EA-C57C-4743-BA9C-21A729083DE0}" type="presParOf" srcId="{2AA0D735-0D46-425D-987C-1B902F78EDEE}" destId="{64B5633A-B06E-446E-B2EC-EEF1B2FD4EA3}" srcOrd="4" destOrd="0" presId="urn:microsoft.com/office/officeart/2005/8/layout/process1"/>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1E5884-65DE-4EB5-BD6C-8ACF85914742}"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kumimoji="1" lang="ja-JP" altLang="en-US"/>
        </a:p>
      </dgm:t>
    </dgm:pt>
    <dgm:pt modelId="{3CFF56A4-C442-467B-A9A4-683E0EE17B67}">
      <dgm:prSet phldrT="[テキスト]"/>
      <dgm:spPr/>
      <dgm:t>
        <a:bodyPr/>
        <a:lstStyle/>
        <a:p>
          <a:r>
            <a:rPr lang="en-US" altLang="ja-JP" dirty="0"/>
            <a:t>En-route Airspace Separation by Altitude (Eastern Japan)</a:t>
          </a:r>
          <a:endParaRPr lang="ja-JP" altLang="en-US" dirty="0"/>
        </a:p>
      </dgm:t>
    </dgm:pt>
    <dgm:pt modelId="{D92803CA-74AE-453D-8FCF-C6D7ED4DE77D}" type="parTrans" cxnId="{3EA30B3B-8A49-4DC8-B146-7A503A782A91}">
      <dgm:prSet/>
      <dgm:spPr/>
      <dgm:t>
        <a:bodyPr/>
        <a:lstStyle/>
        <a:p>
          <a:endParaRPr lang="ja-JP" altLang="en-US"/>
        </a:p>
      </dgm:t>
    </dgm:pt>
    <dgm:pt modelId="{29677CC8-CAA8-4FA6-95F3-02DB24E29C3C}" type="sibTrans" cxnId="{3EA30B3B-8A49-4DC8-B146-7A503A782A91}">
      <dgm:prSet/>
      <dgm:spPr/>
      <dgm:t>
        <a:bodyPr/>
        <a:lstStyle/>
        <a:p>
          <a:endParaRPr lang="ja-JP" altLang="en-US"/>
        </a:p>
      </dgm:t>
    </dgm:pt>
    <dgm:pt modelId="{DA745D26-7CF6-4DAA-BD67-0ECED83EA5EF}">
      <dgm:prSet phldrT="[テキスト]"/>
      <dgm:spPr/>
      <dgm:t>
        <a:bodyPr/>
        <a:lstStyle/>
        <a:p>
          <a:r>
            <a:rPr lang="en-US" altLang="ja-JP" dirty="0"/>
            <a:t>En-route Airspace Separation by Altitude (Western Japan)</a:t>
          </a:r>
          <a:endParaRPr lang="ja-JP" altLang="en-US" dirty="0"/>
        </a:p>
      </dgm:t>
    </dgm:pt>
    <dgm:pt modelId="{F925080F-A335-47B8-AA00-51D20A5CDED6}" type="parTrans" cxnId="{35CA3F92-4722-4C54-ACF8-B671121CDC1C}">
      <dgm:prSet/>
      <dgm:spPr/>
      <dgm:t>
        <a:bodyPr/>
        <a:lstStyle/>
        <a:p>
          <a:endParaRPr lang="ja-JP" altLang="en-US"/>
        </a:p>
      </dgm:t>
    </dgm:pt>
    <dgm:pt modelId="{3F79F517-F368-4FD3-8899-C5E4C2C1B773}" type="sibTrans" cxnId="{35CA3F92-4722-4C54-ACF8-B671121CDC1C}">
      <dgm:prSet/>
      <dgm:spPr/>
      <dgm:t>
        <a:bodyPr/>
        <a:lstStyle/>
        <a:p>
          <a:endParaRPr lang="ja-JP" altLang="en-US"/>
        </a:p>
      </dgm:t>
    </dgm:pt>
    <dgm:pt modelId="{2AA0D735-0D46-425D-987C-1B902F78EDEE}" type="pres">
      <dgm:prSet presAssocID="{CE1E5884-65DE-4EB5-BD6C-8ACF85914742}" presName="Name0" presStyleCnt="0">
        <dgm:presLayoutVars>
          <dgm:dir/>
          <dgm:resizeHandles val="exact"/>
        </dgm:presLayoutVars>
      </dgm:prSet>
      <dgm:spPr/>
    </dgm:pt>
    <dgm:pt modelId="{37D20772-A724-496A-B6EE-A73AD9E3B9D5}" type="pres">
      <dgm:prSet presAssocID="{DA745D26-7CF6-4DAA-BD67-0ECED83EA5EF}" presName="node" presStyleLbl="node1" presStyleIdx="0" presStyleCnt="2" custScaleY="95000">
        <dgm:presLayoutVars>
          <dgm:bulletEnabled val="1"/>
        </dgm:presLayoutVars>
      </dgm:prSet>
      <dgm:spPr/>
    </dgm:pt>
    <dgm:pt modelId="{612B2BAE-180E-48D7-9BC6-A75BA38BB635}" type="pres">
      <dgm:prSet presAssocID="{3F79F517-F368-4FD3-8899-C5E4C2C1B773}" presName="sibTrans" presStyleLbl="sibTrans2D1" presStyleIdx="0" presStyleCnt="1"/>
      <dgm:spPr/>
    </dgm:pt>
    <dgm:pt modelId="{BAD2EA0F-B347-441A-A5FB-E3316C9E757D}" type="pres">
      <dgm:prSet presAssocID="{3F79F517-F368-4FD3-8899-C5E4C2C1B773}" presName="connectorText" presStyleLbl="sibTrans2D1" presStyleIdx="0" presStyleCnt="1"/>
      <dgm:spPr/>
    </dgm:pt>
    <dgm:pt modelId="{83E58FF3-F409-4C72-8FC7-C9A040DA18A8}" type="pres">
      <dgm:prSet presAssocID="{3CFF56A4-C442-467B-A9A4-683E0EE17B67}" presName="node" presStyleLbl="node1" presStyleIdx="1" presStyleCnt="2" custScaleY="95000">
        <dgm:presLayoutVars>
          <dgm:bulletEnabled val="1"/>
        </dgm:presLayoutVars>
      </dgm:prSet>
      <dgm:spPr/>
    </dgm:pt>
  </dgm:ptLst>
  <dgm:cxnLst>
    <dgm:cxn modelId="{3EA30B3B-8A49-4DC8-B146-7A503A782A91}" srcId="{CE1E5884-65DE-4EB5-BD6C-8ACF85914742}" destId="{3CFF56A4-C442-467B-A9A4-683E0EE17B67}" srcOrd="1" destOrd="0" parTransId="{D92803CA-74AE-453D-8FCF-C6D7ED4DE77D}" sibTransId="{29677CC8-CAA8-4FA6-95F3-02DB24E29C3C}"/>
    <dgm:cxn modelId="{DBB3F469-CC72-41A8-898F-37F866A0D2D3}" type="presOf" srcId="{CE1E5884-65DE-4EB5-BD6C-8ACF85914742}" destId="{2AA0D735-0D46-425D-987C-1B902F78EDEE}" srcOrd="0" destOrd="0" presId="urn:microsoft.com/office/officeart/2005/8/layout/process1"/>
    <dgm:cxn modelId="{601E0985-2C02-42B0-9937-1BDC0EE4EB22}" type="presOf" srcId="{3F79F517-F368-4FD3-8899-C5E4C2C1B773}" destId="{BAD2EA0F-B347-441A-A5FB-E3316C9E757D}" srcOrd="1" destOrd="0" presId="urn:microsoft.com/office/officeart/2005/8/layout/process1"/>
    <dgm:cxn modelId="{35CA3F92-4722-4C54-ACF8-B671121CDC1C}" srcId="{CE1E5884-65DE-4EB5-BD6C-8ACF85914742}" destId="{DA745D26-7CF6-4DAA-BD67-0ECED83EA5EF}" srcOrd="0" destOrd="0" parTransId="{F925080F-A335-47B8-AA00-51D20A5CDED6}" sibTransId="{3F79F517-F368-4FD3-8899-C5E4C2C1B773}"/>
    <dgm:cxn modelId="{829B7AC3-E394-4DAA-BEB5-117C92B3C9B7}" type="presOf" srcId="{3F79F517-F368-4FD3-8899-C5E4C2C1B773}" destId="{612B2BAE-180E-48D7-9BC6-A75BA38BB635}" srcOrd="0" destOrd="0" presId="urn:microsoft.com/office/officeart/2005/8/layout/process1"/>
    <dgm:cxn modelId="{8C5E3CD2-1687-4BDD-9A09-E960E52EB843}" type="presOf" srcId="{DA745D26-7CF6-4DAA-BD67-0ECED83EA5EF}" destId="{37D20772-A724-496A-B6EE-A73AD9E3B9D5}" srcOrd="0" destOrd="0" presId="urn:microsoft.com/office/officeart/2005/8/layout/process1"/>
    <dgm:cxn modelId="{BCE060F6-8188-44A2-84F7-5279D631D6AE}" type="presOf" srcId="{3CFF56A4-C442-467B-A9A4-683E0EE17B67}" destId="{83E58FF3-F409-4C72-8FC7-C9A040DA18A8}" srcOrd="0" destOrd="0" presId="urn:microsoft.com/office/officeart/2005/8/layout/process1"/>
    <dgm:cxn modelId="{7076EED2-664A-49D4-A96B-417929449125}" type="presParOf" srcId="{2AA0D735-0D46-425D-987C-1B902F78EDEE}" destId="{37D20772-A724-496A-B6EE-A73AD9E3B9D5}" srcOrd="0" destOrd="0" presId="urn:microsoft.com/office/officeart/2005/8/layout/process1"/>
    <dgm:cxn modelId="{7F8C7099-D942-48E4-AB41-0CAA5E34B846}" type="presParOf" srcId="{2AA0D735-0D46-425D-987C-1B902F78EDEE}" destId="{612B2BAE-180E-48D7-9BC6-A75BA38BB635}" srcOrd="1" destOrd="0" presId="urn:microsoft.com/office/officeart/2005/8/layout/process1"/>
    <dgm:cxn modelId="{D73C1410-B0EE-4D44-895D-36D1608B8F64}" type="presParOf" srcId="{612B2BAE-180E-48D7-9BC6-A75BA38BB635}" destId="{BAD2EA0F-B347-441A-A5FB-E3316C9E757D}" srcOrd="0" destOrd="0" presId="urn:microsoft.com/office/officeart/2005/8/layout/process1"/>
    <dgm:cxn modelId="{5740EFCC-7728-4740-A629-985CBB9349A9}" type="presParOf" srcId="{2AA0D735-0D46-425D-987C-1B902F78EDEE}" destId="{83E58FF3-F409-4C72-8FC7-C9A040DA18A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CE1E5884-65DE-4EB5-BD6C-8ACF85914742}"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kumimoji="1" lang="ja-JP" altLang="en-US"/>
        </a:p>
      </dgm:t>
    </dgm:pt>
    <dgm:pt modelId="{3CFF56A4-C442-467B-A9A4-683E0EE17B67}">
      <dgm:prSet phldrT="[テキスト]" custT="1"/>
      <dgm:spPr/>
      <dgm:t>
        <a:bodyPr/>
        <a:lstStyle/>
        <a:p>
          <a:r>
            <a:rPr lang="en-US" altLang="ja-JP" sz="1600" dirty="0"/>
            <a:t>Dynamic Sector Boundary</a:t>
          </a:r>
          <a:endParaRPr lang="ja-JP" altLang="en-US" sz="1600" dirty="0"/>
        </a:p>
      </dgm:t>
    </dgm:pt>
    <dgm:pt modelId="{D92803CA-74AE-453D-8FCF-C6D7ED4DE77D}" type="parTrans" cxnId="{3EA30B3B-8A49-4DC8-B146-7A503A782A91}">
      <dgm:prSet/>
      <dgm:spPr/>
      <dgm:t>
        <a:bodyPr/>
        <a:lstStyle/>
        <a:p>
          <a:endParaRPr lang="ja-JP" altLang="en-US" sz="1400"/>
        </a:p>
      </dgm:t>
    </dgm:pt>
    <dgm:pt modelId="{29677CC8-CAA8-4FA6-95F3-02DB24E29C3C}" type="sibTrans" cxnId="{3EA30B3B-8A49-4DC8-B146-7A503A782A91}">
      <dgm:prSet custT="1"/>
      <dgm:spPr/>
      <dgm:t>
        <a:bodyPr/>
        <a:lstStyle/>
        <a:p>
          <a:endParaRPr lang="ja-JP" altLang="en-US" sz="1400"/>
        </a:p>
      </dgm:t>
    </dgm:pt>
    <dgm:pt modelId="{DA745D26-7CF6-4DAA-BD67-0ECED83EA5EF}">
      <dgm:prSet phldrT="[テキスト]" custT="1"/>
      <dgm:spPr/>
      <dgm:t>
        <a:bodyPr/>
        <a:lstStyle/>
        <a:p>
          <a:r>
            <a:rPr lang="en-US" altLang="ja-JP" sz="1600" dirty="0"/>
            <a:t>Multi-Sector Planning</a:t>
          </a:r>
          <a:endParaRPr lang="ja-JP" altLang="en-US" sz="1600" dirty="0"/>
        </a:p>
      </dgm:t>
    </dgm:pt>
    <dgm:pt modelId="{F925080F-A335-47B8-AA00-51D20A5CDED6}" type="parTrans" cxnId="{35CA3F92-4722-4C54-ACF8-B671121CDC1C}">
      <dgm:prSet/>
      <dgm:spPr/>
      <dgm:t>
        <a:bodyPr/>
        <a:lstStyle/>
        <a:p>
          <a:endParaRPr lang="ja-JP" altLang="en-US" sz="1400"/>
        </a:p>
      </dgm:t>
    </dgm:pt>
    <dgm:pt modelId="{3F79F517-F368-4FD3-8899-C5E4C2C1B773}" type="sibTrans" cxnId="{35CA3F92-4722-4C54-ACF8-B671121CDC1C}">
      <dgm:prSet custT="1"/>
      <dgm:spPr/>
      <dgm:t>
        <a:bodyPr/>
        <a:lstStyle/>
        <a:p>
          <a:endParaRPr lang="ja-JP" altLang="en-US" sz="1400"/>
        </a:p>
      </dgm:t>
    </dgm:pt>
    <dgm:pt modelId="{150A8500-6FA4-43BB-98AD-1115EED6E052}">
      <dgm:prSet phldrT="[テキスト]" custT="1"/>
      <dgm:spPr/>
      <dgm:t>
        <a:bodyPr/>
        <a:lstStyle/>
        <a:p>
          <a:r>
            <a:rPr lang="en-US" altLang="ja-JP" sz="1600" dirty="0"/>
            <a:t>Dynamic Airspace Configuration</a:t>
          </a:r>
          <a:endParaRPr lang="ja-JP" altLang="en-US" sz="1600" dirty="0"/>
        </a:p>
      </dgm:t>
    </dgm:pt>
    <dgm:pt modelId="{41DC012F-20B0-44BD-B19F-5FC0504CEB5B}" type="parTrans" cxnId="{11D3304B-8AAB-4815-A030-4A533577A1F8}">
      <dgm:prSet/>
      <dgm:spPr/>
      <dgm:t>
        <a:bodyPr/>
        <a:lstStyle/>
        <a:p>
          <a:endParaRPr kumimoji="1" lang="ja-JP" altLang="en-US" sz="1400"/>
        </a:p>
      </dgm:t>
    </dgm:pt>
    <dgm:pt modelId="{F0C471DB-C85F-4E38-B27A-AAD9C7CD5A3B}" type="sibTrans" cxnId="{11D3304B-8AAB-4815-A030-4A533577A1F8}">
      <dgm:prSet/>
      <dgm:spPr/>
      <dgm:t>
        <a:bodyPr/>
        <a:lstStyle/>
        <a:p>
          <a:endParaRPr kumimoji="1" lang="ja-JP" altLang="en-US" sz="1400"/>
        </a:p>
      </dgm:t>
    </dgm:pt>
    <dgm:pt modelId="{2AA0D735-0D46-425D-987C-1B902F78EDEE}" type="pres">
      <dgm:prSet presAssocID="{CE1E5884-65DE-4EB5-BD6C-8ACF85914742}" presName="Name0" presStyleCnt="0">
        <dgm:presLayoutVars>
          <dgm:dir/>
          <dgm:resizeHandles val="exact"/>
        </dgm:presLayoutVars>
      </dgm:prSet>
      <dgm:spPr/>
    </dgm:pt>
    <dgm:pt modelId="{37D20772-A724-496A-B6EE-A73AD9E3B9D5}" type="pres">
      <dgm:prSet presAssocID="{DA745D26-7CF6-4DAA-BD67-0ECED83EA5EF}" presName="node" presStyleLbl="node1" presStyleIdx="0" presStyleCnt="3">
        <dgm:presLayoutVars>
          <dgm:bulletEnabled val="1"/>
        </dgm:presLayoutVars>
      </dgm:prSet>
      <dgm:spPr/>
    </dgm:pt>
    <dgm:pt modelId="{612B2BAE-180E-48D7-9BC6-A75BA38BB635}" type="pres">
      <dgm:prSet presAssocID="{3F79F517-F368-4FD3-8899-C5E4C2C1B773}" presName="sibTrans" presStyleLbl="sibTrans2D1" presStyleIdx="0" presStyleCnt="2"/>
      <dgm:spPr/>
    </dgm:pt>
    <dgm:pt modelId="{BAD2EA0F-B347-441A-A5FB-E3316C9E757D}" type="pres">
      <dgm:prSet presAssocID="{3F79F517-F368-4FD3-8899-C5E4C2C1B773}" presName="connectorText" presStyleLbl="sibTrans2D1" presStyleIdx="0" presStyleCnt="2"/>
      <dgm:spPr/>
    </dgm:pt>
    <dgm:pt modelId="{83E58FF3-F409-4C72-8FC7-C9A040DA18A8}" type="pres">
      <dgm:prSet presAssocID="{3CFF56A4-C442-467B-A9A4-683E0EE17B67}" presName="node" presStyleLbl="node1" presStyleIdx="1" presStyleCnt="3">
        <dgm:presLayoutVars>
          <dgm:bulletEnabled val="1"/>
        </dgm:presLayoutVars>
      </dgm:prSet>
      <dgm:spPr/>
    </dgm:pt>
    <dgm:pt modelId="{7C58068E-5A58-4D0C-A2F5-EEB55499B6E8}" type="pres">
      <dgm:prSet presAssocID="{29677CC8-CAA8-4FA6-95F3-02DB24E29C3C}" presName="sibTrans" presStyleLbl="sibTrans2D1" presStyleIdx="1" presStyleCnt="2"/>
      <dgm:spPr/>
    </dgm:pt>
    <dgm:pt modelId="{3B72C677-8DAF-44C2-850F-4CB13D773551}" type="pres">
      <dgm:prSet presAssocID="{29677CC8-CAA8-4FA6-95F3-02DB24E29C3C}" presName="connectorText" presStyleLbl="sibTrans2D1" presStyleIdx="1" presStyleCnt="2"/>
      <dgm:spPr/>
    </dgm:pt>
    <dgm:pt modelId="{64B5633A-B06E-446E-B2EC-EEF1B2FD4EA3}" type="pres">
      <dgm:prSet presAssocID="{150A8500-6FA4-43BB-98AD-1115EED6E052}" presName="node" presStyleLbl="node1" presStyleIdx="2" presStyleCnt="3">
        <dgm:presLayoutVars>
          <dgm:bulletEnabled val="1"/>
        </dgm:presLayoutVars>
      </dgm:prSet>
      <dgm:spPr/>
    </dgm:pt>
  </dgm:ptLst>
  <dgm:cxnLst>
    <dgm:cxn modelId="{3EA30B3B-8A49-4DC8-B146-7A503A782A91}" srcId="{CE1E5884-65DE-4EB5-BD6C-8ACF85914742}" destId="{3CFF56A4-C442-467B-A9A4-683E0EE17B67}" srcOrd="1" destOrd="0" parTransId="{D92803CA-74AE-453D-8FCF-C6D7ED4DE77D}" sibTransId="{29677CC8-CAA8-4FA6-95F3-02DB24E29C3C}"/>
    <dgm:cxn modelId="{DBB3F469-CC72-41A8-898F-37F866A0D2D3}" type="presOf" srcId="{CE1E5884-65DE-4EB5-BD6C-8ACF85914742}" destId="{2AA0D735-0D46-425D-987C-1B902F78EDEE}" srcOrd="0" destOrd="0" presId="urn:microsoft.com/office/officeart/2005/8/layout/process1"/>
    <dgm:cxn modelId="{11D3304B-8AAB-4815-A030-4A533577A1F8}" srcId="{CE1E5884-65DE-4EB5-BD6C-8ACF85914742}" destId="{150A8500-6FA4-43BB-98AD-1115EED6E052}" srcOrd="2" destOrd="0" parTransId="{41DC012F-20B0-44BD-B19F-5FC0504CEB5B}" sibTransId="{F0C471DB-C85F-4E38-B27A-AAD9C7CD5A3B}"/>
    <dgm:cxn modelId="{783E444E-88BE-4537-9811-1F85996F90ED}" type="presOf" srcId="{150A8500-6FA4-43BB-98AD-1115EED6E052}" destId="{64B5633A-B06E-446E-B2EC-EEF1B2FD4EA3}" srcOrd="0" destOrd="0" presId="urn:microsoft.com/office/officeart/2005/8/layout/process1"/>
    <dgm:cxn modelId="{601E0985-2C02-42B0-9937-1BDC0EE4EB22}" type="presOf" srcId="{3F79F517-F368-4FD3-8899-C5E4C2C1B773}" destId="{BAD2EA0F-B347-441A-A5FB-E3316C9E757D}" srcOrd="1" destOrd="0" presId="urn:microsoft.com/office/officeart/2005/8/layout/process1"/>
    <dgm:cxn modelId="{2CBF3989-B18B-4D1E-9C81-434312A0BF4A}" type="presOf" srcId="{29677CC8-CAA8-4FA6-95F3-02DB24E29C3C}" destId="{3B72C677-8DAF-44C2-850F-4CB13D773551}" srcOrd="1" destOrd="0" presId="urn:microsoft.com/office/officeart/2005/8/layout/process1"/>
    <dgm:cxn modelId="{35CA3F92-4722-4C54-ACF8-B671121CDC1C}" srcId="{CE1E5884-65DE-4EB5-BD6C-8ACF85914742}" destId="{DA745D26-7CF6-4DAA-BD67-0ECED83EA5EF}" srcOrd="0" destOrd="0" parTransId="{F925080F-A335-47B8-AA00-51D20A5CDED6}" sibTransId="{3F79F517-F368-4FD3-8899-C5E4C2C1B773}"/>
    <dgm:cxn modelId="{829B7AC3-E394-4DAA-BEB5-117C92B3C9B7}" type="presOf" srcId="{3F79F517-F368-4FD3-8899-C5E4C2C1B773}" destId="{612B2BAE-180E-48D7-9BC6-A75BA38BB635}" srcOrd="0" destOrd="0" presId="urn:microsoft.com/office/officeart/2005/8/layout/process1"/>
    <dgm:cxn modelId="{E319D9CA-FB72-4B2F-AF71-E3ED40D1A0B9}" type="presOf" srcId="{29677CC8-CAA8-4FA6-95F3-02DB24E29C3C}" destId="{7C58068E-5A58-4D0C-A2F5-EEB55499B6E8}" srcOrd="0" destOrd="0" presId="urn:microsoft.com/office/officeart/2005/8/layout/process1"/>
    <dgm:cxn modelId="{8C5E3CD2-1687-4BDD-9A09-E960E52EB843}" type="presOf" srcId="{DA745D26-7CF6-4DAA-BD67-0ECED83EA5EF}" destId="{37D20772-A724-496A-B6EE-A73AD9E3B9D5}" srcOrd="0" destOrd="0" presId="urn:microsoft.com/office/officeart/2005/8/layout/process1"/>
    <dgm:cxn modelId="{BCE060F6-8188-44A2-84F7-5279D631D6AE}" type="presOf" srcId="{3CFF56A4-C442-467B-A9A4-683E0EE17B67}" destId="{83E58FF3-F409-4C72-8FC7-C9A040DA18A8}" srcOrd="0" destOrd="0" presId="urn:microsoft.com/office/officeart/2005/8/layout/process1"/>
    <dgm:cxn modelId="{7076EED2-664A-49D4-A96B-417929449125}" type="presParOf" srcId="{2AA0D735-0D46-425D-987C-1B902F78EDEE}" destId="{37D20772-A724-496A-B6EE-A73AD9E3B9D5}" srcOrd="0" destOrd="0" presId="urn:microsoft.com/office/officeart/2005/8/layout/process1"/>
    <dgm:cxn modelId="{7F8C7099-D942-48E4-AB41-0CAA5E34B846}" type="presParOf" srcId="{2AA0D735-0D46-425D-987C-1B902F78EDEE}" destId="{612B2BAE-180E-48D7-9BC6-A75BA38BB635}" srcOrd="1" destOrd="0" presId="urn:microsoft.com/office/officeart/2005/8/layout/process1"/>
    <dgm:cxn modelId="{D73C1410-B0EE-4D44-895D-36D1608B8F64}" type="presParOf" srcId="{612B2BAE-180E-48D7-9BC6-A75BA38BB635}" destId="{BAD2EA0F-B347-441A-A5FB-E3316C9E757D}" srcOrd="0" destOrd="0" presId="urn:microsoft.com/office/officeart/2005/8/layout/process1"/>
    <dgm:cxn modelId="{5740EFCC-7728-4740-A629-985CBB9349A9}" type="presParOf" srcId="{2AA0D735-0D46-425D-987C-1B902F78EDEE}" destId="{83E58FF3-F409-4C72-8FC7-C9A040DA18A8}" srcOrd="2" destOrd="0" presId="urn:microsoft.com/office/officeart/2005/8/layout/process1"/>
    <dgm:cxn modelId="{DCFC70E2-4442-429F-8D40-247678A6AF71}" type="presParOf" srcId="{2AA0D735-0D46-425D-987C-1B902F78EDEE}" destId="{7C58068E-5A58-4D0C-A2F5-EEB55499B6E8}" srcOrd="3" destOrd="0" presId="urn:microsoft.com/office/officeart/2005/8/layout/process1"/>
    <dgm:cxn modelId="{B4776376-448A-4CE1-9283-7A77C7C95990}" type="presParOf" srcId="{7C58068E-5A58-4D0C-A2F5-EEB55499B6E8}" destId="{3B72C677-8DAF-44C2-850F-4CB13D773551}" srcOrd="0" destOrd="0" presId="urn:microsoft.com/office/officeart/2005/8/layout/process1"/>
    <dgm:cxn modelId="{29D410EA-C57C-4743-BA9C-21A729083DE0}" type="presParOf" srcId="{2AA0D735-0D46-425D-987C-1B902F78EDEE}" destId="{64B5633A-B06E-446E-B2EC-EEF1B2FD4EA3}"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942F5-F177-433D-B771-CAC290F0A691}">
      <dsp:nvSpPr>
        <dsp:cNvPr id="0" name=""/>
        <dsp:cNvSpPr/>
      </dsp:nvSpPr>
      <dsp:spPr>
        <a:xfrm>
          <a:off x="-3979472" y="-610932"/>
          <a:ext cx="4742403" cy="4742403"/>
        </a:xfrm>
        <a:prstGeom prst="blockArc">
          <a:avLst>
            <a:gd name="adj1" fmla="val 18900000"/>
            <a:gd name="adj2" fmla="val 2700000"/>
            <a:gd name="adj3" fmla="val 45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5DDC1A-B70D-4DB2-80AB-9ABDA87F6648}">
      <dsp:nvSpPr>
        <dsp:cNvPr id="0" name=""/>
        <dsp:cNvSpPr/>
      </dsp:nvSpPr>
      <dsp:spPr>
        <a:xfrm>
          <a:off x="490630" y="352053"/>
          <a:ext cx="7403315" cy="704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85" tIns="81280" rIns="81280" bIns="81280" numCol="1" spcCol="1270" anchor="ctr" anchorCtr="0">
          <a:noAutofit/>
        </a:bodyPr>
        <a:lstStyle/>
        <a:p>
          <a:pPr marL="0" lvl="0" indent="0" algn="l" defTabSz="1422400">
            <a:lnSpc>
              <a:spcPct val="90000"/>
            </a:lnSpc>
            <a:spcBef>
              <a:spcPct val="0"/>
            </a:spcBef>
            <a:spcAft>
              <a:spcPct val="35000"/>
            </a:spcAft>
            <a:buNone/>
          </a:pPr>
          <a:r>
            <a:rPr kumimoji="1" lang="en-US" altLang="ja-JP" sz="3200" kern="1200" dirty="0"/>
            <a:t>Industry</a:t>
          </a:r>
          <a:endParaRPr kumimoji="1" lang="ja-JP" altLang="en-US" sz="3200" kern="1200" dirty="0"/>
        </a:p>
      </dsp:txBody>
      <dsp:txXfrm>
        <a:off x="490630" y="352053"/>
        <a:ext cx="7403315" cy="704107"/>
      </dsp:txXfrm>
    </dsp:sp>
    <dsp:sp modelId="{A1A223BC-3024-4931-983B-E56701AF0F71}">
      <dsp:nvSpPr>
        <dsp:cNvPr id="0" name=""/>
        <dsp:cNvSpPr/>
      </dsp:nvSpPr>
      <dsp:spPr>
        <a:xfrm>
          <a:off x="50563" y="264040"/>
          <a:ext cx="880134" cy="8801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39B001-4FBB-41E2-BFC3-18E685F5A921}">
      <dsp:nvSpPr>
        <dsp:cNvPr id="0" name=""/>
        <dsp:cNvSpPr/>
      </dsp:nvSpPr>
      <dsp:spPr>
        <a:xfrm>
          <a:off x="746574" y="1408215"/>
          <a:ext cx="7147372" cy="704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85" tIns="81280" rIns="81280" bIns="81280" numCol="1" spcCol="1270" anchor="ctr" anchorCtr="0">
          <a:noAutofit/>
        </a:bodyPr>
        <a:lstStyle/>
        <a:p>
          <a:pPr marL="0" lvl="0" indent="0" algn="l" defTabSz="1422400">
            <a:lnSpc>
              <a:spcPct val="90000"/>
            </a:lnSpc>
            <a:spcBef>
              <a:spcPct val="0"/>
            </a:spcBef>
            <a:spcAft>
              <a:spcPct val="35000"/>
            </a:spcAft>
            <a:buNone/>
          </a:pPr>
          <a:r>
            <a:rPr kumimoji="1" lang="en-US" altLang="ja-JP" sz="3200" kern="1200" dirty="0"/>
            <a:t>Academia</a:t>
          </a:r>
          <a:endParaRPr kumimoji="1" lang="ja-JP" altLang="en-US" sz="3200" kern="1200" dirty="0"/>
        </a:p>
      </dsp:txBody>
      <dsp:txXfrm>
        <a:off x="746574" y="1408215"/>
        <a:ext cx="7147372" cy="704107"/>
      </dsp:txXfrm>
    </dsp:sp>
    <dsp:sp modelId="{4923889B-6E70-4174-80AA-A0176CC3C5AC}">
      <dsp:nvSpPr>
        <dsp:cNvPr id="0" name=""/>
        <dsp:cNvSpPr/>
      </dsp:nvSpPr>
      <dsp:spPr>
        <a:xfrm>
          <a:off x="306506" y="1320201"/>
          <a:ext cx="880134" cy="8801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D10924-6196-47B5-941C-74645E8B61B6}">
      <dsp:nvSpPr>
        <dsp:cNvPr id="0" name=""/>
        <dsp:cNvSpPr/>
      </dsp:nvSpPr>
      <dsp:spPr>
        <a:xfrm>
          <a:off x="490630" y="2464376"/>
          <a:ext cx="7403315" cy="704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85" tIns="81280" rIns="81280" bIns="81280" numCol="1" spcCol="1270" anchor="ctr" anchorCtr="0">
          <a:noAutofit/>
        </a:bodyPr>
        <a:lstStyle/>
        <a:p>
          <a:pPr marL="0" lvl="0" indent="0" algn="l" defTabSz="1422400">
            <a:lnSpc>
              <a:spcPct val="90000"/>
            </a:lnSpc>
            <a:spcBef>
              <a:spcPct val="0"/>
            </a:spcBef>
            <a:spcAft>
              <a:spcPct val="35000"/>
            </a:spcAft>
            <a:buNone/>
          </a:pPr>
          <a:r>
            <a:rPr kumimoji="1" lang="en-US" altLang="ja-JP" sz="3200" kern="1200" dirty="0"/>
            <a:t>Government</a:t>
          </a:r>
          <a:endParaRPr kumimoji="1" lang="ja-JP" altLang="en-US" sz="3200" kern="1200" dirty="0"/>
        </a:p>
      </dsp:txBody>
      <dsp:txXfrm>
        <a:off x="490630" y="2464376"/>
        <a:ext cx="7403315" cy="704107"/>
      </dsp:txXfrm>
    </dsp:sp>
    <dsp:sp modelId="{6152E9BD-263D-4CC5-9337-429E1B899B1E}">
      <dsp:nvSpPr>
        <dsp:cNvPr id="0" name=""/>
        <dsp:cNvSpPr/>
      </dsp:nvSpPr>
      <dsp:spPr>
        <a:xfrm>
          <a:off x="50563" y="2376363"/>
          <a:ext cx="880134" cy="8801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20772-A724-496A-B6EE-A73AD9E3B9D5}">
      <dsp:nvSpPr>
        <dsp:cNvPr id="0" name=""/>
        <dsp:cNvSpPr/>
      </dsp:nvSpPr>
      <dsp:spPr>
        <a:xfrm>
          <a:off x="7365" y="0"/>
          <a:ext cx="2201596" cy="720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Calculated Time Over (CTO)</a:t>
          </a:r>
          <a:endParaRPr lang="ja-JP" altLang="en-US" sz="1600" kern="1200" dirty="0"/>
        </a:p>
      </dsp:txBody>
      <dsp:txXfrm>
        <a:off x="28453" y="21088"/>
        <a:ext cx="2159420" cy="677824"/>
      </dsp:txXfrm>
    </dsp:sp>
    <dsp:sp modelId="{612B2BAE-180E-48D7-9BC6-A75BA38BB635}">
      <dsp:nvSpPr>
        <dsp:cNvPr id="0" name=""/>
        <dsp:cNvSpPr/>
      </dsp:nvSpPr>
      <dsp:spPr>
        <a:xfrm>
          <a:off x="2429122" y="87001"/>
          <a:ext cx="466738" cy="54599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2429122" y="196200"/>
        <a:ext cx="326717" cy="327598"/>
      </dsp:txXfrm>
    </dsp:sp>
    <dsp:sp modelId="{83E58FF3-F409-4C72-8FC7-C9A040DA18A8}">
      <dsp:nvSpPr>
        <dsp:cNvPr id="0" name=""/>
        <dsp:cNvSpPr/>
      </dsp:nvSpPr>
      <dsp:spPr>
        <a:xfrm>
          <a:off x="3089601" y="0"/>
          <a:ext cx="2201596" cy="720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Cross Border CTO</a:t>
          </a:r>
          <a:endParaRPr lang="ja-JP" altLang="en-US" sz="1600" kern="1200" dirty="0"/>
        </a:p>
      </dsp:txBody>
      <dsp:txXfrm>
        <a:off x="3110689" y="21088"/>
        <a:ext cx="2159420" cy="677824"/>
      </dsp:txXfrm>
    </dsp:sp>
    <dsp:sp modelId="{7C58068E-5A58-4D0C-A2F5-EEB55499B6E8}">
      <dsp:nvSpPr>
        <dsp:cNvPr id="0" name=""/>
        <dsp:cNvSpPr/>
      </dsp:nvSpPr>
      <dsp:spPr>
        <a:xfrm>
          <a:off x="5511358" y="87001"/>
          <a:ext cx="466738" cy="54599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5511358" y="196200"/>
        <a:ext cx="326717" cy="327598"/>
      </dsp:txXfrm>
    </dsp:sp>
    <dsp:sp modelId="{64B5633A-B06E-446E-B2EC-EEF1B2FD4EA3}">
      <dsp:nvSpPr>
        <dsp:cNvPr id="0" name=""/>
        <dsp:cNvSpPr/>
      </dsp:nvSpPr>
      <dsp:spPr>
        <a:xfrm>
          <a:off x="6171837" y="0"/>
          <a:ext cx="2201596" cy="720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Time Based Management</a:t>
          </a:r>
          <a:endParaRPr lang="ja-JP" altLang="en-US" sz="1600" kern="1200" dirty="0"/>
        </a:p>
      </dsp:txBody>
      <dsp:txXfrm>
        <a:off x="6192925" y="21088"/>
        <a:ext cx="2159420" cy="6778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77334-4724-4226-8995-9D88B7B21F79}">
      <dsp:nvSpPr>
        <dsp:cNvPr id="0" name=""/>
        <dsp:cNvSpPr/>
      </dsp:nvSpPr>
      <dsp:spPr>
        <a:xfrm>
          <a:off x="1033" y="0"/>
          <a:ext cx="2204138" cy="720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AMAN/PMS</a:t>
          </a:r>
          <a:endParaRPr lang="ja-JP" altLang="en-US" sz="1600" kern="1200" dirty="0"/>
        </a:p>
      </dsp:txBody>
      <dsp:txXfrm>
        <a:off x="22121" y="21088"/>
        <a:ext cx="2161962" cy="677824"/>
      </dsp:txXfrm>
    </dsp:sp>
    <dsp:sp modelId="{0C41A780-68B1-40E4-8DD8-0E25152D6541}">
      <dsp:nvSpPr>
        <dsp:cNvPr id="0" name=""/>
        <dsp:cNvSpPr/>
      </dsp:nvSpPr>
      <dsp:spPr>
        <a:xfrm>
          <a:off x="2425586" y="86686"/>
          <a:ext cx="467277" cy="54662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2425586" y="196011"/>
        <a:ext cx="327094" cy="327976"/>
      </dsp:txXfrm>
    </dsp:sp>
    <dsp:sp modelId="{37D20772-A724-496A-B6EE-A73AD9E3B9D5}">
      <dsp:nvSpPr>
        <dsp:cNvPr id="0" name=""/>
        <dsp:cNvSpPr/>
      </dsp:nvSpPr>
      <dsp:spPr>
        <a:xfrm>
          <a:off x="3086827" y="0"/>
          <a:ext cx="2204138" cy="720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Integration of     AMAN and DMAN</a:t>
          </a:r>
          <a:endParaRPr lang="ja-JP" altLang="en-US" sz="1600" kern="1200" dirty="0"/>
        </a:p>
      </dsp:txBody>
      <dsp:txXfrm>
        <a:off x="3107915" y="21088"/>
        <a:ext cx="2161962" cy="6778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77334-4724-4226-8995-9D88B7B21F79}">
      <dsp:nvSpPr>
        <dsp:cNvPr id="0" name=""/>
        <dsp:cNvSpPr/>
      </dsp:nvSpPr>
      <dsp:spPr>
        <a:xfrm>
          <a:off x="7365" y="0"/>
          <a:ext cx="2201596" cy="7016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Direct Routings (DCTs)</a:t>
          </a:r>
          <a:endParaRPr lang="ja-JP" altLang="en-US" sz="1600" kern="1200" dirty="0"/>
        </a:p>
      </dsp:txBody>
      <dsp:txXfrm>
        <a:off x="27916" y="20551"/>
        <a:ext cx="2160494" cy="660563"/>
      </dsp:txXfrm>
    </dsp:sp>
    <dsp:sp modelId="{0C41A780-68B1-40E4-8DD8-0E25152D6541}">
      <dsp:nvSpPr>
        <dsp:cNvPr id="0" name=""/>
        <dsp:cNvSpPr/>
      </dsp:nvSpPr>
      <dsp:spPr>
        <a:xfrm>
          <a:off x="2429122" y="77834"/>
          <a:ext cx="466738" cy="54599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2429122" y="187033"/>
        <a:ext cx="326717" cy="327598"/>
      </dsp:txXfrm>
    </dsp:sp>
    <dsp:sp modelId="{37D20772-A724-496A-B6EE-A73AD9E3B9D5}">
      <dsp:nvSpPr>
        <dsp:cNvPr id="0" name=""/>
        <dsp:cNvSpPr/>
      </dsp:nvSpPr>
      <dsp:spPr>
        <a:xfrm>
          <a:off x="3089601" y="0"/>
          <a:ext cx="2201596" cy="7016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Free Route Airspace (FRA)</a:t>
          </a:r>
          <a:endParaRPr lang="ja-JP" altLang="en-US" sz="1600" kern="1200" dirty="0"/>
        </a:p>
      </dsp:txBody>
      <dsp:txXfrm>
        <a:off x="3110152" y="20551"/>
        <a:ext cx="2160494" cy="660563"/>
      </dsp:txXfrm>
    </dsp:sp>
    <dsp:sp modelId="{612B2BAE-180E-48D7-9BC6-A75BA38BB635}">
      <dsp:nvSpPr>
        <dsp:cNvPr id="0" name=""/>
        <dsp:cNvSpPr/>
      </dsp:nvSpPr>
      <dsp:spPr>
        <a:xfrm>
          <a:off x="5511358" y="77834"/>
          <a:ext cx="466738" cy="54599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5511358" y="187033"/>
        <a:ext cx="326717" cy="327598"/>
      </dsp:txXfrm>
    </dsp:sp>
    <dsp:sp modelId="{83E58FF3-F409-4C72-8FC7-C9A040DA18A8}">
      <dsp:nvSpPr>
        <dsp:cNvPr id="0" name=""/>
        <dsp:cNvSpPr/>
      </dsp:nvSpPr>
      <dsp:spPr>
        <a:xfrm>
          <a:off x="6171837" y="0"/>
          <a:ext cx="2201596" cy="7016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DARP in                 En-route Airspace</a:t>
          </a:r>
          <a:endParaRPr lang="ja-JP" altLang="en-US" sz="1600" kern="1200" dirty="0"/>
        </a:p>
      </dsp:txBody>
      <dsp:txXfrm>
        <a:off x="6192388" y="20551"/>
        <a:ext cx="2160494" cy="6605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77334-4724-4226-8995-9D88B7B21F79}">
      <dsp:nvSpPr>
        <dsp:cNvPr id="0" name=""/>
        <dsp:cNvSpPr/>
      </dsp:nvSpPr>
      <dsp:spPr>
        <a:xfrm>
          <a:off x="7365" y="0"/>
          <a:ext cx="2201596" cy="7016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CDO</a:t>
          </a:r>
          <a:endParaRPr lang="ja-JP" altLang="en-US" sz="1600" kern="1200" dirty="0"/>
        </a:p>
      </dsp:txBody>
      <dsp:txXfrm>
        <a:off x="27916" y="20551"/>
        <a:ext cx="2160494" cy="660563"/>
      </dsp:txXfrm>
    </dsp:sp>
    <dsp:sp modelId="{0C41A780-68B1-40E4-8DD8-0E25152D6541}">
      <dsp:nvSpPr>
        <dsp:cNvPr id="0" name=""/>
        <dsp:cNvSpPr/>
      </dsp:nvSpPr>
      <dsp:spPr>
        <a:xfrm>
          <a:off x="2429122" y="77834"/>
          <a:ext cx="466738" cy="54599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2429122" y="187033"/>
        <a:ext cx="326717" cy="327597"/>
      </dsp:txXfrm>
    </dsp:sp>
    <dsp:sp modelId="{37D20772-A724-496A-B6EE-A73AD9E3B9D5}">
      <dsp:nvSpPr>
        <dsp:cNvPr id="0" name=""/>
        <dsp:cNvSpPr/>
      </dsp:nvSpPr>
      <dsp:spPr>
        <a:xfrm>
          <a:off x="3089601" y="0"/>
          <a:ext cx="2201596" cy="7016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CDO by CPDLC (FANS 1/A)</a:t>
          </a:r>
          <a:endParaRPr lang="ja-JP" altLang="en-US" sz="1600" kern="1200" dirty="0"/>
        </a:p>
      </dsp:txBody>
      <dsp:txXfrm>
        <a:off x="3110152" y="20551"/>
        <a:ext cx="2160494" cy="660563"/>
      </dsp:txXfrm>
    </dsp:sp>
    <dsp:sp modelId="{612B2BAE-180E-48D7-9BC6-A75BA38BB635}">
      <dsp:nvSpPr>
        <dsp:cNvPr id="0" name=""/>
        <dsp:cNvSpPr/>
      </dsp:nvSpPr>
      <dsp:spPr>
        <a:xfrm>
          <a:off x="5511357" y="77834"/>
          <a:ext cx="466738" cy="54599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5511357" y="187033"/>
        <a:ext cx="326717" cy="327597"/>
      </dsp:txXfrm>
    </dsp:sp>
    <dsp:sp modelId="{83E58FF3-F409-4C72-8FC7-C9A040DA18A8}">
      <dsp:nvSpPr>
        <dsp:cNvPr id="0" name=""/>
        <dsp:cNvSpPr/>
      </dsp:nvSpPr>
      <dsp:spPr>
        <a:xfrm>
          <a:off x="6171836" y="0"/>
          <a:ext cx="2201596" cy="7016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CDO by CPDLC (ATS-B2)</a:t>
          </a:r>
          <a:endParaRPr lang="ja-JP" altLang="en-US" sz="1600" kern="1200" dirty="0"/>
        </a:p>
      </dsp:txBody>
      <dsp:txXfrm>
        <a:off x="6192387" y="20551"/>
        <a:ext cx="2160494" cy="6605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77334-4724-4226-8995-9D88B7B21F79}">
      <dsp:nvSpPr>
        <dsp:cNvPr id="0" name=""/>
        <dsp:cNvSpPr/>
      </dsp:nvSpPr>
      <dsp:spPr>
        <a:xfrm>
          <a:off x="143" y="0"/>
          <a:ext cx="2220099" cy="7016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En-route Metering</a:t>
          </a:r>
          <a:endParaRPr lang="ja-JP" altLang="en-US" sz="1600" kern="1200" dirty="0"/>
        </a:p>
      </dsp:txBody>
      <dsp:txXfrm>
        <a:off x="20694" y="20551"/>
        <a:ext cx="2178997" cy="660563"/>
      </dsp:txXfrm>
    </dsp:sp>
    <dsp:sp modelId="{0C41A780-68B1-40E4-8DD8-0E25152D6541}">
      <dsp:nvSpPr>
        <dsp:cNvPr id="0" name=""/>
        <dsp:cNvSpPr/>
      </dsp:nvSpPr>
      <dsp:spPr>
        <a:xfrm>
          <a:off x="2435137" y="84362"/>
          <a:ext cx="455576" cy="53293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2435137" y="190950"/>
        <a:ext cx="318903" cy="319763"/>
      </dsp:txXfrm>
    </dsp:sp>
    <dsp:sp modelId="{37D20772-A724-496A-B6EE-A73AD9E3B9D5}">
      <dsp:nvSpPr>
        <dsp:cNvPr id="0" name=""/>
        <dsp:cNvSpPr/>
      </dsp:nvSpPr>
      <dsp:spPr>
        <a:xfrm>
          <a:off x="3079821" y="0"/>
          <a:ext cx="2203401" cy="7016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Interval Management</a:t>
          </a:r>
          <a:endParaRPr lang="ja-JP" altLang="en-US" sz="1600" kern="1200" dirty="0"/>
        </a:p>
      </dsp:txBody>
      <dsp:txXfrm>
        <a:off x="3100372" y="20551"/>
        <a:ext cx="2162299" cy="6605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77334-4724-4226-8995-9D88B7B21F79}">
      <dsp:nvSpPr>
        <dsp:cNvPr id="0" name=""/>
        <dsp:cNvSpPr/>
      </dsp:nvSpPr>
      <dsp:spPr>
        <a:xfrm>
          <a:off x="7365" y="0"/>
          <a:ext cx="2201596" cy="7016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Regional IP Network</a:t>
          </a:r>
          <a:endParaRPr lang="ja-JP" altLang="en-US" sz="1600" kern="1200" dirty="0"/>
        </a:p>
      </dsp:txBody>
      <dsp:txXfrm>
        <a:off x="27916" y="20551"/>
        <a:ext cx="2160494" cy="660563"/>
      </dsp:txXfrm>
    </dsp:sp>
    <dsp:sp modelId="{0C41A780-68B1-40E4-8DD8-0E25152D6541}">
      <dsp:nvSpPr>
        <dsp:cNvPr id="0" name=""/>
        <dsp:cNvSpPr/>
      </dsp:nvSpPr>
      <dsp:spPr>
        <a:xfrm>
          <a:off x="2429122" y="77834"/>
          <a:ext cx="466738" cy="54599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2429122" y="187033"/>
        <a:ext cx="326717" cy="327598"/>
      </dsp:txXfrm>
    </dsp:sp>
    <dsp:sp modelId="{37D20772-A724-496A-B6EE-A73AD9E3B9D5}">
      <dsp:nvSpPr>
        <dsp:cNvPr id="0" name=""/>
        <dsp:cNvSpPr/>
      </dsp:nvSpPr>
      <dsp:spPr>
        <a:xfrm>
          <a:off x="3089601" y="0"/>
          <a:ext cx="2201596" cy="7016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Ground/Ground SWIM</a:t>
          </a:r>
          <a:endParaRPr lang="ja-JP" altLang="en-US" sz="1600" kern="1200" dirty="0"/>
        </a:p>
      </dsp:txBody>
      <dsp:txXfrm>
        <a:off x="3110152" y="20551"/>
        <a:ext cx="2160494" cy="660563"/>
      </dsp:txXfrm>
    </dsp:sp>
    <dsp:sp modelId="{612B2BAE-180E-48D7-9BC6-A75BA38BB635}">
      <dsp:nvSpPr>
        <dsp:cNvPr id="0" name=""/>
        <dsp:cNvSpPr/>
      </dsp:nvSpPr>
      <dsp:spPr>
        <a:xfrm>
          <a:off x="5511358" y="77834"/>
          <a:ext cx="466738" cy="54599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5511358" y="187033"/>
        <a:ext cx="326717" cy="327598"/>
      </dsp:txXfrm>
    </dsp:sp>
    <dsp:sp modelId="{83E58FF3-F409-4C72-8FC7-C9A040DA18A8}">
      <dsp:nvSpPr>
        <dsp:cNvPr id="0" name=""/>
        <dsp:cNvSpPr/>
      </dsp:nvSpPr>
      <dsp:spPr>
        <a:xfrm>
          <a:off x="6171837" y="0"/>
          <a:ext cx="2201596" cy="7016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Global SWIM Air/Ground SWIM</a:t>
          </a:r>
          <a:endParaRPr lang="ja-JP" altLang="en-US" sz="1600" kern="1200" dirty="0"/>
        </a:p>
      </dsp:txBody>
      <dsp:txXfrm>
        <a:off x="6192388" y="20551"/>
        <a:ext cx="2160494" cy="6605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77334-4724-4226-8995-9D88B7B21F79}">
      <dsp:nvSpPr>
        <dsp:cNvPr id="0" name=""/>
        <dsp:cNvSpPr/>
      </dsp:nvSpPr>
      <dsp:spPr>
        <a:xfrm>
          <a:off x="1031" y="0"/>
          <a:ext cx="2200543" cy="7016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ja-JP" sz="1400" kern="1200" dirty="0"/>
            <a:t>FF-ICE/Release 1</a:t>
          </a:r>
          <a:endParaRPr lang="ja-JP" altLang="en-US" sz="1400" kern="1200" dirty="0"/>
        </a:p>
      </dsp:txBody>
      <dsp:txXfrm>
        <a:off x="21582" y="20551"/>
        <a:ext cx="2159441" cy="660563"/>
      </dsp:txXfrm>
    </dsp:sp>
    <dsp:sp modelId="{0C41A780-68B1-40E4-8DD8-0E25152D6541}">
      <dsp:nvSpPr>
        <dsp:cNvPr id="0" name=""/>
        <dsp:cNvSpPr/>
      </dsp:nvSpPr>
      <dsp:spPr>
        <a:xfrm>
          <a:off x="2421630" y="77965"/>
          <a:ext cx="466515" cy="545734"/>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ja-JP" altLang="en-US" sz="1400" kern="1200"/>
        </a:p>
      </dsp:txBody>
      <dsp:txXfrm>
        <a:off x="2421630" y="187112"/>
        <a:ext cx="326561" cy="327440"/>
      </dsp:txXfrm>
    </dsp:sp>
    <dsp:sp modelId="{37D20772-A724-496A-B6EE-A73AD9E3B9D5}">
      <dsp:nvSpPr>
        <dsp:cNvPr id="0" name=""/>
        <dsp:cNvSpPr/>
      </dsp:nvSpPr>
      <dsp:spPr>
        <a:xfrm>
          <a:off x="3081793" y="0"/>
          <a:ext cx="2200543" cy="7016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ja-JP" sz="1400" kern="1200" dirty="0"/>
            <a:t>FF-ICE/Release 2</a:t>
          </a:r>
          <a:endParaRPr lang="ja-JP" altLang="en-US" sz="1400" kern="1200" dirty="0"/>
        </a:p>
      </dsp:txBody>
      <dsp:txXfrm>
        <a:off x="3102344" y="20551"/>
        <a:ext cx="2159441" cy="66056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77334-4724-4226-8995-9D88B7B21F79}">
      <dsp:nvSpPr>
        <dsp:cNvPr id="0" name=""/>
        <dsp:cNvSpPr/>
      </dsp:nvSpPr>
      <dsp:spPr>
        <a:xfrm>
          <a:off x="143" y="0"/>
          <a:ext cx="2220098" cy="7016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Pre-departure Trajectory Negotiation</a:t>
          </a:r>
          <a:endParaRPr lang="ja-JP" altLang="en-US" sz="1600" kern="1200" dirty="0"/>
        </a:p>
      </dsp:txBody>
      <dsp:txXfrm>
        <a:off x="20694" y="20551"/>
        <a:ext cx="2178996" cy="660563"/>
      </dsp:txXfrm>
    </dsp:sp>
    <dsp:sp modelId="{0C41A780-68B1-40E4-8DD8-0E25152D6541}">
      <dsp:nvSpPr>
        <dsp:cNvPr id="0" name=""/>
        <dsp:cNvSpPr/>
      </dsp:nvSpPr>
      <dsp:spPr>
        <a:xfrm>
          <a:off x="2435136" y="84363"/>
          <a:ext cx="455576" cy="53293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2435136" y="190951"/>
        <a:ext cx="318903" cy="319762"/>
      </dsp:txXfrm>
    </dsp:sp>
    <dsp:sp modelId="{37D20772-A724-496A-B6EE-A73AD9E3B9D5}">
      <dsp:nvSpPr>
        <dsp:cNvPr id="0" name=""/>
        <dsp:cNvSpPr/>
      </dsp:nvSpPr>
      <dsp:spPr>
        <a:xfrm>
          <a:off x="3079821" y="0"/>
          <a:ext cx="2203401" cy="7016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Post-departure Trajectory Negotiation</a:t>
          </a:r>
          <a:endParaRPr lang="ja-JP" altLang="en-US" sz="1600" kern="1200" dirty="0"/>
        </a:p>
      </dsp:txBody>
      <dsp:txXfrm>
        <a:off x="3100372" y="20551"/>
        <a:ext cx="2162299" cy="660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4CB7B-2389-44D8-9F58-691404B6E462}">
      <dsp:nvSpPr>
        <dsp:cNvPr id="0" name=""/>
        <dsp:cNvSpPr/>
      </dsp:nvSpPr>
      <dsp:spPr>
        <a:xfrm>
          <a:off x="1030" y="0"/>
          <a:ext cx="2197195"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Wide Area </a:t>
          </a:r>
          <a:r>
            <a:rPr lang="en-US" altLang="ja-JP" sz="1600" kern="1200" dirty="0" err="1"/>
            <a:t>Multilateration</a:t>
          </a:r>
          <a:r>
            <a:rPr lang="en-US" altLang="ja-JP" sz="1600" kern="1200" dirty="0"/>
            <a:t> (WAM)</a:t>
          </a:r>
          <a:endParaRPr lang="ja-JP" altLang="en-US" sz="1600" kern="1200" dirty="0"/>
        </a:p>
      </dsp:txBody>
      <dsp:txXfrm>
        <a:off x="20009" y="18979"/>
        <a:ext cx="2159237" cy="610042"/>
      </dsp:txXfrm>
    </dsp:sp>
    <dsp:sp modelId="{390B5BE6-E98A-4E00-A506-4AB1F962650E}">
      <dsp:nvSpPr>
        <dsp:cNvPr id="0" name=""/>
        <dsp:cNvSpPr/>
      </dsp:nvSpPr>
      <dsp:spPr>
        <a:xfrm>
          <a:off x="2417944" y="51547"/>
          <a:ext cx="465805" cy="544904"/>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p>
      </dsp:txBody>
      <dsp:txXfrm>
        <a:off x="2417944" y="160528"/>
        <a:ext cx="326064" cy="326942"/>
      </dsp:txXfrm>
    </dsp:sp>
    <dsp:sp modelId="{37D20772-A724-496A-B6EE-A73AD9E3B9D5}">
      <dsp:nvSpPr>
        <dsp:cNvPr id="0" name=""/>
        <dsp:cNvSpPr/>
      </dsp:nvSpPr>
      <dsp:spPr>
        <a:xfrm>
          <a:off x="3077103" y="0"/>
          <a:ext cx="2197195"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ADS-B</a:t>
          </a:r>
          <a:endParaRPr lang="ja-JP" altLang="en-US" sz="1600" kern="1200" dirty="0"/>
        </a:p>
      </dsp:txBody>
      <dsp:txXfrm>
        <a:off x="3096082" y="18979"/>
        <a:ext cx="2159237" cy="610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77334-4724-4226-8995-9D88B7B21F79}">
      <dsp:nvSpPr>
        <dsp:cNvPr id="0" name=""/>
        <dsp:cNvSpPr/>
      </dsp:nvSpPr>
      <dsp:spPr>
        <a:xfrm>
          <a:off x="7364" y="0"/>
          <a:ext cx="2201230"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Downlink Aircraft Parameters (DAPs)</a:t>
          </a:r>
          <a:endParaRPr lang="ja-JP" altLang="en-US" sz="1600" kern="1200" dirty="0"/>
        </a:p>
      </dsp:txBody>
      <dsp:txXfrm>
        <a:off x="26343" y="18979"/>
        <a:ext cx="2163272" cy="610042"/>
      </dsp:txXfrm>
    </dsp:sp>
    <dsp:sp modelId="{0C41A780-68B1-40E4-8DD8-0E25152D6541}">
      <dsp:nvSpPr>
        <dsp:cNvPr id="0" name=""/>
        <dsp:cNvSpPr/>
      </dsp:nvSpPr>
      <dsp:spPr>
        <a:xfrm>
          <a:off x="2428718" y="51047"/>
          <a:ext cx="466660" cy="54590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2428718" y="160228"/>
        <a:ext cx="326662" cy="327543"/>
      </dsp:txXfrm>
    </dsp:sp>
    <dsp:sp modelId="{37D20772-A724-496A-B6EE-A73AD9E3B9D5}">
      <dsp:nvSpPr>
        <dsp:cNvPr id="0" name=""/>
        <dsp:cNvSpPr/>
      </dsp:nvSpPr>
      <dsp:spPr>
        <a:xfrm>
          <a:off x="3089087" y="0"/>
          <a:ext cx="2201230"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Weather Data from DAPs</a:t>
          </a:r>
          <a:endParaRPr lang="ja-JP" altLang="en-US" sz="1600" kern="1200" dirty="0"/>
        </a:p>
      </dsp:txBody>
      <dsp:txXfrm>
        <a:off x="3108066" y="18979"/>
        <a:ext cx="2163272" cy="610042"/>
      </dsp:txXfrm>
    </dsp:sp>
    <dsp:sp modelId="{612B2BAE-180E-48D7-9BC6-A75BA38BB635}">
      <dsp:nvSpPr>
        <dsp:cNvPr id="0" name=""/>
        <dsp:cNvSpPr/>
      </dsp:nvSpPr>
      <dsp:spPr>
        <a:xfrm>
          <a:off x="5510440" y="51047"/>
          <a:ext cx="466660" cy="54590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5510440" y="160228"/>
        <a:ext cx="326662" cy="327543"/>
      </dsp:txXfrm>
    </dsp:sp>
    <dsp:sp modelId="{83E58FF3-F409-4C72-8FC7-C9A040DA18A8}">
      <dsp:nvSpPr>
        <dsp:cNvPr id="0" name=""/>
        <dsp:cNvSpPr/>
      </dsp:nvSpPr>
      <dsp:spPr>
        <a:xfrm>
          <a:off x="6170809" y="0"/>
          <a:ext cx="2201230"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Improve Tracking Accuracy by DAPs</a:t>
          </a:r>
          <a:endParaRPr lang="ja-JP" altLang="en-US" sz="1600" kern="1200" dirty="0"/>
        </a:p>
      </dsp:txBody>
      <dsp:txXfrm>
        <a:off x="6189788" y="18979"/>
        <a:ext cx="2163272" cy="6100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20772-A724-496A-B6EE-A73AD9E3B9D5}">
      <dsp:nvSpPr>
        <dsp:cNvPr id="0" name=""/>
        <dsp:cNvSpPr/>
      </dsp:nvSpPr>
      <dsp:spPr>
        <a:xfrm>
          <a:off x="11448" y="0"/>
          <a:ext cx="2198938"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CPDLC in Domestic Airspace</a:t>
          </a:r>
          <a:endParaRPr lang="ja-JP" altLang="en-US" sz="1600" kern="1200" dirty="0"/>
        </a:p>
      </dsp:txBody>
      <dsp:txXfrm>
        <a:off x="30427" y="18979"/>
        <a:ext cx="2160980" cy="610042"/>
      </dsp:txXfrm>
    </dsp:sp>
    <dsp:sp modelId="{612B2BAE-180E-48D7-9BC6-A75BA38BB635}">
      <dsp:nvSpPr>
        <dsp:cNvPr id="0" name=""/>
        <dsp:cNvSpPr/>
      </dsp:nvSpPr>
      <dsp:spPr>
        <a:xfrm>
          <a:off x="2430280" y="51331"/>
          <a:ext cx="466174" cy="54533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ja-JP" altLang="en-US" sz="1300" kern="1200"/>
        </a:p>
      </dsp:txBody>
      <dsp:txXfrm>
        <a:off x="2430280" y="160398"/>
        <a:ext cx="326322" cy="327202"/>
      </dsp:txXfrm>
    </dsp:sp>
    <dsp:sp modelId="{83E58FF3-F409-4C72-8FC7-C9A040DA18A8}">
      <dsp:nvSpPr>
        <dsp:cNvPr id="0" name=""/>
        <dsp:cNvSpPr/>
      </dsp:nvSpPr>
      <dsp:spPr>
        <a:xfrm>
          <a:off x="3089961" y="0"/>
          <a:ext cx="2198938"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Expand Domestic CPDLC Message Set</a:t>
          </a:r>
          <a:endParaRPr lang="ja-JP" altLang="en-US" sz="1600" kern="1200" dirty="0"/>
        </a:p>
      </dsp:txBody>
      <dsp:txXfrm>
        <a:off x="3108940" y="18979"/>
        <a:ext cx="2160980" cy="610042"/>
      </dsp:txXfrm>
    </dsp:sp>
    <dsp:sp modelId="{7C58068E-5A58-4D0C-A2F5-EEB55499B6E8}">
      <dsp:nvSpPr>
        <dsp:cNvPr id="0" name=""/>
        <dsp:cNvSpPr/>
      </dsp:nvSpPr>
      <dsp:spPr>
        <a:xfrm>
          <a:off x="5508793" y="51331"/>
          <a:ext cx="466174" cy="54533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ja-JP" altLang="en-US" sz="1300" kern="1200"/>
        </a:p>
      </dsp:txBody>
      <dsp:txXfrm>
        <a:off x="5508793" y="160398"/>
        <a:ext cx="326322" cy="327202"/>
      </dsp:txXfrm>
    </dsp:sp>
    <dsp:sp modelId="{64B5633A-B06E-446E-B2EC-EEF1B2FD4EA3}">
      <dsp:nvSpPr>
        <dsp:cNvPr id="0" name=""/>
        <dsp:cNvSpPr/>
      </dsp:nvSpPr>
      <dsp:spPr>
        <a:xfrm>
          <a:off x="6168475" y="0"/>
          <a:ext cx="2198938"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ja-JP" sz="1400" kern="1200" dirty="0"/>
            <a:t>ATN/IPS &amp; ATS B2       (D-TAXI/D-RVR/ HZWX/EPP)</a:t>
          </a:r>
          <a:endParaRPr lang="ja-JP" altLang="en-US" sz="1400" kern="1200" dirty="0"/>
        </a:p>
      </dsp:txBody>
      <dsp:txXfrm>
        <a:off x="6187454" y="18979"/>
        <a:ext cx="2160980" cy="6100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20772-A724-496A-B6EE-A73AD9E3B9D5}">
      <dsp:nvSpPr>
        <dsp:cNvPr id="0" name=""/>
        <dsp:cNvSpPr/>
      </dsp:nvSpPr>
      <dsp:spPr>
        <a:xfrm>
          <a:off x="7364" y="0"/>
          <a:ext cx="2201230"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RNAV5/RNP2</a:t>
          </a:r>
          <a:endParaRPr lang="ja-JP" altLang="en-US" sz="1600" kern="1200" dirty="0"/>
        </a:p>
      </dsp:txBody>
      <dsp:txXfrm>
        <a:off x="26343" y="18979"/>
        <a:ext cx="2163272" cy="610042"/>
      </dsp:txXfrm>
    </dsp:sp>
    <dsp:sp modelId="{612B2BAE-180E-48D7-9BC6-A75BA38BB635}">
      <dsp:nvSpPr>
        <dsp:cNvPr id="0" name=""/>
        <dsp:cNvSpPr/>
      </dsp:nvSpPr>
      <dsp:spPr>
        <a:xfrm>
          <a:off x="2428718" y="51047"/>
          <a:ext cx="466660" cy="54590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2428718" y="160228"/>
        <a:ext cx="326662" cy="327543"/>
      </dsp:txXfrm>
    </dsp:sp>
    <dsp:sp modelId="{83E58FF3-F409-4C72-8FC7-C9A040DA18A8}">
      <dsp:nvSpPr>
        <dsp:cNvPr id="0" name=""/>
        <dsp:cNvSpPr/>
      </dsp:nvSpPr>
      <dsp:spPr>
        <a:xfrm>
          <a:off x="3089087" y="0"/>
          <a:ext cx="2201230"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RNP2</a:t>
          </a:r>
          <a:endParaRPr lang="ja-JP" altLang="en-US" sz="1600" kern="1200" dirty="0"/>
        </a:p>
      </dsp:txBody>
      <dsp:txXfrm>
        <a:off x="3108066" y="18979"/>
        <a:ext cx="2163272" cy="610042"/>
      </dsp:txXfrm>
    </dsp:sp>
    <dsp:sp modelId="{7C58068E-5A58-4D0C-A2F5-EEB55499B6E8}">
      <dsp:nvSpPr>
        <dsp:cNvPr id="0" name=""/>
        <dsp:cNvSpPr/>
      </dsp:nvSpPr>
      <dsp:spPr>
        <a:xfrm>
          <a:off x="5510441" y="51047"/>
          <a:ext cx="466660" cy="54590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5510441" y="160228"/>
        <a:ext cx="326662" cy="327543"/>
      </dsp:txXfrm>
    </dsp:sp>
    <dsp:sp modelId="{64B5633A-B06E-446E-B2EC-EEF1B2FD4EA3}">
      <dsp:nvSpPr>
        <dsp:cNvPr id="0" name=""/>
        <dsp:cNvSpPr/>
      </dsp:nvSpPr>
      <dsp:spPr>
        <a:xfrm>
          <a:off x="6170810" y="0"/>
          <a:ext cx="2201230"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A-RNP (TOAC)</a:t>
          </a:r>
          <a:endParaRPr lang="ja-JP" altLang="en-US" sz="1600" kern="1200" dirty="0"/>
        </a:p>
      </dsp:txBody>
      <dsp:txXfrm>
        <a:off x="6189789" y="18979"/>
        <a:ext cx="2163272" cy="6100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20772-A724-496A-B6EE-A73AD9E3B9D5}">
      <dsp:nvSpPr>
        <dsp:cNvPr id="0" name=""/>
        <dsp:cNvSpPr/>
      </dsp:nvSpPr>
      <dsp:spPr>
        <a:xfrm>
          <a:off x="4208" y="0"/>
          <a:ext cx="2203681"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RNP to ILS</a:t>
          </a:r>
          <a:endParaRPr lang="ja-JP" altLang="en-US" sz="1600" kern="1200" dirty="0"/>
        </a:p>
      </dsp:txBody>
      <dsp:txXfrm>
        <a:off x="23187" y="18979"/>
        <a:ext cx="2165723" cy="610042"/>
      </dsp:txXfrm>
    </dsp:sp>
    <dsp:sp modelId="{612B2BAE-180E-48D7-9BC6-A75BA38BB635}">
      <dsp:nvSpPr>
        <dsp:cNvPr id="0" name=""/>
        <dsp:cNvSpPr/>
      </dsp:nvSpPr>
      <dsp:spPr>
        <a:xfrm>
          <a:off x="2429049" y="50743"/>
          <a:ext cx="468857" cy="546513"/>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2429049" y="160046"/>
        <a:ext cx="328200" cy="327907"/>
      </dsp:txXfrm>
    </dsp:sp>
    <dsp:sp modelId="{83E58FF3-F409-4C72-8FC7-C9A040DA18A8}">
      <dsp:nvSpPr>
        <dsp:cNvPr id="0" name=""/>
        <dsp:cNvSpPr/>
      </dsp:nvSpPr>
      <dsp:spPr>
        <a:xfrm>
          <a:off x="3092527" y="0"/>
          <a:ext cx="2203681"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LP/LPV</a:t>
          </a:r>
          <a:endParaRPr lang="ja-JP" altLang="en-US" sz="1600" kern="1200" dirty="0"/>
        </a:p>
      </dsp:txBody>
      <dsp:txXfrm>
        <a:off x="3111506" y="18979"/>
        <a:ext cx="2165723" cy="610042"/>
      </dsp:txXfrm>
    </dsp:sp>
    <dsp:sp modelId="{7C58068E-5A58-4D0C-A2F5-EEB55499B6E8}">
      <dsp:nvSpPr>
        <dsp:cNvPr id="0" name=""/>
        <dsp:cNvSpPr/>
      </dsp:nvSpPr>
      <dsp:spPr>
        <a:xfrm>
          <a:off x="5516577" y="50743"/>
          <a:ext cx="467180" cy="546513"/>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5516577" y="160046"/>
        <a:ext cx="327026" cy="327907"/>
      </dsp:txXfrm>
    </dsp:sp>
    <dsp:sp modelId="{64B5633A-B06E-446E-B2EC-EEF1B2FD4EA3}">
      <dsp:nvSpPr>
        <dsp:cNvPr id="0" name=""/>
        <dsp:cNvSpPr/>
      </dsp:nvSpPr>
      <dsp:spPr>
        <a:xfrm>
          <a:off x="6177682" y="0"/>
          <a:ext cx="2203681"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GBAS CAT II/III</a:t>
          </a:r>
          <a:endParaRPr lang="ja-JP" altLang="en-US" sz="1600" kern="1200" dirty="0"/>
        </a:p>
      </dsp:txBody>
      <dsp:txXfrm>
        <a:off x="6196661" y="18979"/>
        <a:ext cx="2165723" cy="6100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20772-A724-496A-B6EE-A73AD9E3B9D5}">
      <dsp:nvSpPr>
        <dsp:cNvPr id="0" name=""/>
        <dsp:cNvSpPr/>
      </dsp:nvSpPr>
      <dsp:spPr>
        <a:xfrm>
          <a:off x="10691" y="0"/>
          <a:ext cx="2198938"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High Temporal/Spatial Resolution Forecast</a:t>
          </a:r>
          <a:endParaRPr lang="ja-JP" altLang="en-US" sz="1600" kern="1200" dirty="0"/>
        </a:p>
      </dsp:txBody>
      <dsp:txXfrm>
        <a:off x="29670" y="18979"/>
        <a:ext cx="2160980" cy="610042"/>
      </dsp:txXfrm>
    </dsp:sp>
    <dsp:sp modelId="{612B2BAE-180E-48D7-9BC6-A75BA38BB635}">
      <dsp:nvSpPr>
        <dsp:cNvPr id="0" name=""/>
        <dsp:cNvSpPr/>
      </dsp:nvSpPr>
      <dsp:spPr>
        <a:xfrm>
          <a:off x="2429713" y="51331"/>
          <a:ext cx="466575" cy="54533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2429713" y="160398"/>
        <a:ext cx="326603" cy="327202"/>
      </dsp:txXfrm>
    </dsp:sp>
    <dsp:sp modelId="{83E58FF3-F409-4C72-8FC7-C9A040DA18A8}">
      <dsp:nvSpPr>
        <dsp:cNvPr id="0" name=""/>
        <dsp:cNvSpPr/>
      </dsp:nvSpPr>
      <dsp:spPr>
        <a:xfrm>
          <a:off x="3089961" y="0"/>
          <a:ext cx="2198938"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Conversion of WX Information to Operation/Capacity</a:t>
          </a:r>
          <a:endParaRPr lang="ja-JP" altLang="en-US" sz="1600" kern="1200" dirty="0"/>
        </a:p>
      </dsp:txBody>
      <dsp:txXfrm>
        <a:off x="3108940" y="18979"/>
        <a:ext cx="2160980" cy="610042"/>
      </dsp:txXfrm>
    </dsp:sp>
    <dsp:sp modelId="{7C58068E-5A58-4D0C-A2F5-EEB55499B6E8}">
      <dsp:nvSpPr>
        <dsp:cNvPr id="0" name=""/>
        <dsp:cNvSpPr/>
      </dsp:nvSpPr>
      <dsp:spPr>
        <a:xfrm>
          <a:off x="5508793" y="51331"/>
          <a:ext cx="466174" cy="54533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a:off x="5508793" y="160398"/>
        <a:ext cx="326322" cy="327202"/>
      </dsp:txXfrm>
    </dsp:sp>
    <dsp:sp modelId="{64B5633A-B06E-446E-B2EC-EEF1B2FD4EA3}">
      <dsp:nvSpPr>
        <dsp:cNvPr id="0" name=""/>
        <dsp:cNvSpPr/>
      </dsp:nvSpPr>
      <dsp:spPr>
        <a:xfrm>
          <a:off x="6168475" y="0"/>
          <a:ext cx="2198938"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Full MET-ATM Integration</a:t>
          </a:r>
          <a:endParaRPr lang="ja-JP" altLang="en-US" sz="1600" kern="1200" dirty="0"/>
        </a:p>
      </dsp:txBody>
      <dsp:txXfrm>
        <a:off x="6187454" y="18979"/>
        <a:ext cx="2160980" cy="6100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20772-A724-496A-B6EE-A73AD9E3B9D5}">
      <dsp:nvSpPr>
        <dsp:cNvPr id="0" name=""/>
        <dsp:cNvSpPr/>
      </dsp:nvSpPr>
      <dsp:spPr>
        <a:xfrm>
          <a:off x="3616" y="0"/>
          <a:ext cx="2201986" cy="720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ja-JP" sz="1400" kern="1200" dirty="0"/>
            <a:t>En-route Airspace Separation by Altitude (Western Japan)</a:t>
          </a:r>
          <a:endParaRPr lang="ja-JP" altLang="en-US" sz="1400" kern="1200" dirty="0"/>
        </a:p>
      </dsp:txBody>
      <dsp:txXfrm>
        <a:off x="24704" y="21088"/>
        <a:ext cx="2159810" cy="677824"/>
      </dsp:txXfrm>
    </dsp:sp>
    <dsp:sp modelId="{612B2BAE-180E-48D7-9BC6-A75BA38BB635}">
      <dsp:nvSpPr>
        <dsp:cNvPr id="0" name=""/>
        <dsp:cNvSpPr/>
      </dsp:nvSpPr>
      <dsp:spPr>
        <a:xfrm>
          <a:off x="2425801" y="86953"/>
          <a:ext cx="466821" cy="546092"/>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ja-JP" altLang="en-US" sz="1100" kern="1200"/>
        </a:p>
      </dsp:txBody>
      <dsp:txXfrm>
        <a:off x="2425801" y="196171"/>
        <a:ext cx="326775" cy="327656"/>
      </dsp:txXfrm>
    </dsp:sp>
    <dsp:sp modelId="{83E58FF3-F409-4C72-8FC7-C9A040DA18A8}">
      <dsp:nvSpPr>
        <dsp:cNvPr id="0" name=""/>
        <dsp:cNvSpPr/>
      </dsp:nvSpPr>
      <dsp:spPr>
        <a:xfrm>
          <a:off x="3086397" y="0"/>
          <a:ext cx="2201986" cy="720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ja-JP" sz="1400" kern="1200" dirty="0"/>
            <a:t>En-route Airspace Separation by Altitude (Eastern Japan)</a:t>
          </a:r>
          <a:endParaRPr lang="ja-JP" altLang="en-US" sz="1400" kern="1200" dirty="0"/>
        </a:p>
      </dsp:txBody>
      <dsp:txXfrm>
        <a:off x="3107485" y="21088"/>
        <a:ext cx="2159810" cy="6778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20772-A724-496A-B6EE-A73AD9E3B9D5}">
      <dsp:nvSpPr>
        <dsp:cNvPr id="0" name=""/>
        <dsp:cNvSpPr/>
      </dsp:nvSpPr>
      <dsp:spPr>
        <a:xfrm>
          <a:off x="7365" y="0"/>
          <a:ext cx="2201596" cy="720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Multi-Sector Planning</a:t>
          </a:r>
          <a:endParaRPr lang="ja-JP" altLang="en-US" sz="1600" kern="1200" dirty="0"/>
        </a:p>
      </dsp:txBody>
      <dsp:txXfrm>
        <a:off x="28453" y="21088"/>
        <a:ext cx="2159420" cy="677824"/>
      </dsp:txXfrm>
    </dsp:sp>
    <dsp:sp modelId="{612B2BAE-180E-48D7-9BC6-A75BA38BB635}">
      <dsp:nvSpPr>
        <dsp:cNvPr id="0" name=""/>
        <dsp:cNvSpPr/>
      </dsp:nvSpPr>
      <dsp:spPr>
        <a:xfrm>
          <a:off x="2429122" y="87001"/>
          <a:ext cx="466738" cy="54599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ja-JP" altLang="en-US" sz="1400" kern="1200"/>
        </a:p>
      </dsp:txBody>
      <dsp:txXfrm>
        <a:off x="2429122" y="196200"/>
        <a:ext cx="326717" cy="327598"/>
      </dsp:txXfrm>
    </dsp:sp>
    <dsp:sp modelId="{83E58FF3-F409-4C72-8FC7-C9A040DA18A8}">
      <dsp:nvSpPr>
        <dsp:cNvPr id="0" name=""/>
        <dsp:cNvSpPr/>
      </dsp:nvSpPr>
      <dsp:spPr>
        <a:xfrm>
          <a:off x="3089601" y="0"/>
          <a:ext cx="2201596" cy="720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Dynamic Sector Boundary</a:t>
          </a:r>
          <a:endParaRPr lang="ja-JP" altLang="en-US" sz="1600" kern="1200" dirty="0"/>
        </a:p>
      </dsp:txBody>
      <dsp:txXfrm>
        <a:off x="3110689" y="21088"/>
        <a:ext cx="2159420" cy="677824"/>
      </dsp:txXfrm>
    </dsp:sp>
    <dsp:sp modelId="{7C58068E-5A58-4D0C-A2F5-EEB55499B6E8}">
      <dsp:nvSpPr>
        <dsp:cNvPr id="0" name=""/>
        <dsp:cNvSpPr/>
      </dsp:nvSpPr>
      <dsp:spPr>
        <a:xfrm>
          <a:off x="5511358" y="87001"/>
          <a:ext cx="466738" cy="54599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ja-JP" altLang="en-US" sz="1400" kern="1200"/>
        </a:p>
      </dsp:txBody>
      <dsp:txXfrm>
        <a:off x="5511358" y="196200"/>
        <a:ext cx="326717" cy="327598"/>
      </dsp:txXfrm>
    </dsp:sp>
    <dsp:sp modelId="{64B5633A-B06E-446E-B2EC-EEF1B2FD4EA3}">
      <dsp:nvSpPr>
        <dsp:cNvPr id="0" name=""/>
        <dsp:cNvSpPr/>
      </dsp:nvSpPr>
      <dsp:spPr>
        <a:xfrm>
          <a:off x="6171837" y="0"/>
          <a:ext cx="2201596" cy="720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dirty="0"/>
            <a:t>Dynamic Airspace Configuration</a:t>
          </a:r>
          <a:endParaRPr lang="ja-JP" altLang="en-US" sz="1600" kern="1200" dirty="0"/>
        </a:p>
      </dsp:txBody>
      <dsp:txXfrm>
        <a:off x="6192925" y="21088"/>
        <a:ext cx="2159420" cy="67782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137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B817B81F-C074-4A5D-8D14-C96D4EFB14B7}" type="datetimeFigureOut">
              <a:rPr kumimoji="1" lang="ja-JP" altLang="en-US" smtClean="0"/>
              <a:t>2024/5/30</a:t>
            </a:fld>
            <a:endParaRPr kumimoji="1" lang="ja-JP" altLang="en-US"/>
          </a:p>
        </p:txBody>
      </p:sp>
      <p:sp>
        <p:nvSpPr>
          <p:cNvPr id="137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137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107054B-2487-43C1-80B9-91345C42006B}" type="slidenum">
              <a:rPr kumimoji="1" lang="ja-JP" altLang="en-US" smtClean="0"/>
              <a:t>‹#›</a:t>
            </a:fld>
            <a:endParaRPr kumimoji="1" lang="ja-JP" altLang="en-US"/>
          </a:p>
        </p:txBody>
      </p:sp>
    </p:spTree>
    <p:extLst>
      <p:ext uri="{BB962C8B-B14F-4D97-AF65-F5344CB8AC3E}">
        <p14:creationId xmlns:p14="http://schemas.microsoft.com/office/powerpoint/2010/main" val="34490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5"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1366"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77819F5-A5EA-466E-A676-46208C2F75F3}" type="datetimeFigureOut">
              <a:rPr kumimoji="1" lang="ja-JP" altLang="en-US" smtClean="0"/>
              <a:t>2024/5/30</a:t>
            </a:fld>
            <a:endParaRPr kumimoji="1" lang="ja-JP" altLang="en-US"/>
          </a:p>
        </p:txBody>
      </p:sp>
      <p:sp>
        <p:nvSpPr>
          <p:cNvPr id="1367"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1368"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69"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1370"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FBB0ECF-D1B3-4FEE-9914-469C25BDAC84}" type="slidenum">
              <a:rPr kumimoji="1" lang="ja-JP" altLang="en-US" smtClean="0"/>
              <a:t>‹#›</a:t>
            </a:fld>
            <a:endParaRPr kumimoji="1" lang="ja-JP" altLang="en-US"/>
          </a:p>
        </p:txBody>
      </p:sp>
    </p:spTree>
    <p:extLst>
      <p:ext uri="{BB962C8B-B14F-4D97-AF65-F5344CB8AC3E}">
        <p14:creationId xmlns:p14="http://schemas.microsoft.com/office/powerpoint/2010/main" val="18278304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 name="スライド イメージ プレースホルダー 1"/>
          <p:cNvSpPr>
            <a:spLocks noGrp="1" noRot="1" noChangeAspect="1"/>
          </p:cNvSpPr>
          <p:nvPr>
            <p:ph type="sldImg"/>
          </p:nvPr>
        </p:nvSpPr>
        <p:spPr/>
      </p:sp>
      <p:sp>
        <p:nvSpPr>
          <p:cNvPr id="1381" name="ノート プレースホルダー 2"/>
          <p:cNvSpPr>
            <a:spLocks noGrp="1"/>
          </p:cNvSpPr>
          <p:nvPr>
            <p:ph type="body" idx="1"/>
          </p:nvPr>
        </p:nvSpPr>
        <p:spPr/>
        <p:txBody>
          <a:bodyPr/>
          <a:lstStyle/>
          <a:p>
            <a:endParaRPr kumimoji="1" lang="ja-JP" altLang="en-US" dirty="0"/>
          </a:p>
        </p:txBody>
      </p:sp>
      <p:sp>
        <p:nvSpPr>
          <p:cNvPr id="1382" name="スライド番号プレースホルダー 3"/>
          <p:cNvSpPr>
            <a:spLocks noGrp="1"/>
          </p:cNvSpPr>
          <p:nvPr>
            <p:ph type="sldNum" sz="quarter" idx="10"/>
          </p:nvPr>
        </p:nvSpPr>
        <p:spPr/>
        <p:txBody>
          <a:bodyPr/>
          <a:lstStyle/>
          <a:p>
            <a:fld id="{0FBB0ECF-D1B3-4FEE-9914-469C25BDAC84}" type="slidenum">
              <a:rPr kumimoji="1" lang="ja-JP" altLang="en-US" smtClean="0"/>
              <a:t>1</a:t>
            </a:fld>
            <a:endParaRPr kumimoji="1" lang="ja-JP" altLang="en-US"/>
          </a:p>
        </p:txBody>
      </p:sp>
    </p:spTree>
    <p:extLst>
      <p:ext uri="{BB962C8B-B14F-4D97-AF65-F5344CB8AC3E}">
        <p14:creationId xmlns:p14="http://schemas.microsoft.com/office/powerpoint/2010/main" val="305468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BB0ECF-D1B3-4FEE-9914-469C25BDAC84}" type="slidenum">
              <a:rPr kumimoji="1" lang="ja-JP" altLang="en-US" smtClean="0"/>
              <a:t>4</a:t>
            </a:fld>
            <a:endParaRPr kumimoji="1" lang="ja-JP" altLang="en-US"/>
          </a:p>
        </p:txBody>
      </p:sp>
    </p:spTree>
    <p:extLst>
      <p:ext uri="{BB962C8B-B14F-4D97-AF65-F5344CB8AC3E}">
        <p14:creationId xmlns:p14="http://schemas.microsoft.com/office/powerpoint/2010/main" val="52996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BB0ECF-D1B3-4FEE-9914-469C25BDAC84}" type="slidenum">
              <a:rPr kumimoji="1" lang="ja-JP" altLang="en-US" smtClean="0"/>
              <a:t>6</a:t>
            </a:fld>
            <a:endParaRPr kumimoji="1" lang="ja-JP" altLang="en-US"/>
          </a:p>
        </p:txBody>
      </p:sp>
    </p:spTree>
    <p:extLst>
      <p:ext uri="{BB962C8B-B14F-4D97-AF65-F5344CB8AC3E}">
        <p14:creationId xmlns:p14="http://schemas.microsoft.com/office/powerpoint/2010/main" val="2500628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2" name="タイトル 1"/>
          <p:cNvSpPr>
            <a:spLocks noGrp="1"/>
          </p:cNvSpPr>
          <p:nvPr>
            <p:ph type="ctrTitle"/>
          </p:nvPr>
        </p:nvSpPr>
        <p:spPr>
          <a:xfrm>
            <a:off x="6156296" y="2016382"/>
            <a:ext cx="5620414" cy="2387600"/>
          </a:xfrm>
        </p:spPr>
        <p:txBody>
          <a:bodyPr anchor="b">
            <a:normAutofit/>
          </a:bodyPr>
          <a:lstStyle>
            <a:lvl1pPr algn="ctr">
              <a:defRPr sz="3600"/>
            </a:lvl1pPr>
          </a:lstStyle>
          <a:p>
            <a:r>
              <a:rPr kumimoji="1" lang="ja-JP" altLang="en-US"/>
              <a:t>マスター タイトルの書式設定</a:t>
            </a:r>
          </a:p>
        </p:txBody>
      </p:sp>
      <p:sp>
        <p:nvSpPr>
          <p:cNvPr id="1033" name="サブタイトル 2"/>
          <p:cNvSpPr>
            <a:spLocks noGrp="1"/>
          </p:cNvSpPr>
          <p:nvPr>
            <p:ph type="subTitle" idx="1"/>
          </p:nvPr>
        </p:nvSpPr>
        <p:spPr>
          <a:xfrm>
            <a:off x="6773614" y="4756029"/>
            <a:ext cx="500309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34" name="日付プレースホルダー 3"/>
          <p:cNvSpPr>
            <a:spLocks noGrp="1"/>
          </p:cNvSpPr>
          <p:nvPr>
            <p:ph type="dt" sz="half" idx="10"/>
          </p:nvPr>
        </p:nvSpPr>
        <p:spPr>
          <a:xfrm>
            <a:off x="838200" y="6504940"/>
            <a:ext cx="2743200" cy="365125"/>
          </a:xfrm>
        </p:spPr>
        <p:txBody>
          <a:bodyPr/>
          <a:lstStyle/>
          <a:p>
            <a:fld id="{5C188CED-3177-43A7-B209-9BAD52DCC855}" type="datetime1">
              <a:rPr kumimoji="1" lang="ja-JP" altLang="en-US" smtClean="0"/>
              <a:t>2024/5/30</a:t>
            </a:fld>
            <a:endParaRPr kumimoji="1" lang="ja-JP" altLang="en-US"/>
          </a:p>
        </p:txBody>
      </p:sp>
      <p:sp>
        <p:nvSpPr>
          <p:cNvPr id="1035" name="フッター プレースホルダー 4"/>
          <p:cNvSpPr>
            <a:spLocks noGrp="1"/>
          </p:cNvSpPr>
          <p:nvPr>
            <p:ph type="ftr" sz="quarter" idx="11"/>
          </p:nvPr>
        </p:nvSpPr>
        <p:spPr>
          <a:xfrm>
            <a:off x="4038600" y="6504940"/>
            <a:ext cx="4114800" cy="365125"/>
          </a:xfrm>
        </p:spPr>
        <p:txBody>
          <a:bodyPr/>
          <a:lstStyle/>
          <a:p>
            <a:endParaRPr kumimoji="1" lang="ja-JP" altLang="en-US"/>
          </a:p>
        </p:txBody>
      </p:sp>
      <p:sp>
        <p:nvSpPr>
          <p:cNvPr id="1036" name="スライド番号プレースホルダー 5"/>
          <p:cNvSpPr>
            <a:spLocks noGrp="1"/>
          </p:cNvSpPr>
          <p:nvPr>
            <p:ph type="sldNum" sz="quarter" idx="12"/>
          </p:nvPr>
        </p:nvSpPr>
        <p:spPr>
          <a:xfrm>
            <a:off x="8610600" y="6504940"/>
            <a:ext cx="2743200" cy="365125"/>
          </a:xfrm>
        </p:spPr>
        <p:txBody>
          <a:bodyPr/>
          <a:lstStyle/>
          <a:p>
            <a:fld id="{7E696A49-B1D8-4989-83C5-4E08EF1C63C1}" type="slidenum">
              <a:rPr kumimoji="1" lang="ja-JP" altLang="en-US" smtClean="0"/>
              <a:t>‹#›</a:t>
            </a:fld>
            <a:endParaRPr kumimoji="1" lang="ja-JP" altLang="en-US"/>
          </a:p>
        </p:txBody>
      </p:sp>
      <p:pic>
        <p:nvPicPr>
          <p:cNvPr id="1037" name="Picture 10" descr="img_01"/>
          <p:cNvPicPr>
            <a:picLocks noChangeAspect="1" noChangeArrowheads="1"/>
          </p:cNvPicPr>
          <p:nvPr userDrawn="1"/>
        </p:nvPicPr>
        <p:blipFill>
          <a:blip r:embed="rId2"/>
          <a:stretch>
            <a:fillRect/>
          </a:stretch>
        </p:blipFill>
        <p:spPr>
          <a:xfrm>
            <a:off x="1" y="0"/>
            <a:ext cx="12191999" cy="3074087"/>
          </a:xfrm>
          <a:prstGeom prst="rect">
            <a:avLst/>
          </a:prstGeom>
          <a:noFill/>
          <a:ln w="9525">
            <a:noFill/>
            <a:miter lim="800000"/>
            <a:headEnd/>
            <a:tailEnd/>
          </a:ln>
        </p:spPr>
      </p:pic>
      <p:grpSp>
        <p:nvGrpSpPr>
          <p:cNvPr id="1038" name="Group 11"/>
          <p:cNvGrpSpPr>
            <a:grpSpLocks noChangeAspect="1"/>
          </p:cNvGrpSpPr>
          <p:nvPr userDrawn="1"/>
        </p:nvGrpSpPr>
        <p:grpSpPr>
          <a:xfrm rot="21351035">
            <a:off x="1352560" y="1405846"/>
            <a:ext cx="4243077" cy="5109254"/>
            <a:chOff x="140" y="1793"/>
            <a:chExt cx="2164" cy="2262"/>
          </a:xfrm>
        </p:grpSpPr>
        <p:sp>
          <p:nvSpPr>
            <p:cNvPr id="1039" name="Freeform 12"/>
            <p:cNvSpPr>
              <a:spLocks noChangeAspect="1"/>
            </p:cNvSpPr>
            <p:nvPr userDrawn="1"/>
          </p:nvSpPr>
          <p:spPr>
            <a:xfrm>
              <a:off x="392" y="3338"/>
              <a:ext cx="112" cy="134"/>
            </a:xfrm>
            <a:custGeom>
              <a:avLst/>
              <a:gdLst/>
              <a:ahLst/>
              <a:cxnLst>
                <a:cxn ang="0">
                  <a:pos x="329" y="243"/>
                </a:cxn>
                <a:cxn ang="0">
                  <a:pos x="331" y="219"/>
                </a:cxn>
                <a:cxn ang="0">
                  <a:pos x="322" y="187"/>
                </a:cxn>
                <a:cxn ang="0">
                  <a:pos x="302" y="184"/>
                </a:cxn>
                <a:cxn ang="0">
                  <a:pos x="288" y="186"/>
                </a:cxn>
                <a:cxn ang="0">
                  <a:pos x="277" y="157"/>
                </a:cxn>
                <a:cxn ang="0">
                  <a:pos x="263" y="138"/>
                </a:cxn>
                <a:cxn ang="0">
                  <a:pos x="238" y="117"/>
                </a:cxn>
                <a:cxn ang="0">
                  <a:pos x="239" y="101"/>
                </a:cxn>
                <a:cxn ang="0">
                  <a:pos x="232" y="85"/>
                </a:cxn>
                <a:cxn ang="0">
                  <a:pos x="216" y="76"/>
                </a:cxn>
                <a:cxn ang="0">
                  <a:pos x="202" y="59"/>
                </a:cxn>
                <a:cxn ang="0">
                  <a:pos x="180" y="45"/>
                </a:cxn>
                <a:cxn ang="0">
                  <a:pos x="174" y="21"/>
                </a:cxn>
                <a:cxn ang="0">
                  <a:pos x="156" y="0"/>
                </a:cxn>
                <a:cxn ang="0">
                  <a:pos x="141" y="7"/>
                </a:cxn>
                <a:cxn ang="0">
                  <a:pos x="112" y="20"/>
                </a:cxn>
                <a:cxn ang="0">
                  <a:pos x="84" y="17"/>
                </a:cxn>
                <a:cxn ang="0">
                  <a:pos x="58" y="35"/>
                </a:cxn>
                <a:cxn ang="0">
                  <a:pos x="21" y="63"/>
                </a:cxn>
                <a:cxn ang="0">
                  <a:pos x="26" y="115"/>
                </a:cxn>
                <a:cxn ang="0">
                  <a:pos x="18" y="139"/>
                </a:cxn>
                <a:cxn ang="0">
                  <a:pos x="45" y="173"/>
                </a:cxn>
                <a:cxn ang="0">
                  <a:pos x="58" y="199"/>
                </a:cxn>
                <a:cxn ang="0">
                  <a:pos x="57" y="254"/>
                </a:cxn>
                <a:cxn ang="0">
                  <a:pos x="15" y="278"/>
                </a:cxn>
                <a:cxn ang="0">
                  <a:pos x="18" y="312"/>
                </a:cxn>
                <a:cxn ang="0">
                  <a:pos x="54" y="331"/>
                </a:cxn>
                <a:cxn ang="0">
                  <a:pos x="104" y="333"/>
                </a:cxn>
                <a:cxn ang="0">
                  <a:pos x="140" y="356"/>
                </a:cxn>
                <a:cxn ang="0">
                  <a:pos x="170" y="355"/>
                </a:cxn>
                <a:cxn ang="0">
                  <a:pos x="159" y="313"/>
                </a:cxn>
                <a:cxn ang="0">
                  <a:pos x="134" y="271"/>
                </a:cxn>
                <a:cxn ang="0">
                  <a:pos x="136" y="230"/>
                </a:cxn>
                <a:cxn ang="0">
                  <a:pos x="148" y="199"/>
                </a:cxn>
                <a:cxn ang="0">
                  <a:pos x="185" y="172"/>
                </a:cxn>
                <a:cxn ang="0">
                  <a:pos x="200" y="211"/>
                </a:cxn>
                <a:cxn ang="0">
                  <a:pos x="189" y="219"/>
                </a:cxn>
                <a:cxn ang="0">
                  <a:pos x="166" y="196"/>
                </a:cxn>
                <a:cxn ang="0">
                  <a:pos x="152" y="206"/>
                </a:cxn>
                <a:cxn ang="0">
                  <a:pos x="158" y="229"/>
                </a:cxn>
                <a:cxn ang="0">
                  <a:pos x="177" y="256"/>
                </a:cxn>
                <a:cxn ang="0">
                  <a:pos x="204" y="319"/>
                </a:cxn>
                <a:cxn ang="0">
                  <a:pos x="194" y="342"/>
                </a:cxn>
                <a:cxn ang="0">
                  <a:pos x="173" y="376"/>
                </a:cxn>
                <a:cxn ang="0">
                  <a:pos x="167" y="400"/>
                </a:cxn>
                <a:cxn ang="0">
                  <a:pos x="238" y="374"/>
                </a:cxn>
                <a:cxn ang="0">
                  <a:pos x="272" y="341"/>
                </a:cxn>
                <a:cxn ang="0">
                  <a:pos x="309" y="326"/>
                </a:cxn>
                <a:cxn ang="0">
                  <a:pos x="299" y="292"/>
                </a:cxn>
                <a:cxn ang="0">
                  <a:pos x="286" y="271"/>
                </a:cxn>
                <a:cxn ang="0">
                  <a:pos x="325" y="256"/>
                </a:cxn>
              </a:cxnLst>
              <a:rect l="0" t="0" r="r" b="b"/>
              <a:pathLst>
                <a:path w="334" h="400">
                  <a:moveTo>
                    <a:pt x="325" y="256"/>
                  </a:moveTo>
                  <a:lnTo>
                    <a:pt x="327" y="250"/>
                  </a:lnTo>
                  <a:lnTo>
                    <a:pt x="329" y="243"/>
                  </a:lnTo>
                  <a:lnTo>
                    <a:pt x="332" y="233"/>
                  </a:lnTo>
                  <a:lnTo>
                    <a:pt x="334" y="226"/>
                  </a:lnTo>
                  <a:lnTo>
                    <a:pt x="331" y="219"/>
                  </a:lnTo>
                  <a:lnTo>
                    <a:pt x="329" y="200"/>
                  </a:lnTo>
                  <a:lnTo>
                    <a:pt x="327" y="191"/>
                  </a:lnTo>
                  <a:lnTo>
                    <a:pt x="322" y="187"/>
                  </a:lnTo>
                  <a:lnTo>
                    <a:pt x="317" y="187"/>
                  </a:lnTo>
                  <a:lnTo>
                    <a:pt x="307" y="185"/>
                  </a:lnTo>
                  <a:lnTo>
                    <a:pt x="302" y="184"/>
                  </a:lnTo>
                  <a:lnTo>
                    <a:pt x="296" y="182"/>
                  </a:lnTo>
                  <a:lnTo>
                    <a:pt x="293" y="184"/>
                  </a:lnTo>
                  <a:lnTo>
                    <a:pt x="288" y="186"/>
                  </a:lnTo>
                  <a:lnTo>
                    <a:pt x="281" y="175"/>
                  </a:lnTo>
                  <a:lnTo>
                    <a:pt x="280" y="167"/>
                  </a:lnTo>
                  <a:lnTo>
                    <a:pt x="277" y="157"/>
                  </a:lnTo>
                  <a:lnTo>
                    <a:pt x="274" y="151"/>
                  </a:lnTo>
                  <a:lnTo>
                    <a:pt x="271" y="146"/>
                  </a:lnTo>
                  <a:lnTo>
                    <a:pt x="263" y="138"/>
                  </a:lnTo>
                  <a:lnTo>
                    <a:pt x="248" y="127"/>
                  </a:lnTo>
                  <a:lnTo>
                    <a:pt x="240" y="121"/>
                  </a:lnTo>
                  <a:lnTo>
                    <a:pt x="238" y="117"/>
                  </a:lnTo>
                  <a:lnTo>
                    <a:pt x="238" y="109"/>
                  </a:lnTo>
                  <a:lnTo>
                    <a:pt x="238" y="106"/>
                  </a:lnTo>
                  <a:lnTo>
                    <a:pt x="239" y="101"/>
                  </a:lnTo>
                  <a:lnTo>
                    <a:pt x="239" y="96"/>
                  </a:lnTo>
                  <a:lnTo>
                    <a:pt x="238" y="91"/>
                  </a:lnTo>
                  <a:lnTo>
                    <a:pt x="232" y="85"/>
                  </a:lnTo>
                  <a:lnTo>
                    <a:pt x="228" y="81"/>
                  </a:lnTo>
                  <a:lnTo>
                    <a:pt x="223" y="79"/>
                  </a:lnTo>
                  <a:lnTo>
                    <a:pt x="216" y="76"/>
                  </a:lnTo>
                  <a:lnTo>
                    <a:pt x="212" y="72"/>
                  </a:lnTo>
                  <a:lnTo>
                    <a:pt x="207" y="65"/>
                  </a:lnTo>
                  <a:lnTo>
                    <a:pt x="202" y="59"/>
                  </a:lnTo>
                  <a:lnTo>
                    <a:pt x="197" y="54"/>
                  </a:lnTo>
                  <a:lnTo>
                    <a:pt x="185" y="47"/>
                  </a:lnTo>
                  <a:lnTo>
                    <a:pt x="180" y="45"/>
                  </a:lnTo>
                  <a:lnTo>
                    <a:pt x="180" y="39"/>
                  </a:lnTo>
                  <a:lnTo>
                    <a:pt x="180" y="29"/>
                  </a:lnTo>
                  <a:lnTo>
                    <a:pt x="174" y="21"/>
                  </a:lnTo>
                  <a:lnTo>
                    <a:pt x="166" y="15"/>
                  </a:lnTo>
                  <a:lnTo>
                    <a:pt x="161" y="6"/>
                  </a:lnTo>
                  <a:lnTo>
                    <a:pt x="156" y="0"/>
                  </a:lnTo>
                  <a:lnTo>
                    <a:pt x="152" y="0"/>
                  </a:lnTo>
                  <a:lnTo>
                    <a:pt x="145" y="1"/>
                  </a:lnTo>
                  <a:lnTo>
                    <a:pt x="141" y="7"/>
                  </a:lnTo>
                  <a:lnTo>
                    <a:pt x="133" y="12"/>
                  </a:lnTo>
                  <a:lnTo>
                    <a:pt x="125" y="15"/>
                  </a:lnTo>
                  <a:lnTo>
                    <a:pt x="112" y="20"/>
                  </a:lnTo>
                  <a:lnTo>
                    <a:pt x="97" y="22"/>
                  </a:lnTo>
                  <a:lnTo>
                    <a:pt x="92" y="21"/>
                  </a:lnTo>
                  <a:lnTo>
                    <a:pt x="84" y="17"/>
                  </a:lnTo>
                  <a:lnTo>
                    <a:pt x="79" y="7"/>
                  </a:lnTo>
                  <a:lnTo>
                    <a:pt x="73" y="17"/>
                  </a:lnTo>
                  <a:lnTo>
                    <a:pt x="58" y="35"/>
                  </a:lnTo>
                  <a:lnTo>
                    <a:pt x="42" y="44"/>
                  </a:lnTo>
                  <a:lnTo>
                    <a:pt x="29" y="50"/>
                  </a:lnTo>
                  <a:lnTo>
                    <a:pt x="21" y="63"/>
                  </a:lnTo>
                  <a:lnTo>
                    <a:pt x="18" y="77"/>
                  </a:lnTo>
                  <a:lnTo>
                    <a:pt x="27" y="109"/>
                  </a:lnTo>
                  <a:lnTo>
                    <a:pt x="26" y="115"/>
                  </a:lnTo>
                  <a:lnTo>
                    <a:pt x="24" y="121"/>
                  </a:lnTo>
                  <a:lnTo>
                    <a:pt x="22" y="129"/>
                  </a:lnTo>
                  <a:lnTo>
                    <a:pt x="18" y="139"/>
                  </a:lnTo>
                  <a:lnTo>
                    <a:pt x="17" y="148"/>
                  </a:lnTo>
                  <a:lnTo>
                    <a:pt x="27" y="161"/>
                  </a:lnTo>
                  <a:lnTo>
                    <a:pt x="45" y="173"/>
                  </a:lnTo>
                  <a:lnTo>
                    <a:pt x="50" y="178"/>
                  </a:lnTo>
                  <a:lnTo>
                    <a:pt x="54" y="185"/>
                  </a:lnTo>
                  <a:lnTo>
                    <a:pt x="58" y="199"/>
                  </a:lnTo>
                  <a:lnTo>
                    <a:pt x="63" y="225"/>
                  </a:lnTo>
                  <a:lnTo>
                    <a:pt x="62" y="242"/>
                  </a:lnTo>
                  <a:lnTo>
                    <a:pt x="57" y="254"/>
                  </a:lnTo>
                  <a:lnTo>
                    <a:pt x="38" y="259"/>
                  </a:lnTo>
                  <a:lnTo>
                    <a:pt x="0" y="265"/>
                  </a:lnTo>
                  <a:lnTo>
                    <a:pt x="15" y="278"/>
                  </a:lnTo>
                  <a:lnTo>
                    <a:pt x="22" y="293"/>
                  </a:lnTo>
                  <a:lnTo>
                    <a:pt x="23" y="302"/>
                  </a:lnTo>
                  <a:lnTo>
                    <a:pt x="18" y="312"/>
                  </a:lnTo>
                  <a:lnTo>
                    <a:pt x="21" y="318"/>
                  </a:lnTo>
                  <a:lnTo>
                    <a:pt x="47" y="330"/>
                  </a:lnTo>
                  <a:lnTo>
                    <a:pt x="54" y="331"/>
                  </a:lnTo>
                  <a:lnTo>
                    <a:pt x="67" y="330"/>
                  </a:lnTo>
                  <a:lnTo>
                    <a:pt x="93" y="330"/>
                  </a:lnTo>
                  <a:lnTo>
                    <a:pt x="104" y="333"/>
                  </a:lnTo>
                  <a:lnTo>
                    <a:pt x="117" y="350"/>
                  </a:lnTo>
                  <a:lnTo>
                    <a:pt x="122" y="355"/>
                  </a:lnTo>
                  <a:lnTo>
                    <a:pt x="140" y="356"/>
                  </a:lnTo>
                  <a:lnTo>
                    <a:pt x="150" y="356"/>
                  </a:lnTo>
                  <a:lnTo>
                    <a:pt x="165" y="360"/>
                  </a:lnTo>
                  <a:lnTo>
                    <a:pt x="170" y="355"/>
                  </a:lnTo>
                  <a:lnTo>
                    <a:pt x="169" y="333"/>
                  </a:lnTo>
                  <a:lnTo>
                    <a:pt x="166" y="321"/>
                  </a:lnTo>
                  <a:lnTo>
                    <a:pt x="159" y="313"/>
                  </a:lnTo>
                  <a:lnTo>
                    <a:pt x="144" y="297"/>
                  </a:lnTo>
                  <a:lnTo>
                    <a:pt x="138" y="285"/>
                  </a:lnTo>
                  <a:lnTo>
                    <a:pt x="134" y="271"/>
                  </a:lnTo>
                  <a:lnTo>
                    <a:pt x="129" y="250"/>
                  </a:lnTo>
                  <a:lnTo>
                    <a:pt x="129" y="241"/>
                  </a:lnTo>
                  <a:lnTo>
                    <a:pt x="136" y="230"/>
                  </a:lnTo>
                  <a:lnTo>
                    <a:pt x="142" y="222"/>
                  </a:lnTo>
                  <a:lnTo>
                    <a:pt x="145" y="215"/>
                  </a:lnTo>
                  <a:lnTo>
                    <a:pt x="148" y="199"/>
                  </a:lnTo>
                  <a:lnTo>
                    <a:pt x="158" y="181"/>
                  </a:lnTo>
                  <a:lnTo>
                    <a:pt x="172" y="173"/>
                  </a:lnTo>
                  <a:lnTo>
                    <a:pt x="185" y="172"/>
                  </a:lnTo>
                  <a:lnTo>
                    <a:pt x="200" y="182"/>
                  </a:lnTo>
                  <a:lnTo>
                    <a:pt x="206" y="192"/>
                  </a:lnTo>
                  <a:lnTo>
                    <a:pt x="200" y="211"/>
                  </a:lnTo>
                  <a:lnTo>
                    <a:pt x="197" y="222"/>
                  </a:lnTo>
                  <a:lnTo>
                    <a:pt x="192" y="224"/>
                  </a:lnTo>
                  <a:lnTo>
                    <a:pt x="189" y="219"/>
                  </a:lnTo>
                  <a:lnTo>
                    <a:pt x="186" y="205"/>
                  </a:lnTo>
                  <a:lnTo>
                    <a:pt x="178" y="199"/>
                  </a:lnTo>
                  <a:lnTo>
                    <a:pt x="166" y="196"/>
                  </a:lnTo>
                  <a:lnTo>
                    <a:pt x="159" y="199"/>
                  </a:lnTo>
                  <a:lnTo>
                    <a:pt x="154" y="202"/>
                  </a:lnTo>
                  <a:lnTo>
                    <a:pt x="152" y="206"/>
                  </a:lnTo>
                  <a:lnTo>
                    <a:pt x="150" y="211"/>
                  </a:lnTo>
                  <a:lnTo>
                    <a:pt x="152" y="219"/>
                  </a:lnTo>
                  <a:lnTo>
                    <a:pt x="158" y="229"/>
                  </a:lnTo>
                  <a:lnTo>
                    <a:pt x="170" y="243"/>
                  </a:lnTo>
                  <a:lnTo>
                    <a:pt x="173" y="247"/>
                  </a:lnTo>
                  <a:lnTo>
                    <a:pt x="177" y="256"/>
                  </a:lnTo>
                  <a:lnTo>
                    <a:pt x="190" y="273"/>
                  </a:lnTo>
                  <a:lnTo>
                    <a:pt x="202" y="299"/>
                  </a:lnTo>
                  <a:lnTo>
                    <a:pt x="204" y="319"/>
                  </a:lnTo>
                  <a:lnTo>
                    <a:pt x="203" y="328"/>
                  </a:lnTo>
                  <a:lnTo>
                    <a:pt x="198" y="335"/>
                  </a:lnTo>
                  <a:lnTo>
                    <a:pt x="194" y="342"/>
                  </a:lnTo>
                  <a:lnTo>
                    <a:pt x="190" y="349"/>
                  </a:lnTo>
                  <a:lnTo>
                    <a:pt x="185" y="362"/>
                  </a:lnTo>
                  <a:lnTo>
                    <a:pt x="173" y="376"/>
                  </a:lnTo>
                  <a:lnTo>
                    <a:pt x="155" y="388"/>
                  </a:lnTo>
                  <a:lnTo>
                    <a:pt x="159" y="396"/>
                  </a:lnTo>
                  <a:lnTo>
                    <a:pt x="167" y="400"/>
                  </a:lnTo>
                  <a:lnTo>
                    <a:pt x="183" y="396"/>
                  </a:lnTo>
                  <a:lnTo>
                    <a:pt x="203" y="384"/>
                  </a:lnTo>
                  <a:lnTo>
                    <a:pt x="238" y="374"/>
                  </a:lnTo>
                  <a:lnTo>
                    <a:pt x="245" y="371"/>
                  </a:lnTo>
                  <a:lnTo>
                    <a:pt x="263" y="352"/>
                  </a:lnTo>
                  <a:lnTo>
                    <a:pt x="272" y="341"/>
                  </a:lnTo>
                  <a:lnTo>
                    <a:pt x="280" y="339"/>
                  </a:lnTo>
                  <a:lnTo>
                    <a:pt x="303" y="333"/>
                  </a:lnTo>
                  <a:lnTo>
                    <a:pt x="309" y="326"/>
                  </a:lnTo>
                  <a:lnTo>
                    <a:pt x="309" y="316"/>
                  </a:lnTo>
                  <a:lnTo>
                    <a:pt x="304" y="298"/>
                  </a:lnTo>
                  <a:lnTo>
                    <a:pt x="299" y="292"/>
                  </a:lnTo>
                  <a:lnTo>
                    <a:pt x="287" y="289"/>
                  </a:lnTo>
                  <a:lnTo>
                    <a:pt x="279" y="283"/>
                  </a:lnTo>
                  <a:lnTo>
                    <a:pt x="286" y="271"/>
                  </a:lnTo>
                  <a:lnTo>
                    <a:pt x="296" y="263"/>
                  </a:lnTo>
                  <a:lnTo>
                    <a:pt x="315" y="255"/>
                  </a:lnTo>
                  <a:lnTo>
                    <a:pt x="325" y="256"/>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40" name="Freeform 13"/>
            <p:cNvSpPr>
              <a:spLocks noChangeAspect="1"/>
            </p:cNvSpPr>
            <p:nvPr userDrawn="1"/>
          </p:nvSpPr>
          <p:spPr>
            <a:xfrm>
              <a:off x="291" y="3768"/>
              <a:ext cx="58" cy="50"/>
            </a:xfrm>
            <a:custGeom>
              <a:avLst/>
              <a:gdLst/>
              <a:ahLst/>
              <a:cxnLst>
                <a:cxn ang="0">
                  <a:pos x="79" y="39"/>
                </a:cxn>
                <a:cxn ang="0">
                  <a:pos x="84" y="36"/>
                </a:cxn>
                <a:cxn ang="0">
                  <a:pos x="97" y="29"/>
                </a:cxn>
                <a:cxn ang="0">
                  <a:pos x="113" y="23"/>
                </a:cxn>
                <a:cxn ang="0">
                  <a:pos x="129" y="14"/>
                </a:cxn>
                <a:cxn ang="0">
                  <a:pos x="134" y="18"/>
                </a:cxn>
                <a:cxn ang="0">
                  <a:pos x="141" y="23"/>
                </a:cxn>
                <a:cxn ang="0">
                  <a:pos x="150" y="28"/>
                </a:cxn>
                <a:cxn ang="0">
                  <a:pos x="155" y="27"/>
                </a:cxn>
                <a:cxn ang="0">
                  <a:pos x="157" y="23"/>
                </a:cxn>
                <a:cxn ang="0">
                  <a:pos x="157" y="16"/>
                </a:cxn>
                <a:cxn ang="0">
                  <a:pos x="157" y="8"/>
                </a:cxn>
                <a:cxn ang="0">
                  <a:pos x="158" y="4"/>
                </a:cxn>
                <a:cxn ang="0">
                  <a:pos x="162" y="0"/>
                </a:cxn>
                <a:cxn ang="0">
                  <a:pos x="167" y="0"/>
                </a:cxn>
                <a:cxn ang="0">
                  <a:pos x="172" y="6"/>
                </a:cxn>
                <a:cxn ang="0">
                  <a:pos x="178" y="18"/>
                </a:cxn>
                <a:cxn ang="0">
                  <a:pos x="180" y="23"/>
                </a:cxn>
                <a:cxn ang="0">
                  <a:pos x="179" y="29"/>
                </a:cxn>
                <a:cxn ang="0">
                  <a:pos x="178" y="37"/>
                </a:cxn>
                <a:cxn ang="0">
                  <a:pos x="174" y="50"/>
                </a:cxn>
                <a:cxn ang="0">
                  <a:pos x="159" y="59"/>
                </a:cxn>
                <a:cxn ang="0">
                  <a:pos x="153" y="58"/>
                </a:cxn>
                <a:cxn ang="0">
                  <a:pos x="146" y="59"/>
                </a:cxn>
                <a:cxn ang="0">
                  <a:pos x="139" y="67"/>
                </a:cxn>
                <a:cxn ang="0">
                  <a:pos x="134" y="73"/>
                </a:cxn>
                <a:cxn ang="0">
                  <a:pos x="128" y="78"/>
                </a:cxn>
                <a:cxn ang="0">
                  <a:pos x="116" y="79"/>
                </a:cxn>
                <a:cxn ang="0">
                  <a:pos x="108" y="82"/>
                </a:cxn>
                <a:cxn ang="0">
                  <a:pos x="102" y="91"/>
                </a:cxn>
                <a:cxn ang="0">
                  <a:pos x="99" y="99"/>
                </a:cxn>
                <a:cxn ang="0">
                  <a:pos x="95" y="115"/>
                </a:cxn>
                <a:cxn ang="0">
                  <a:pos x="92" y="121"/>
                </a:cxn>
                <a:cxn ang="0">
                  <a:pos x="81" y="133"/>
                </a:cxn>
                <a:cxn ang="0">
                  <a:pos x="64" y="148"/>
                </a:cxn>
                <a:cxn ang="0">
                  <a:pos x="59" y="148"/>
                </a:cxn>
                <a:cxn ang="0">
                  <a:pos x="52" y="143"/>
                </a:cxn>
                <a:cxn ang="0">
                  <a:pos x="46" y="135"/>
                </a:cxn>
                <a:cxn ang="0">
                  <a:pos x="40" y="128"/>
                </a:cxn>
                <a:cxn ang="0">
                  <a:pos x="35" y="118"/>
                </a:cxn>
                <a:cxn ang="0">
                  <a:pos x="28" y="113"/>
                </a:cxn>
                <a:cxn ang="0">
                  <a:pos x="24" y="107"/>
                </a:cxn>
                <a:cxn ang="0">
                  <a:pos x="11" y="100"/>
                </a:cxn>
                <a:cxn ang="0">
                  <a:pos x="0" y="90"/>
                </a:cxn>
                <a:cxn ang="0">
                  <a:pos x="1" y="84"/>
                </a:cxn>
                <a:cxn ang="0">
                  <a:pos x="6" y="81"/>
                </a:cxn>
                <a:cxn ang="0">
                  <a:pos x="17" y="75"/>
                </a:cxn>
                <a:cxn ang="0">
                  <a:pos x="26" y="72"/>
                </a:cxn>
                <a:cxn ang="0">
                  <a:pos x="33" y="70"/>
                </a:cxn>
                <a:cxn ang="0">
                  <a:pos x="35" y="68"/>
                </a:cxn>
                <a:cxn ang="0">
                  <a:pos x="43" y="61"/>
                </a:cxn>
                <a:cxn ang="0">
                  <a:pos x="44" y="59"/>
                </a:cxn>
                <a:cxn ang="0">
                  <a:pos x="48" y="54"/>
                </a:cxn>
                <a:cxn ang="0">
                  <a:pos x="56" y="49"/>
                </a:cxn>
                <a:cxn ang="0">
                  <a:pos x="79" y="39"/>
                </a:cxn>
              </a:cxnLst>
              <a:rect l="0" t="0" r="r" b="b"/>
              <a:pathLst>
                <a:path w="180" h="148">
                  <a:moveTo>
                    <a:pt x="79" y="39"/>
                  </a:moveTo>
                  <a:lnTo>
                    <a:pt x="84" y="36"/>
                  </a:lnTo>
                  <a:lnTo>
                    <a:pt x="97" y="29"/>
                  </a:lnTo>
                  <a:lnTo>
                    <a:pt x="113" y="23"/>
                  </a:lnTo>
                  <a:lnTo>
                    <a:pt x="129" y="14"/>
                  </a:lnTo>
                  <a:lnTo>
                    <a:pt x="134" y="18"/>
                  </a:lnTo>
                  <a:lnTo>
                    <a:pt x="141" y="23"/>
                  </a:lnTo>
                  <a:lnTo>
                    <a:pt x="150" y="28"/>
                  </a:lnTo>
                  <a:lnTo>
                    <a:pt x="155" y="27"/>
                  </a:lnTo>
                  <a:lnTo>
                    <a:pt x="157" y="23"/>
                  </a:lnTo>
                  <a:lnTo>
                    <a:pt x="157" y="16"/>
                  </a:lnTo>
                  <a:lnTo>
                    <a:pt x="157" y="8"/>
                  </a:lnTo>
                  <a:lnTo>
                    <a:pt x="158" y="4"/>
                  </a:lnTo>
                  <a:lnTo>
                    <a:pt x="162" y="0"/>
                  </a:lnTo>
                  <a:lnTo>
                    <a:pt x="167" y="0"/>
                  </a:lnTo>
                  <a:lnTo>
                    <a:pt x="172" y="6"/>
                  </a:lnTo>
                  <a:lnTo>
                    <a:pt x="178" y="18"/>
                  </a:lnTo>
                  <a:lnTo>
                    <a:pt x="180" y="23"/>
                  </a:lnTo>
                  <a:lnTo>
                    <a:pt x="179" y="29"/>
                  </a:lnTo>
                  <a:lnTo>
                    <a:pt x="178" y="37"/>
                  </a:lnTo>
                  <a:lnTo>
                    <a:pt x="174" y="50"/>
                  </a:lnTo>
                  <a:lnTo>
                    <a:pt x="159" y="59"/>
                  </a:lnTo>
                  <a:lnTo>
                    <a:pt x="153" y="58"/>
                  </a:lnTo>
                  <a:lnTo>
                    <a:pt x="146" y="59"/>
                  </a:lnTo>
                  <a:lnTo>
                    <a:pt x="139" y="67"/>
                  </a:lnTo>
                  <a:lnTo>
                    <a:pt x="134" y="73"/>
                  </a:lnTo>
                  <a:lnTo>
                    <a:pt x="128" y="78"/>
                  </a:lnTo>
                  <a:lnTo>
                    <a:pt x="116" y="79"/>
                  </a:lnTo>
                  <a:lnTo>
                    <a:pt x="108" y="82"/>
                  </a:lnTo>
                  <a:lnTo>
                    <a:pt x="102" y="91"/>
                  </a:lnTo>
                  <a:lnTo>
                    <a:pt x="99" y="99"/>
                  </a:lnTo>
                  <a:lnTo>
                    <a:pt x="95" y="115"/>
                  </a:lnTo>
                  <a:lnTo>
                    <a:pt x="92" y="121"/>
                  </a:lnTo>
                  <a:lnTo>
                    <a:pt x="81" y="133"/>
                  </a:lnTo>
                  <a:lnTo>
                    <a:pt x="64" y="148"/>
                  </a:lnTo>
                  <a:lnTo>
                    <a:pt x="59" y="148"/>
                  </a:lnTo>
                  <a:lnTo>
                    <a:pt x="52" y="143"/>
                  </a:lnTo>
                  <a:lnTo>
                    <a:pt x="46" y="135"/>
                  </a:lnTo>
                  <a:lnTo>
                    <a:pt x="40" y="128"/>
                  </a:lnTo>
                  <a:lnTo>
                    <a:pt x="35" y="118"/>
                  </a:lnTo>
                  <a:lnTo>
                    <a:pt x="28" y="113"/>
                  </a:lnTo>
                  <a:lnTo>
                    <a:pt x="24" y="107"/>
                  </a:lnTo>
                  <a:lnTo>
                    <a:pt x="11" y="100"/>
                  </a:lnTo>
                  <a:lnTo>
                    <a:pt x="0" y="90"/>
                  </a:lnTo>
                  <a:lnTo>
                    <a:pt x="1" y="84"/>
                  </a:lnTo>
                  <a:lnTo>
                    <a:pt x="6" y="81"/>
                  </a:lnTo>
                  <a:lnTo>
                    <a:pt x="17" y="75"/>
                  </a:lnTo>
                  <a:lnTo>
                    <a:pt x="26" y="72"/>
                  </a:lnTo>
                  <a:lnTo>
                    <a:pt x="33" y="70"/>
                  </a:lnTo>
                  <a:lnTo>
                    <a:pt x="35" y="68"/>
                  </a:lnTo>
                  <a:lnTo>
                    <a:pt x="43" y="61"/>
                  </a:lnTo>
                  <a:lnTo>
                    <a:pt x="44" y="59"/>
                  </a:lnTo>
                  <a:lnTo>
                    <a:pt x="48" y="54"/>
                  </a:lnTo>
                  <a:lnTo>
                    <a:pt x="56" y="49"/>
                  </a:lnTo>
                  <a:lnTo>
                    <a:pt x="79" y="39"/>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41" name="Freeform 14"/>
            <p:cNvSpPr>
              <a:spLocks noChangeAspect="1"/>
            </p:cNvSpPr>
            <p:nvPr userDrawn="1"/>
          </p:nvSpPr>
          <p:spPr>
            <a:xfrm>
              <a:off x="419" y="3545"/>
              <a:ext cx="31" cy="30"/>
            </a:xfrm>
            <a:custGeom>
              <a:avLst/>
              <a:gdLst/>
              <a:ahLst/>
              <a:cxnLst>
                <a:cxn ang="0">
                  <a:pos x="75" y="8"/>
                </a:cxn>
                <a:cxn ang="0">
                  <a:pos x="62" y="3"/>
                </a:cxn>
                <a:cxn ang="0">
                  <a:pos x="47" y="0"/>
                </a:cxn>
                <a:cxn ang="0">
                  <a:pos x="40" y="0"/>
                </a:cxn>
                <a:cxn ang="0">
                  <a:pos x="31" y="0"/>
                </a:cxn>
                <a:cxn ang="0">
                  <a:pos x="21" y="5"/>
                </a:cxn>
                <a:cxn ang="0">
                  <a:pos x="14" y="9"/>
                </a:cxn>
                <a:cxn ang="0">
                  <a:pos x="9" y="13"/>
                </a:cxn>
                <a:cxn ang="0">
                  <a:pos x="4" y="22"/>
                </a:cxn>
                <a:cxn ang="0">
                  <a:pos x="0" y="31"/>
                </a:cxn>
                <a:cxn ang="0">
                  <a:pos x="0" y="36"/>
                </a:cxn>
                <a:cxn ang="0">
                  <a:pos x="5" y="45"/>
                </a:cxn>
                <a:cxn ang="0">
                  <a:pos x="7" y="52"/>
                </a:cxn>
                <a:cxn ang="0">
                  <a:pos x="18" y="60"/>
                </a:cxn>
                <a:cxn ang="0">
                  <a:pos x="33" y="72"/>
                </a:cxn>
                <a:cxn ang="0">
                  <a:pos x="41" y="80"/>
                </a:cxn>
                <a:cxn ang="0">
                  <a:pos x="49" y="85"/>
                </a:cxn>
                <a:cxn ang="0">
                  <a:pos x="55" y="88"/>
                </a:cxn>
                <a:cxn ang="0">
                  <a:pos x="63" y="89"/>
                </a:cxn>
                <a:cxn ang="0">
                  <a:pos x="64" y="88"/>
                </a:cxn>
                <a:cxn ang="0">
                  <a:pos x="67" y="82"/>
                </a:cxn>
                <a:cxn ang="0">
                  <a:pos x="78" y="70"/>
                </a:cxn>
                <a:cxn ang="0">
                  <a:pos x="82" y="63"/>
                </a:cxn>
                <a:cxn ang="0">
                  <a:pos x="88" y="56"/>
                </a:cxn>
                <a:cxn ang="0">
                  <a:pos x="94" y="49"/>
                </a:cxn>
                <a:cxn ang="0">
                  <a:pos x="95" y="39"/>
                </a:cxn>
                <a:cxn ang="0">
                  <a:pos x="98" y="31"/>
                </a:cxn>
                <a:cxn ang="0">
                  <a:pos x="96" y="29"/>
                </a:cxn>
                <a:cxn ang="0">
                  <a:pos x="94" y="23"/>
                </a:cxn>
                <a:cxn ang="0">
                  <a:pos x="88" y="17"/>
                </a:cxn>
                <a:cxn ang="0">
                  <a:pos x="82" y="14"/>
                </a:cxn>
                <a:cxn ang="0">
                  <a:pos x="75" y="8"/>
                </a:cxn>
              </a:cxnLst>
              <a:rect l="0" t="0" r="r" b="b"/>
              <a:pathLst>
                <a:path w="98" h="89">
                  <a:moveTo>
                    <a:pt x="75" y="8"/>
                  </a:moveTo>
                  <a:lnTo>
                    <a:pt x="62" y="3"/>
                  </a:lnTo>
                  <a:lnTo>
                    <a:pt x="47" y="0"/>
                  </a:lnTo>
                  <a:lnTo>
                    <a:pt x="40" y="0"/>
                  </a:lnTo>
                  <a:lnTo>
                    <a:pt x="31" y="0"/>
                  </a:lnTo>
                  <a:lnTo>
                    <a:pt x="21" y="5"/>
                  </a:lnTo>
                  <a:lnTo>
                    <a:pt x="14" y="9"/>
                  </a:lnTo>
                  <a:lnTo>
                    <a:pt x="9" y="13"/>
                  </a:lnTo>
                  <a:lnTo>
                    <a:pt x="4" y="22"/>
                  </a:lnTo>
                  <a:lnTo>
                    <a:pt x="0" y="31"/>
                  </a:lnTo>
                  <a:lnTo>
                    <a:pt x="0" y="36"/>
                  </a:lnTo>
                  <a:lnTo>
                    <a:pt x="5" y="45"/>
                  </a:lnTo>
                  <a:lnTo>
                    <a:pt x="7" y="52"/>
                  </a:lnTo>
                  <a:lnTo>
                    <a:pt x="18" y="60"/>
                  </a:lnTo>
                  <a:lnTo>
                    <a:pt x="33" y="72"/>
                  </a:lnTo>
                  <a:lnTo>
                    <a:pt x="41" y="80"/>
                  </a:lnTo>
                  <a:lnTo>
                    <a:pt x="49" y="85"/>
                  </a:lnTo>
                  <a:lnTo>
                    <a:pt x="55" y="88"/>
                  </a:lnTo>
                  <a:lnTo>
                    <a:pt x="63" y="89"/>
                  </a:lnTo>
                  <a:lnTo>
                    <a:pt x="64" y="88"/>
                  </a:lnTo>
                  <a:lnTo>
                    <a:pt x="67" y="82"/>
                  </a:lnTo>
                  <a:lnTo>
                    <a:pt x="78" y="70"/>
                  </a:lnTo>
                  <a:lnTo>
                    <a:pt x="82" y="63"/>
                  </a:lnTo>
                  <a:lnTo>
                    <a:pt x="88" y="56"/>
                  </a:lnTo>
                  <a:lnTo>
                    <a:pt x="94" y="49"/>
                  </a:lnTo>
                  <a:lnTo>
                    <a:pt x="95" y="39"/>
                  </a:lnTo>
                  <a:lnTo>
                    <a:pt x="98" y="31"/>
                  </a:lnTo>
                  <a:lnTo>
                    <a:pt x="96" y="29"/>
                  </a:lnTo>
                  <a:lnTo>
                    <a:pt x="94" y="23"/>
                  </a:lnTo>
                  <a:lnTo>
                    <a:pt x="88" y="17"/>
                  </a:lnTo>
                  <a:lnTo>
                    <a:pt x="82" y="14"/>
                  </a:lnTo>
                  <a:lnTo>
                    <a:pt x="75" y="8"/>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42" name="Freeform 15"/>
            <p:cNvSpPr>
              <a:spLocks noChangeAspect="1"/>
            </p:cNvSpPr>
            <p:nvPr userDrawn="1"/>
          </p:nvSpPr>
          <p:spPr>
            <a:xfrm>
              <a:off x="468" y="3503"/>
              <a:ext cx="20" cy="53"/>
            </a:xfrm>
            <a:custGeom>
              <a:avLst/>
              <a:gdLst/>
              <a:ahLst/>
              <a:cxnLst>
                <a:cxn ang="0">
                  <a:pos x="34" y="24"/>
                </a:cxn>
                <a:cxn ang="0">
                  <a:pos x="39" y="17"/>
                </a:cxn>
                <a:cxn ang="0">
                  <a:pos x="48" y="2"/>
                </a:cxn>
                <a:cxn ang="0">
                  <a:pos x="54" y="0"/>
                </a:cxn>
                <a:cxn ang="0">
                  <a:pos x="59" y="4"/>
                </a:cxn>
                <a:cxn ang="0">
                  <a:pos x="58" y="15"/>
                </a:cxn>
                <a:cxn ang="0">
                  <a:pos x="58" y="24"/>
                </a:cxn>
                <a:cxn ang="0">
                  <a:pos x="57" y="45"/>
                </a:cxn>
                <a:cxn ang="0">
                  <a:pos x="57" y="62"/>
                </a:cxn>
                <a:cxn ang="0">
                  <a:pos x="56" y="83"/>
                </a:cxn>
                <a:cxn ang="0">
                  <a:pos x="55" y="88"/>
                </a:cxn>
                <a:cxn ang="0">
                  <a:pos x="49" y="95"/>
                </a:cxn>
                <a:cxn ang="0">
                  <a:pos x="44" y="102"/>
                </a:cxn>
                <a:cxn ang="0">
                  <a:pos x="39" y="107"/>
                </a:cxn>
                <a:cxn ang="0">
                  <a:pos x="35" y="113"/>
                </a:cxn>
                <a:cxn ang="0">
                  <a:pos x="35" y="117"/>
                </a:cxn>
                <a:cxn ang="0">
                  <a:pos x="35" y="122"/>
                </a:cxn>
                <a:cxn ang="0">
                  <a:pos x="39" y="135"/>
                </a:cxn>
                <a:cxn ang="0">
                  <a:pos x="38" y="140"/>
                </a:cxn>
                <a:cxn ang="0">
                  <a:pos x="32" y="150"/>
                </a:cxn>
                <a:cxn ang="0">
                  <a:pos x="29" y="154"/>
                </a:cxn>
                <a:cxn ang="0">
                  <a:pos x="21" y="158"/>
                </a:cxn>
                <a:cxn ang="0">
                  <a:pos x="13" y="156"/>
                </a:cxn>
                <a:cxn ang="0">
                  <a:pos x="7" y="156"/>
                </a:cxn>
                <a:cxn ang="0">
                  <a:pos x="2" y="148"/>
                </a:cxn>
                <a:cxn ang="0">
                  <a:pos x="0" y="142"/>
                </a:cxn>
                <a:cxn ang="0">
                  <a:pos x="0" y="138"/>
                </a:cxn>
                <a:cxn ang="0">
                  <a:pos x="0" y="128"/>
                </a:cxn>
                <a:cxn ang="0">
                  <a:pos x="0" y="121"/>
                </a:cxn>
                <a:cxn ang="0">
                  <a:pos x="5" y="114"/>
                </a:cxn>
                <a:cxn ang="0">
                  <a:pos x="10" y="103"/>
                </a:cxn>
                <a:cxn ang="0">
                  <a:pos x="19" y="88"/>
                </a:cxn>
                <a:cxn ang="0">
                  <a:pos x="22" y="83"/>
                </a:cxn>
                <a:cxn ang="0">
                  <a:pos x="27" y="62"/>
                </a:cxn>
                <a:cxn ang="0">
                  <a:pos x="30" y="54"/>
                </a:cxn>
                <a:cxn ang="0">
                  <a:pos x="30" y="41"/>
                </a:cxn>
                <a:cxn ang="0">
                  <a:pos x="30" y="33"/>
                </a:cxn>
                <a:cxn ang="0">
                  <a:pos x="34" y="24"/>
                </a:cxn>
              </a:cxnLst>
              <a:rect l="0" t="0" r="r" b="b"/>
              <a:pathLst>
                <a:path w="59" h="158">
                  <a:moveTo>
                    <a:pt x="34" y="24"/>
                  </a:moveTo>
                  <a:lnTo>
                    <a:pt x="39" y="17"/>
                  </a:lnTo>
                  <a:lnTo>
                    <a:pt x="48" y="2"/>
                  </a:lnTo>
                  <a:lnTo>
                    <a:pt x="54" y="0"/>
                  </a:lnTo>
                  <a:lnTo>
                    <a:pt x="59" y="4"/>
                  </a:lnTo>
                  <a:lnTo>
                    <a:pt x="58" y="15"/>
                  </a:lnTo>
                  <a:lnTo>
                    <a:pt x="58" y="24"/>
                  </a:lnTo>
                  <a:lnTo>
                    <a:pt x="57" y="45"/>
                  </a:lnTo>
                  <a:lnTo>
                    <a:pt x="57" y="62"/>
                  </a:lnTo>
                  <a:lnTo>
                    <a:pt x="56" y="83"/>
                  </a:lnTo>
                  <a:lnTo>
                    <a:pt x="55" y="88"/>
                  </a:lnTo>
                  <a:lnTo>
                    <a:pt x="49" y="95"/>
                  </a:lnTo>
                  <a:lnTo>
                    <a:pt x="44" y="102"/>
                  </a:lnTo>
                  <a:lnTo>
                    <a:pt x="39" y="107"/>
                  </a:lnTo>
                  <a:lnTo>
                    <a:pt x="35" y="113"/>
                  </a:lnTo>
                  <a:lnTo>
                    <a:pt x="35" y="117"/>
                  </a:lnTo>
                  <a:lnTo>
                    <a:pt x="35" y="122"/>
                  </a:lnTo>
                  <a:lnTo>
                    <a:pt x="39" y="135"/>
                  </a:lnTo>
                  <a:lnTo>
                    <a:pt x="38" y="140"/>
                  </a:lnTo>
                  <a:lnTo>
                    <a:pt x="32" y="150"/>
                  </a:lnTo>
                  <a:lnTo>
                    <a:pt x="29" y="154"/>
                  </a:lnTo>
                  <a:lnTo>
                    <a:pt x="21" y="158"/>
                  </a:lnTo>
                  <a:lnTo>
                    <a:pt x="13" y="156"/>
                  </a:lnTo>
                  <a:lnTo>
                    <a:pt x="7" y="156"/>
                  </a:lnTo>
                  <a:lnTo>
                    <a:pt x="2" y="148"/>
                  </a:lnTo>
                  <a:lnTo>
                    <a:pt x="0" y="142"/>
                  </a:lnTo>
                  <a:lnTo>
                    <a:pt x="0" y="138"/>
                  </a:lnTo>
                  <a:lnTo>
                    <a:pt x="0" y="128"/>
                  </a:lnTo>
                  <a:lnTo>
                    <a:pt x="0" y="121"/>
                  </a:lnTo>
                  <a:lnTo>
                    <a:pt x="5" y="114"/>
                  </a:lnTo>
                  <a:lnTo>
                    <a:pt x="10" y="103"/>
                  </a:lnTo>
                  <a:lnTo>
                    <a:pt x="19" y="88"/>
                  </a:lnTo>
                  <a:lnTo>
                    <a:pt x="22" y="83"/>
                  </a:lnTo>
                  <a:lnTo>
                    <a:pt x="27" y="62"/>
                  </a:lnTo>
                  <a:lnTo>
                    <a:pt x="30" y="54"/>
                  </a:lnTo>
                  <a:lnTo>
                    <a:pt x="30" y="41"/>
                  </a:lnTo>
                  <a:lnTo>
                    <a:pt x="30" y="33"/>
                  </a:lnTo>
                  <a:lnTo>
                    <a:pt x="34" y="24"/>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43" name="Freeform 16"/>
            <p:cNvSpPr>
              <a:spLocks noChangeAspect="1"/>
            </p:cNvSpPr>
            <p:nvPr userDrawn="1"/>
          </p:nvSpPr>
          <p:spPr>
            <a:xfrm>
              <a:off x="262" y="3843"/>
              <a:ext cx="18" cy="26"/>
            </a:xfrm>
            <a:custGeom>
              <a:avLst/>
              <a:gdLst/>
              <a:ahLst/>
              <a:cxnLst>
                <a:cxn ang="0">
                  <a:pos x="29" y="12"/>
                </a:cxn>
                <a:cxn ang="0">
                  <a:pos x="26" y="8"/>
                </a:cxn>
                <a:cxn ang="0">
                  <a:pos x="17" y="4"/>
                </a:cxn>
                <a:cxn ang="0">
                  <a:pos x="12" y="0"/>
                </a:cxn>
                <a:cxn ang="0">
                  <a:pos x="8" y="2"/>
                </a:cxn>
                <a:cxn ang="0">
                  <a:pos x="3" y="5"/>
                </a:cxn>
                <a:cxn ang="0">
                  <a:pos x="1" y="10"/>
                </a:cxn>
                <a:cxn ang="0">
                  <a:pos x="1" y="16"/>
                </a:cxn>
                <a:cxn ang="0">
                  <a:pos x="0" y="22"/>
                </a:cxn>
                <a:cxn ang="0">
                  <a:pos x="2" y="31"/>
                </a:cxn>
                <a:cxn ang="0">
                  <a:pos x="3" y="40"/>
                </a:cxn>
                <a:cxn ang="0">
                  <a:pos x="5" y="46"/>
                </a:cxn>
                <a:cxn ang="0">
                  <a:pos x="7" y="55"/>
                </a:cxn>
                <a:cxn ang="0">
                  <a:pos x="7" y="61"/>
                </a:cxn>
                <a:cxn ang="0">
                  <a:pos x="9" y="68"/>
                </a:cxn>
                <a:cxn ang="0">
                  <a:pos x="15" y="76"/>
                </a:cxn>
                <a:cxn ang="0">
                  <a:pos x="21" y="84"/>
                </a:cxn>
                <a:cxn ang="0">
                  <a:pos x="24" y="86"/>
                </a:cxn>
                <a:cxn ang="0">
                  <a:pos x="31" y="90"/>
                </a:cxn>
                <a:cxn ang="0">
                  <a:pos x="34" y="86"/>
                </a:cxn>
                <a:cxn ang="0">
                  <a:pos x="40" y="82"/>
                </a:cxn>
                <a:cxn ang="0">
                  <a:pos x="48" y="73"/>
                </a:cxn>
                <a:cxn ang="0">
                  <a:pos x="52" y="64"/>
                </a:cxn>
                <a:cxn ang="0">
                  <a:pos x="59" y="55"/>
                </a:cxn>
                <a:cxn ang="0">
                  <a:pos x="59" y="50"/>
                </a:cxn>
                <a:cxn ang="0">
                  <a:pos x="57" y="42"/>
                </a:cxn>
                <a:cxn ang="0">
                  <a:pos x="53" y="39"/>
                </a:cxn>
                <a:cxn ang="0">
                  <a:pos x="44" y="33"/>
                </a:cxn>
                <a:cxn ang="0">
                  <a:pos x="40" y="31"/>
                </a:cxn>
                <a:cxn ang="0">
                  <a:pos x="37" y="27"/>
                </a:cxn>
                <a:cxn ang="0">
                  <a:pos x="33" y="19"/>
                </a:cxn>
                <a:cxn ang="0">
                  <a:pos x="29" y="12"/>
                </a:cxn>
              </a:cxnLst>
              <a:rect l="0" t="0" r="r" b="b"/>
              <a:pathLst>
                <a:path w="59" h="90">
                  <a:moveTo>
                    <a:pt x="29" y="12"/>
                  </a:moveTo>
                  <a:lnTo>
                    <a:pt x="26" y="8"/>
                  </a:lnTo>
                  <a:lnTo>
                    <a:pt x="17" y="4"/>
                  </a:lnTo>
                  <a:lnTo>
                    <a:pt x="12" y="0"/>
                  </a:lnTo>
                  <a:lnTo>
                    <a:pt x="8" y="2"/>
                  </a:lnTo>
                  <a:lnTo>
                    <a:pt x="3" y="5"/>
                  </a:lnTo>
                  <a:lnTo>
                    <a:pt x="1" y="10"/>
                  </a:lnTo>
                  <a:lnTo>
                    <a:pt x="1" y="16"/>
                  </a:lnTo>
                  <a:lnTo>
                    <a:pt x="0" y="22"/>
                  </a:lnTo>
                  <a:lnTo>
                    <a:pt x="2" y="31"/>
                  </a:lnTo>
                  <a:lnTo>
                    <a:pt x="3" y="40"/>
                  </a:lnTo>
                  <a:lnTo>
                    <a:pt x="5" y="46"/>
                  </a:lnTo>
                  <a:lnTo>
                    <a:pt x="7" y="55"/>
                  </a:lnTo>
                  <a:lnTo>
                    <a:pt x="7" y="61"/>
                  </a:lnTo>
                  <a:lnTo>
                    <a:pt x="9" y="68"/>
                  </a:lnTo>
                  <a:lnTo>
                    <a:pt x="15" y="76"/>
                  </a:lnTo>
                  <a:lnTo>
                    <a:pt x="21" y="84"/>
                  </a:lnTo>
                  <a:lnTo>
                    <a:pt x="24" y="86"/>
                  </a:lnTo>
                  <a:lnTo>
                    <a:pt x="31" y="90"/>
                  </a:lnTo>
                  <a:lnTo>
                    <a:pt x="34" y="86"/>
                  </a:lnTo>
                  <a:lnTo>
                    <a:pt x="40" y="82"/>
                  </a:lnTo>
                  <a:lnTo>
                    <a:pt x="48" y="73"/>
                  </a:lnTo>
                  <a:lnTo>
                    <a:pt x="52" y="64"/>
                  </a:lnTo>
                  <a:lnTo>
                    <a:pt x="59" y="55"/>
                  </a:lnTo>
                  <a:lnTo>
                    <a:pt x="59" y="50"/>
                  </a:lnTo>
                  <a:lnTo>
                    <a:pt x="57" y="42"/>
                  </a:lnTo>
                  <a:lnTo>
                    <a:pt x="53" y="39"/>
                  </a:lnTo>
                  <a:lnTo>
                    <a:pt x="44" y="33"/>
                  </a:lnTo>
                  <a:lnTo>
                    <a:pt x="40" y="31"/>
                  </a:lnTo>
                  <a:lnTo>
                    <a:pt x="37" y="27"/>
                  </a:lnTo>
                  <a:lnTo>
                    <a:pt x="33" y="19"/>
                  </a:lnTo>
                  <a:lnTo>
                    <a:pt x="29" y="12"/>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44" name="Freeform 17"/>
            <p:cNvSpPr>
              <a:spLocks noChangeAspect="1"/>
            </p:cNvSpPr>
            <p:nvPr userDrawn="1"/>
          </p:nvSpPr>
          <p:spPr>
            <a:xfrm>
              <a:off x="229" y="3896"/>
              <a:ext cx="19" cy="10"/>
            </a:xfrm>
            <a:custGeom>
              <a:avLst/>
              <a:gdLst/>
              <a:ahLst/>
              <a:cxnLst>
                <a:cxn ang="0">
                  <a:pos x="60" y="2"/>
                </a:cxn>
                <a:cxn ang="0">
                  <a:pos x="61" y="4"/>
                </a:cxn>
                <a:cxn ang="0">
                  <a:pos x="63" y="7"/>
                </a:cxn>
                <a:cxn ang="0">
                  <a:pos x="60" y="12"/>
                </a:cxn>
                <a:cxn ang="0">
                  <a:pos x="55" y="20"/>
                </a:cxn>
                <a:cxn ang="0">
                  <a:pos x="49" y="26"/>
                </a:cxn>
                <a:cxn ang="0">
                  <a:pos x="40" y="37"/>
                </a:cxn>
                <a:cxn ang="0">
                  <a:pos x="31" y="44"/>
                </a:cxn>
                <a:cxn ang="0">
                  <a:pos x="24" y="43"/>
                </a:cxn>
                <a:cxn ang="0">
                  <a:pos x="17" y="42"/>
                </a:cxn>
                <a:cxn ang="0">
                  <a:pos x="11" y="40"/>
                </a:cxn>
                <a:cxn ang="0">
                  <a:pos x="6" y="38"/>
                </a:cxn>
                <a:cxn ang="0">
                  <a:pos x="4" y="35"/>
                </a:cxn>
                <a:cxn ang="0">
                  <a:pos x="2" y="32"/>
                </a:cxn>
                <a:cxn ang="0">
                  <a:pos x="0" y="28"/>
                </a:cxn>
                <a:cxn ang="0">
                  <a:pos x="0" y="25"/>
                </a:cxn>
                <a:cxn ang="0">
                  <a:pos x="0" y="21"/>
                </a:cxn>
                <a:cxn ang="0">
                  <a:pos x="2" y="17"/>
                </a:cxn>
                <a:cxn ang="0">
                  <a:pos x="6" y="10"/>
                </a:cxn>
                <a:cxn ang="0">
                  <a:pos x="8" y="9"/>
                </a:cxn>
                <a:cxn ang="0">
                  <a:pos x="11" y="9"/>
                </a:cxn>
                <a:cxn ang="0">
                  <a:pos x="15" y="9"/>
                </a:cxn>
                <a:cxn ang="0">
                  <a:pos x="19" y="9"/>
                </a:cxn>
                <a:cxn ang="0">
                  <a:pos x="27" y="10"/>
                </a:cxn>
                <a:cxn ang="0">
                  <a:pos x="36" y="11"/>
                </a:cxn>
                <a:cxn ang="0">
                  <a:pos x="39" y="10"/>
                </a:cxn>
                <a:cxn ang="0">
                  <a:pos x="43" y="7"/>
                </a:cxn>
                <a:cxn ang="0">
                  <a:pos x="48" y="4"/>
                </a:cxn>
                <a:cxn ang="0">
                  <a:pos x="53" y="0"/>
                </a:cxn>
                <a:cxn ang="0">
                  <a:pos x="60" y="2"/>
                </a:cxn>
              </a:cxnLst>
              <a:rect l="0" t="0" r="r" b="b"/>
              <a:pathLst>
                <a:path w="63" h="44">
                  <a:moveTo>
                    <a:pt x="60" y="2"/>
                  </a:moveTo>
                  <a:lnTo>
                    <a:pt x="61" y="4"/>
                  </a:lnTo>
                  <a:lnTo>
                    <a:pt x="63" y="7"/>
                  </a:lnTo>
                  <a:lnTo>
                    <a:pt x="60" y="12"/>
                  </a:lnTo>
                  <a:lnTo>
                    <a:pt x="55" y="20"/>
                  </a:lnTo>
                  <a:lnTo>
                    <a:pt x="49" y="26"/>
                  </a:lnTo>
                  <a:lnTo>
                    <a:pt x="40" y="37"/>
                  </a:lnTo>
                  <a:lnTo>
                    <a:pt x="31" y="44"/>
                  </a:lnTo>
                  <a:lnTo>
                    <a:pt x="24" y="43"/>
                  </a:lnTo>
                  <a:lnTo>
                    <a:pt x="17" y="42"/>
                  </a:lnTo>
                  <a:lnTo>
                    <a:pt x="11" y="40"/>
                  </a:lnTo>
                  <a:lnTo>
                    <a:pt x="6" y="38"/>
                  </a:lnTo>
                  <a:lnTo>
                    <a:pt x="4" y="35"/>
                  </a:lnTo>
                  <a:lnTo>
                    <a:pt x="2" y="32"/>
                  </a:lnTo>
                  <a:lnTo>
                    <a:pt x="0" y="28"/>
                  </a:lnTo>
                  <a:lnTo>
                    <a:pt x="0" y="25"/>
                  </a:lnTo>
                  <a:lnTo>
                    <a:pt x="0" y="21"/>
                  </a:lnTo>
                  <a:lnTo>
                    <a:pt x="2" y="17"/>
                  </a:lnTo>
                  <a:lnTo>
                    <a:pt x="6" y="10"/>
                  </a:lnTo>
                  <a:lnTo>
                    <a:pt x="8" y="9"/>
                  </a:lnTo>
                  <a:lnTo>
                    <a:pt x="11" y="9"/>
                  </a:lnTo>
                  <a:lnTo>
                    <a:pt x="15" y="9"/>
                  </a:lnTo>
                  <a:lnTo>
                    <a:pt x="19" y="9"/>
                  </a:lnTo>
                  <a:lnTo>
                    <a:pt x="27" y="10"/>
                  </a:lnTo>
                  <a:lnTo>
                    <a:pt x="36" y="11"/>
                  </a:lnTo>
                  <a:lnTo>
                    <a:pt x="39" y="10"/>
                  </a:lnTo>
                  <a:lnTo>
                    <a:pt x="43" y="7"/>
                  </a:lnTo>
                  <a:lnTo>
                    <a:pt x="48" y="4"/>
                  </a:lnTo>
                  <a:lnTo>
                    <a:pt x="53" y="0"/>
                  </a:lnTo>
                  <a:lnTo>
                    <a:pt x="60" y="2"/>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45" name="Freeform 18"/>
            <p:cNvSpPr>
              <a:spLocks noChangeAspect="1"/>
            </p:cNvSpPr>
            <p:nvPr userDrawn="1"/>
          </p:nvSpPr>
          <p:spPr>
            <a:xfrm>
              <a:off x="391" y="3340"/>
              <a:ext cx="11" cy="17"/>
            </a:xfrm>
            <a:custGeom>
              <a:avLst/>
              <a:gdLst/>
              <a:ahLst/>
              <a:cxnLst>
                <a:cxn ang="0">
                  <a:pos x="33" y="12"/>
                </a:cxn>
                <a:cxn ang="0">
                  <a:pos x="31" y="1"/>
                </a:cxn>
                <a:cxn ang="0">
                  <a:pos x="21" y="0"/>
                </a:cxn>
                <a:cxn ang="0">
                  <a:pos x="1" y="14"/>
                </a:cxn>
                <a:cxn ang="0">
                  <a:pos x="0" y="20"/>
                </a:cxn>
                <a:cxn ang="0">
                  <a:pos x="0" y="28"/>
                </a:cxn>
                <a:cxn ang="0">
                  <a:pos x="8" y="46"/>
                </a:cxn>
                <a:cxn ang="0">
                  <a:pos x="17" y="52"/>
                </a:cxn>
                <a:cxn ang="0">
                  <a:pos x="26" y="52"/>
                </a:cxn>
                <a:cxn ang="0">
                  <a:pos x="27" y="50"/>
                </a:cxn>
                <a:cxn ang="0">
                  <a:pos x="29" y="41"/>
                </a:cxn>
                <a:cxn ang="0">
                  <a:pos x="33" y="29"/>
                </a:cxn>
                <a:cxn ang="0">
                  <a:pos x="33" y="12"/>
                </a:cxn>
              </a:cxnLst>
              <a:rect l="0" t="0" r="r" b="b"/>
              <a:pathLst>
                <a:path w="33" h="52">
                  <a:moveTo>
                    <a:pt x="33" y="12"/>
                  </a:moveTo>
                  <a:lnTo>
                    <a:pt x="31" y="1"/>
                  </a:lnTo>
                  <a:lnTo>
                    <a:pt x="21" y="0"/>
                  </a:lnTo>
                  <a:lnTo>
                    <a:pt x="1" y="14"/>
                  </a:lnTo>
                  <a:lnTo>
                    <a:pt x="0" y="20"/>
                  </a:lnTo>
                  <a:lnTo>
                    <a:pt x="0" y="28"/>
                  </a:lnTo>
                  <a:lnTo>
                    <a:pt x="8" y="46"/>
                  </a:lnTo>
                  <a:lnTo>
                    <a:pt x="17" y="52"/>
                  </a:lnTo>
                  <a:lnTo>
                    <a:pt x="26" y="52"/>
                  </a:lnTo>
                  <a:lnTo>
                    <a:pt x="27" y="50"/>
                  </a:lnTo>
                  <a:lnTo>
                    <a:pt x="29" y="41"/>
                  </a:lnTo>
                  <a:lnTo>
                    <a:pt x="33" y="29"/>
                  </a:lnTo>
                  <a:lnTo>
                    <a:pt x="33" y="12"/>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46" name="Freeform 19"/>
            <p:cNvSpPr>
              <a:spLocks noChangeAspect="1"/>
            </p:cNvSpPr>
            <p:nvPr userDrawn="1"/>
          </p:nvSpPr>
          <p:spPr>
            <a:xfrm>
              <a:off x="136" y="3956"/>
              <a:ext cx="71" cy="95"/>
            </a:xfrm>
            <a:custGeom>
              <a:avLst/>
              <a:gdLst/>
              <a:ahLst/>
              <a:cxnLst>
                <a:cxn ang="0">
                  <a:pos x="11" y="283"/>
                </a:cxn>
                <a:cxn ang="0">
                  <a:pos x="0" y="248"/>
                </a:cxn>
                <a:cxn ang="0">
                  <a:pos x="14" y="218"/>
                </a:cxn>
                <a:cxn ang="0">
                  <a:pos x="28" y="196"/>
                </a:cxn>
                <a:cxn ang="0">
                  <a:pos x="23" y="172"/>
                </a:cxn>
                <a:cxn ang="0">
                  <a:pos x="44" y="146"/>
                </a:cxn>
                <a:cxn ang="0">
                  <a:pos x="68" y="125"/>
                </a:cxn>
                <a:cxn ang="0">
                  <a:pos x="93" y="105"/>
                </a:cxn>
                <a:cxn ang="0">
                  <a:pos x="70" y="90"/>
                </a:cxn>
                <a:cxn ang="0">
                  <a:pos x="63" y="73"/>
                </a:cxn>
                <a:cxn ang="0">
                  <a:pos x="77" y="56"/>
                </a:cxn>
                <a:cxn ang="0">
                  <a:pos x="105" y="61"/>
                </a:cxn>
                <a:cxn ang="0">
                  <a:pos x="115" y="74"/>
                </a:cxn>
                <a:cxn ang="0">
                  <a:pos x="131" y="67"/>
                </a:cxn>
                <a:cxn ang="0">
                  <a:pos x="160" y="39"/>
                </a:cxn>
                <a:cxn ang="0">
                  <a:pos x="181" y="4"/>
                </a:cxn>
                <a:cxn ang="0">
                  <a:pos x="200" y="10"/>
                </a:cxn>
                <a:cxn ang="0">
                  <a:pos x="209" y="63"/>
                </a:cxn>
                <a:cxn ang="0">
                  <a:pos x="181" y="86"/>
                </a:cxn>
                <a:cxn ang="0">
                  <a:pos x="158" y="97"/>
                </a:cxn>
                <a:cxn ang="0">
                  <a:pos x="139" y="115"/>
                </a:cxn>
                <a:cxn ang="0">
                  <a:pos x="118" y="141"/>
                </a:cxn>
                <a:cxn ang="0">
                  <a:pos x="97" y="154"/>
                </a:cxn>
                <a:cxn ang="0">
                  <a:pos x="85" y="152"/>
                </a:cxn>
                <a:cxn ang="0">
                  <a:pos x="76" y="154"/>
                </a:cxn>
                <a:cxn ang="0">
                  <a:pos x="73" y="161"/>
                </a:cxn>
                <a:cxn ang="0">
                  <a:pos x="97" y="196"/>
                </a:cxn>
                <a:cxn ang="0">
                  <a:pos x="73" y="201"/>
                </a:cxn>
                <a:cxn ang="0">
                  <a:pos x="57" y="213"/>
                </a:cxn>
                <a:cxn ang="0">
                  <a:pos x="74" y="232"/>
                </a:cxn>
                <a:cxn ang="0">
                  <a:pos x="62" y="262"/>
                </a:cxn>
                <a:cxn ang="0">
                  <a:pos x="40" y="276"/>
                </a:cxn>
              </a:cxnLst>
              <a:rect l="0" t="0" r="r" b="b"/>
              <a:pathLst>
                <a:path w="214" h="287">
                  <a:moveTo>
                    <a:pt x="19" y="287"/>
                  </a:moveTo>
                  <a:lnTo>
                    <a:pt x="11" y="283"/>
                  </a:lnTo>
                  <a:lnTo>
                    <a:pt x="3" y="266"/>
                  </a:lnTo>
                  <a:lnTo>
                    <a:pt x="0" y="248"/>
                  </a:lnTo>
                  <a:lnTo>
                    <a:pt x="4" y="230"/>
                  </a:lnTo>
                  <a:lnTo>
                    <a:pt x="14" y="218"/>
                  </a:lnTo>
                  <a:lnTo>
                    <a:pt x="25" y="203"/>
                  </a:lnTo>
                  <a:lnTo>
                    <a:pt x="28" y="196"/>
                  </a:lnTo>
                  <a:lnTo>
                    <a:pt x="27" y="188"/>
                  </a:lnTo>
                  <a:lnTo>
                    <a:pt x="23" y="172"/>
                  </a:lnTo>
                  <a:lnTo>
                    <a:pt x="25" y="158"/>
                  </a:lnTo>
                  <a:lnTo>
                    <a:pt x="44" y="146"/>
                  </a:lnTo>
                  <a:lnTo>
                    <a:pt x="62" y="129"/>
                  </a:lnTo>
                  <a:lnTo>
                    <a:pt x="68" y="125"/>
                  </a:lnTo>
                  <a:lnTo>
                    <a:pt x="93" y="110"/>
                  </a:lnTo>
                  <a:lnTo>
                    <a:pt x="93" y="105"/>
                  </a:lnTo>
                  <a:lnTo>
                    <a:pt x="90" y="98"/>
                  </a:lnTo>
                  <a:lnTo>
                    <a:pt x="70" y="90"/>
                  </a:lnTo>
                  <a:lnTo>
                    <a:pt x="62" y="84"/>
                  </a:lnTo>
                  <a:lnTo>
                    <a:pt x="63" y="73"/>
                  </a:lnTo>
                  <a:lnTo>
                    <a:pt x="68" y="62"/>
                  </a:lnTo>
                  <a:lnTo>
                    <a:pt x="77" y="56"/>
                  </a:lnTo>
                  <a:lnTo>
                    <a:pt x="96" y="57"/>
                  </a:lnTo>
                  <a:lnTo>
                    <a:pt x="105" y="61"/>
                  </a:lnTo>
                  <a:lnTo>
                    <a:pt x="111" y="68"/>
                  </a:lnTo>
                  <a:lnTo>
                    <a:pt x="115" y="74"/>
                  </a:lnTo>
                  <a:lnTo>
                    <a:pt x="122" y="74"/>
                  </a:lnTo>
                  <a:lnTo>
                    <a:pt x="131" y="67"/>
                  </a:lnTo>
                  <a:lnTo>
                    <a:pt x="146" y="52"/>
                  </a:lnTo>
                  <a:lnTo>
                    <a:pt x="160" y="39"/>
                  </a:lnTo>
                  <a:lnTo>
                    <a:pt x="167" y="24"/>
                  </a:lnTo>
                  <a:lnTo>
                    <a:pt x="181" y="4"/>
                  </a:lnTo>
                  <a:lnTo>
                    <a:pt x="189" y="0"/>
                  </a:lnTo>
                  <a:lnTo>
                    <a:pt x="200" y="10"/>
                  </a:lnTo>
                  <a:lnTo>
                    <a:pt x="214" y="43"/>
                  </a:lnTo>
                  <a:lnTo>
                    <a:pt x="209" y="63"/>
                  </a:lnTo>
                  <a:lnTo>
                    <a:pt x="195" y="80"/>
                  </a:lnTo>
                  <a:lnTo>
                    <a:pt x="181" y="86"/>
                  </a:lnTo>
                  <a:lnTo>
                    <a:pt x="163" y="92"/>
                  </a:lnTo>
                  <a:lnTo>
                    <a:pt x="158" y="97"/>
                  </a:lnTo>
                  <a:lnTo>
                    <a:pt x="146" y="113"/>
                  </a:lnTo>
                  <a:lnTo>
                    <a:pt x="139" y="115"/>
                  </a:lnTo>
                  <a:lnTo>
                    <a:pt x="127" y="126"/>
                  </a:lnTo>
                  <a:lnTo>
                    <a:pt x="118" y="141"/>
                  </a:lnTo>
                  <a:lnTo>
                    <a:pt x="107" y="148"/>
                  </a:lnTo>
                  <a:lnTo>
                    <a:pt x="97" y="154"/>
                  </a:lnTo>
                  <a:lnTo>
                    <a:pt x="89" y="154"/>
                  </a:lnTo>
                  <a:lnTo>
                    <a:pt x="85" y="152"/>
                  </a:lnTo>
                  <a:lnTo>
                    <a:pt x="80" y="150"/>
                  </a:lnTo>
                  <a:lnTo>
                    <a:pt x="76" y="154"/>
                  </a:lnTo>
                  <a:lnTo>
                    <a:pt x="73" y="158"/>
                  </a:lnTo>
                  <a:lnTo>
                    <a:pt x="73" y="161"/>
                  </a:lnTo>
                  <a:lnTo>
                    <a:pt x="97" y="192"/>
                  </a:lnTo>
                  <a:lnTo>
                    <a:pt x="97" y="196"/>
                  </a:lnTo>
                  <a:lnTo>
                    <a:pt x="88" y="201"/>
                  </a:lnTo>
                  <a:lnTo>
                    <a:pt x="73" y="201"/>
                  </a:lnTo>
                  <a:lnTo>
                    <a:pt x="63" y="204"/>
                  </a:lnTo>
                  <a:lnTo>
                    <a:pt x="57" y="213"/>
                  </a:lnTo>
                  <a:lnTo>
                    <a:pt x="60" y="219"/>
                  </a:lnTo>
                  <a:lnTo>
                    <a:pt x="74" y="232"/>
                  </a:lnTo>
                  <a:lnTo>
                    <a:pt x="74" y="241"/>
                  </a:lnTo>
                  <a:lnTo>
                    <a:pt x="62" y="262"/>
                  </a:lnTo>
                  <a:lnTo>
                    <a:pt x="46" y="273"/>
                  </a:lnTo>
                  <a:lnTo>
                    <a:pt x="40" y="276"/>
                  </a:lnTo>
                  <a:lnTo>
                    <a:pt x="19" y="287"/>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47" name="Freeform 20"/>
            <p:cNvSpPr>
              <a:spLocks noChangeAspect="1"/>
            </p:cNvSpPr>
            <p:nvPr userDrawn="1"/>
          </p:nvSpPr>
          <p:spPr>
            <a:xfrm>
              <a:off x="467" y="3165"/>
              <a:ext cx="117" cy="112"/>
            </a:xfrm>
            <a:custGeom>
              <a:avLst/>
              <a:gdLst/>
              <a:ahLst/>
              <a:cxnLst>
                <a:cxn ang="0">
                  <a:pos x="299" y="335"/>
                </a:cxn>
                <a:cxn ang="0">
                  <a:pos x="295" y="314"/>
                </a:cxn>
                <a:cxn ang="0">
                  <a:pos x="271" y="306"/>
                </a:cxn>
                <a:cxn ang="0">
                  <a:pos x="254" y="315"/>
                </a:cxn>
                <a:cxn ang="0">
                  <a:pos x="237" y="327"/>
                </a:cxn>
                <a:cxn ang="0">
                  <a:pos x="216" y="334"/>
                </a:cxn>
                <a:cxn ang="0">
                  <a:pos x="200" y="331"/>
                </a:cxn>
                <a:cxn ang="0">
                  <a:pos x="188" y="306"/>
                </a:cxn>
                <a:cxn ang="0">
                  <a:pos x="171" y="310"/>
                </a:cxn>
                <a:cxn ang="0">
                  <a:pos x="150" y="306"/>
                </a:cxn>
                <a:cxn ang="0">
                  <a:pos x="134" y="290"/>
                </a:cxn>
                <a:cxn ang="0">
                  <a:pos x="116" y="265"/>
                </a:cxn>
                <a:cxn ang="0">
                  <a:pos x="114" y="239"/>
                </a:cxn>
                <a:cxn ang="0">
                  <a:pos x="100" y="207"/>
                </a:cxn>
                <a:cxn ang="0">
                  <a:pos x="81" y="175"/>
                </a:cxn>
                <a:cxn ang="0">
                  <a:pos x="48" y="173"/>
                </a:cxn>
                <a:cxn ang="0">
                  <a:pos x="48" y="205"/>
                </a:cxn>
                <a:cxn ang="0">
                  <a:pos x="42" y="226"/>
                </a:cxn>
                <a:cxn ang="0">
                  <a:pos x="10" y="214"/>
                </a:cxn>
                <a:cxn ang="0">
                  <a:pos x="5" y="196"/>
                </a:cxn>
                <a:cxn ang="0">
                  <a:pos x="2" y="170"/>
                </a:cxn>
                <a:cxn ang="0">
                  <a:pos x="2" y="150"/>
                </a:cxn>
                <a:cxn ang="0">
                  <a:pos x="8" y="134"/>
                </a:cxn>
                <a:cxn ang="0">
                  <a:pos x="10" y="100"/>
                </a:cxn>
                <a:cxn ang="0">
                  <a:pos x="30" y="66"/>
                </a:cxn>
                <a:cxn ang="0">
                  <a:pos x="56" y="52"/>
                </a:cxn>
                <a:cxn ang="0">
                  <a:pos x="82" y="60"/>
                </a:cxn>
                <a:cxn ang="0">
                  <a:pos x="91" y="45"/>
                </a:cxn>
                <a:cxn ang="0">
                  <a:pos x="93" y="24"/>
                </a:cxn>
                <a:cxn ang="0">
                  <a:pos x="149" y="37"/>
                </a:cxn>
                <a:cxn ang="0">
                  <a:pos x="182" y="14"/>
                </a:cxn>
                <a:cxn ang="0">
                  <a:pos x="215" y="0"/>
                </a:cxn>
                <a:cxn ang="0">
                  <a:pos x="256" y="25"/>
                </a:cxn>
                <a:cxn ang="0">
                  <a:pos x="262" y="78"/>
                </a:cxn>
                <a:cxn ang="0">
                  <a:pos x="248" y="103"/>
                </a:cxn>
                <a:cxn ang="0">
                  <a:pos x="219" y="122"/>
                </a:cxn>
                <a:cxn ang="0">
                  <a:pos x="228" y="145"/>
                </a:cxn>
                <a:cxn ang="0">
                  <a:pos x="266" y="154"/>
                </a:cxn>
                <a:cxn ang="0">
                  <a:pos x="315" y="144"/>
                </a:cxn>
                <a:cxn ang="0">
                  <a:pos x="288" y="190"/>
                </a:cxn>
                <a:cxn ang="0">
                  <a:pos x="328" y="220"/>
                </a:cxn>
                <a:cxn ang="0">
                  <a:pos x="343" y="253"/>
                </a:cxn>
                <a:cxn ang="0">
                  <a:pos x="347" y="308"/>
                </a:cxn>
                <a:cxn ang="0">
                  <a:pos x="308" y="337"/>
                </a:cxn>
              </a:cxnLst>
              <a:rect l="0" t="0" r="r" b="b"/>
              <a:pathLst>
                <a:path w="352" h="342">
                  <a:moveTo>
                    <a:pt x="305" y="342"/>
                  </a:moveTo>
                  <a:lnTo>
                    <a:pt x="304" y="340"/>
                  </a:lnTo>
                  <a:lnTo>
                    <a:pt x="299" y="335"/>
                  </a:lnTo>
                  <a:lnTo>
                    <a:pt x="297" y="328"/>
                  </a:lnTo>
                  <a:lnTo>
                    <a:pt x="296" y="318"/>
                  </a:lnTo>
                  <a:lnTo>
                    <a:pt x="295" y="314"/>
                  </a:lnTo>
                  <a:lnTo>
                    <a:pt x="290" y="311"/>
                  </a:lnTo>
                  <a:lnTo>
                    <a:pt x="280" y="307"/>
                  </a:lnTo>
                  <a:lnTo>
                    <a:pt x="271" y="306"/>
                  </a:lnTo>
                  <a:lnTo>
                    <a:pt x="258" y="304"/>
                  </a:lnTo>
                  <a:lnTo>
                    <a:pt x="256" y="307"/>
                  </a:lnTo>
                  <a:lnTo>
                    <a:pt x="254" y="315"/>
                  </a:lnTo>
                  <a:lnTo>
                    <a:pt x="252" y="318"/>
                  </a:lnTo>
                  <a:lnTo>
                    <a:pt x="242" y="325"/>
                  </a:lnTo>
                  <a:lnTo>
                    <a:pt x="237" y="327"/>
                  </a:lnTo>
                  <a:lnTo>
                    <a:pt x="221" y="326"/>
                  </a:lnTo>
                  <a:lnTo>
                    <a:pt x="220" y="330"/>
                  </a:lnTo>
                  <a:lnTo>
                    <a:pt x="216" y="334"/>
                  </a:lnTo>
                  <a:lnTo>
                    <a:pt x="211" y="335"/>
                  </a:lnTo>
                  <a:lnTo>
                    <a:pt x="205" y="334"/>
                  </a:lnTo>
                  <a:lnTo>
                    <a:pt x="200" y="331"/>
                  </a:lnTo>
                  <a:lnTo>
                    <a:pt x="196" y="327"/>
                  </a:lnTo>
                  <a:lnTo>
                    <a:pt x="191" y="312"/>
                  </a:lnTo>
                  <a:lnTo>
                    <a:pt x="188" y="306"/>
                  </a:lnTo>
                  <a:lnTo>
                    <a:pt x="183" y="306"/>
                  </a:lnTo>
                  <a:lnTo>
                    <a:pt x="175" y="307"/>
                  </a:lnTo>
                  <a:lnTo>
                    <a:pt x="171" y="310"/>
                  </a:lnTo>
                  <a:lnTo>
                    <a:pt x="163" y="312"/>
                  </a:lnTo>
                  <a:lnTo>
                    <a:pt x="158" y="311"/>
                  </a:lnTo>
                  <a:lnTo>
                    <a:pt x="150" y="306"/>
                  </a:lnTo>
                  <a:lnTo>
                    <a:pt x="143" y="300"/>
                  </a:lnTo>
                  <a:lnTo>
                    <a:pt x="134" y="298"/>
                  </a:lnTo>
                  <a:lnTo>
                    <a:pt x="134" y="290"/>
                  </a:lnTo>
                  <a:lnTo>
                    <a:pt x="127" y="283"/>
                  </a:lnTo>
                  <a:lnTo>
                    <a:pt x="120" y="275"/>
                  </a:lnTo>
                  <a:lnTo>
                    <a:pt x="116" y="265"/>
                  </a:lnTo>
                  <a:lnTo>
                    <a:pt x="114" y="255"/>
                  </a:lnTo>
                  <a:lnTo>
                    <a:pt x="114" y="247"/>
                  </a:lnTo>
                  <a:lnTo>
                    <a:pt x="114" y="239"/>
                  </a:lnTo>
                  <a:lnTo>
                    <a:pt x="108" y="229"/>
                  </a:lnTo>
                  <a:lnTo>
                    <a:pt x="104" y="220"/>
                  </a:lnTo>
                  <a:lnTo>
                    <a:pt x="100" y="207"/>
                  </a:lnTo>
                  <a:lnTo>
                    <a:pt x="93" y="193"/>
                  </a:lnTo>
                  <a:lnTo>
                    <a:pt x="89" y="182"/>
                  </a:lnTo>
                  <a:lnTo>
                    <a:pt x="81" y="175"/>
                  </a:lnTo>
                  <a:lnTo>
                    <a:pt x="68" y="170"/>
                  </a:lnTo>
                  <a:lnTo>
                    <a:pt x="58" y="168"/>
                  </a:lnTo>
                  <a:lnTo>
                    <a:pt x="48" y="173"/>
                  </a:lnTo>
                  <a:lnTo>
                    <a:pt x="44" y="184"/>
                  </a:lnTo>
                  <a:lnTo>
                    <a:pt x="46" y="194"/>
                  </a:lnTo>
                  <a:lnTo>
                    <a:pt x="48" y="205"/>
                  </a:lnTo>
                  <a:lnTo>
                    <a:pt x="49" y="215"/>
                  </a:lnTo>
                  <a:lnTo>
                    <a:pt x="47" y="224"/>
                  </a:lnTo>
                  <a:lnTo>
                    <a:pt x="42" y="226"/>
                  </a:lnTo>
                  <a:lnTo>
                    <a:pt x="33" y="226"/>
                  </a:lnTo>
                  <a:lnTo>
                    <a:pt x="21" y="220"/>
                  </a:lnTo>
                  <a:lnTo>
                    <a:pt x="10" y="214"/>
                  </a:lnTo>
                  <a:lnTo>
                    <a:pt x="2" y="207"/>
                  </a:lnTo>
                  <a:lnTo>
                    <a:pt x="0" y="206"/>
                  </a:lnTo>
                  <a:lnTo>
                    <a:pt x="5" y="196"/>
                  </a:lnTo>
                  <a:lnTo>
                    <a:pt x="6" y="188"/>
                  </a:lnTo>
                  <a:lnTo>
                    <a:pt x="6" y="180"/>
                  </a:lnTo>
                  <a:lnTo>
                    <a:pt x="2" y="170"/>
                  </a:lnTo>
                  <a:lnTo>
                    <a:pt x="2" y="166"/>
                  </a:lnTo>
                  <a:lnTo>
                    <a:pt x="3" y="159"/>
                  </a:lnTo>
                  <a:lnTo>
                    <a:pt x="2" y="150"/>
                  </a:lnTo>
                  <a:lnTo>
                    <a:pt x="2" y="143"/>
                  </a:lnTo>
                  <a:lnTo>
                    <a:pt x="5" y="140"/>
                  </a:lnTo>
                  <a:lnTo>
                    <a:pt x="8" y="134"/>
                  </a:lnTo>
                  <a:lnTo>
                    <a:pt x="8" y="125"/>
                  </a:lnTo>
                  <a:lnTo>
                    <a:pt x="7" y="113"/>
                  </a:lnTo>
                  <a:lnTo>
                    <a:pt x="10" y="100"/>
                  </a:lnTo>
                  <a:lnTo>
                    <a:pt x="15" y="86"/>
                  </a:lnTo>
                  <a:lnTo>
                    <a:pt x="21" y="77"/>
                  </a:lnTo>
                  <a:lnTo>
                    <a:pt x="30" y="66"/>
                  </a:lnTo>
                  <a:lnTo>
                    <a:pt x="36" y="61"/>
                  </a:lnTo>
                  <a:lnTo>
                    <a:pt x="47" y="57"/>
                  </a:lnTo>
                  <a:lnTo>
                    <a:pt x="56" y="52"/>
                  </a:lnTo>
                  <a:lnTo>
                    <a:pt x="67" y="56"/>
                  </a:lnTo>
                  <a:lnTo>
                    <a:pt x="75" y="60"/>
                  </a:lnTo>
                  <a:lnTo>
                    <a:pt x="82" y="60"/>
                  </a:lnTo>
                  <a:lnTo>
                    <a:pt x="88" y="59"/>
                  </a:lnTo>
                  <a:lnTo>
                    <a:pt x="90" y="52"/>
                  </a:lnTo>
                  <a:lnTo>
                    <a:pt x="91" y="45"/>
                  </a:lnTo>
                  <a:lnTo>
                    <a:pt x="90" y="37"/>
                  </a:lnTo>
                  <a:lnTo>
                    <a:pt x="91" y="29"/>
                  </a:lnTo>
                  <a:lnTo>
                    <a:pt x="93" y="24"/>
                  </a:lnTo>
                  <a:lnTo>
                    <a:pt x="96" y="20"/>
                  </a:lnTo>
                  <a:lnTo>
                    <a:pt x="113" y="26"/>
                  </a:lnTo>
                  <a:lnTo>
                    <a:pt x="149" y="37"/>
                  </a:lnTo>
                  <a:lnTo>
                    <a:pt x="165" y="33"/>
                  </a:lnTo>
                  <a:lnTo>
                    <a:pt x="174" y="24"/>
                  </a:lnTo>
                  <a:lnTo>
                    <a:pt x="182" y="14"/>
                  </a:lnTo>
                  <a:lnTo>
                    <a:pt x="189" y="6"/>
                  </a:lnTo>
                  <a:lnTo>
                    <a:pt x="201" y="1"/>
                  </a:lnTo>
                  <a:lnTo>
                    <a:pt x="215" y="0"/>
                  </a:lnTo>
                  <a:lnTo>
                    <a:pt x="225" y="2"/>
                  </a:lnTo>
                  <a:lnTo>
                    <a:pt x="236" y="10"/>
                  </a:lnTo>
                  <a:lnTo>
                    <a:pt x="256" y="25"/>
                  </a:lnTo>
                  <a:lnTo>
                    <a:pt x="265" y="41"/>
                  </a:lnTo>
                  <a:lnTo>
                    <a:pt x="265" y="60"/>
                  </a:lnTo>
                  <a:lnTo>
                    <a:pt x="262" y="78"/>
                  </a:lnTo>
                  <a:lnTo>
                    <a:pt x="260" y="92"/>
                  </a:lnTo>
                  <a:lnTo>
                    <a:pt x="258" y="100"/>
                  </a:lnTo>
                  <a:lnTo>
                    <a:pt x="248" y="103"/>
                  </a:lnTo>
                  <a:lnTo>
                    <a:pt x="237" y="103"/>
                  </a:lnTo>
                  <a:lnTo>
                    <a:pt x="228" y="109"/>
                  </a:lnTo>
                  <a:lnTo>
                    <a:pt x="219" y="122"/>
                  </a:lnTo>
                  <a:lnTo>
                    <a:pt x="215" y="134"/>
                  </a:lnTo>
                  <a:lnTo>
                    <a:pt x="220" y="141"/>
                  </a:lnTo>
                  <a:lnTo>
                    <a:pt x="228" y="145"/>
                  </a:lnTo>
                  <a:lnTo>
                    <a:pt x="237" y="144"/>
                  </a:lnTo>
                  <a:lnTo>
                    <a:pt x="250" y="147"/>
                  </a:lnTo>
                  <a:lnTo>
                    <a:pt x="266" y="154"/>
                  </a:lnTo>
                  <a:lnTo>
                    <a:pt x="277" y="155"/>
                  </a:lnTo>
                  <a:lnTo>
                    <a:pt x="289" y="153"/>
                  </a:lnTo>
                  <a:lnTo>
                    <a:pt x="315" y="144"/>
                  </a:lnTo>
                  <a:lnTo>
                    <a:pt x="311" y="162"/>
                  </a:lnTo>
                  <a:lnTo>
                    <a:pt x="293" y="181"/>
                  </a:lnTo>
                  <a:lnTo>
                    <a:pt x="288" y="190"/>
                  </a:lnTo>
                  <a:lnTo>
                    <a:pt x="314" y="196"/>
                  </a:lnTo>
                  <a:lnTo>
                    <a:pt x="324" y="213"/>
                  </a:lnTo>
                  <a:lnTo>
                    <a:pt x="328" y="220"/>
                  </a:lnTo>
                  <a:lnTo>
                    <a:pt x="331" y="230"/>
                  </a:lnTo>
                  <a:lnTo>
                    <a:pt x="337" y="249"/>
                  </a:lnTo>
                  <a:lnTo>
                    <a:pt x="343" y="253"/>
                  </a:lnTo>
                  <a:lnTo>
                    <a:pt x="352" y="268"/>
                  </a:lnTo>
                  <a:lnTo>
                    <a:pt x="351" y="282"/>
                  </a:lnTo>
                  <a:lnTo>
                    <a:pt x="347" y="308"/>
                  </a:lnTo>
                  <a:lnTo>
                    <a:pt x="341" y="313"/>
                  </a:lnTo>
                  <a:lnTo>
                    <a:pt x="311" y="330"/>
                  </a:lnTo>
                  <a:lnTo>
                    <a:pt x="308" y="337"/>
                  </a:lnTo>
                  <a:lnTo>
                    <a:pt x="305" y="342"/>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48" name="Freeform 21"/>
            <p:cNvSpPr>
              <a:spLocks noChangeAspect="1"/>
            </p:cNvSpPr>
            <p:nvPr userDrawn="1"/>
          </p:nvSpPr>
          <p:spPr>
            <a:xfrm>
              <a:off x="389" y="3136"/>
              <a:ext cx="114" cy="111"/>
            </a:xfrm>
            <a:custGeom>
              <a:avLst/>
              <a:gdLst/>
              <a:ahLst/>
              <a:cxnLst>
                <a:cxn ang="0">
                  <a:pos x="79" y="301"/>
                </a:cxn>
                <a:cxn ang="0">
                  <a:pos x="87" y="273"/>
                </a:cxn>
                <a:cxn ang="0">
                  <a:pos x="94" y="254"/>
                </a:cxn>
                <a:cxn ang="0">
                  <a:pos x="113" y="240"/>
                </a:cxn>
                <a:cxn ang="0">
                  <a:pos x="125" y="218"/>
                </a:cxn>
                <a:cxn ang="0">
                  <a:pos x="137" y="207"/>
                </a:cxn>
                <a:cxn ang="0">
                  <a:pos x="145" y="187"/>
                </a:cxn>
                <a:cxn ang="0">
                  <a:pos x="128" y="171"/>
                </a:cxn>
                <a:cxn ang="0">
                  <a:pos x="111" y="182"/>
                </a:cxn>
                <a:cxn ang="0">
                  <a:pos x="87" y="179"/>
                </a:cxn>
                <a:cxn ang="0">
                  <a:pos x="57" y="170"/>
                </a:cxn>
                <a:cxn ang="0">
                  <a:pos x="19" y="166"/>
                </a:cxn>
                <a:cxn ang="0">
                  <a:pos x="5" y="158"/>
                </a:cxn>
                <a:cxn ang="0">
                  <a:pos x="8" y="135"/>
                </a:cxn>
                <a:cxn ang="0">
                  <a:pos x="79" y="94"/>
                </a:cxn>
                <a:cxn ang="0">
                  <a:pos x="110" y="61"/>
                </a:cxn>
                <a:cxn ang="0">
                  <a:pos x="118" y="33"/>
                </a:cxn>
                <a:cxn ang="0">
                  <a:pos x="151" y="24"/>
                </a:cxn>
                <a:cxn ang="0">
                  <a:pos x="173" y="15"/>
                </a:cxn>
                <a:cxn ang="0">
                  <a:pos x="192" y="19"/>
                </a:cxn>
                <a:cxn ang="0">
                  <a:pos x="211" y="10"/>
                </a:cxn>
                <a:cxn ang="0">
                  <a:pos x="235" y="8"/>
                </a:cxn>
                <a:cxn ang="0">
                  <a:pos x="254" y="13"/>
                </a:cxn>
                <a:cxn ang="0">
                  <a:pos x="264" y="7"/>
                </a:cxn>
                <a:cxn ang="0">
                  <a:pos x="280" y="15"/>
                </a:cxn>
                <a:cxn ang="0">
                  <a:pos x="293" y="86"/>
                </a:cxn>
                <a:cxn ang="0">
                  <a:pos x="338" y="114"/>
                </a:cxn>
                <a:cxn ang="0">
                  <a:pos x="336" y="135"/>
                </a:cxn>
                <a:cxn ang="0">
                  <a:pos x="327" y="150"/>
                </a:cxn>
                <a:cxn ang="0">
                  <a:pos x="301" y="142"/>
                </a:cxn>
                <a:cxn ang="0">
                  <a:pos x="275" y="156"/>
                </a:cxn>
                <a:cxn ang="0">
                  <a:pos x="255" y="190"/>
                </a:cxn>
                <a:cxn ang="0">
                  <a:pos x="253" y="224"/>
                </a:cxn>
                <a:cxn ang="0">
                  <a:pos x="247" y="240"/>
                </a:cxn>
                <a:cxn ang="0">
                  <a:pos x="247" y="260"/>
                </a:cxn>
                <a:cxn ang="0">
                  <a:pos x="250" y="286"/>
                </a:cxn>
                <a:cxn ang="0">
                  <a:pos x="220" y="287"/>
                </a:cxn>
                <a:cxn ang="0">
                  <a:pos x="170" y="271"/>
                </a:cxn>
                <a:cxn ang="0">
                  <a:pos x="159" y="290"/>
                </a:cxn>
                <a:cxn ang="0">
                  <a:pos x="143" y="297"/>
                </a:cxn>
                <a:cxn ang="0">
                  <a:pos x="123" y="313"/>
                </a:cxn>
                <a:cxn ang="0">
                  <a:pos x="122" y="328"/>
                </a:cxn>
                <a:cxn ang="0">
                  <a:pos x="105" y="334"/>
                </a:cxn>
              </a:cxnLst>
              <a:rect l="0" t="0" r="r" b="b"/>
              <a:pathLst>
                <a:path w="341" h="334">
                  <a:moveTo>
                    <a:pt x="92" y="334"/>
                  </a:moveTo>
                  <a:lnTo>
                    <a:pt x="85" y="308"/>
                  </a:lnTo>
                  <a:lnTo>
                    <a:pt x="79" y="301"/>
                  </a:lnTo>
                  <a:lnTo>
                    <a:pt x="85" y="293"/>
                  </a:lnTo>
                  <a:lnTo>
                    <a:pt x="87" y="282"/>
                  </a:lnTo>
                  <a:lnTo>
                    <a:pt x="87" y="273"/>
                  </a:lnTo>
                  <a:lnTo>
                    <a:pt x="88" y="263"/>
                  </a:lnTo>
                  <a:lnTo>
                    <a:pt x="89" y="260"/>
                  </a:lnTo>
                  <a:lnTo>
                    <a:pt x="94" y="254"/>
                  </a:lnTo>
                  <a:lnTo>
                    <a:pt x="99" y="248"/>
                  </a:lnTo>
                  <a:lnTo>
                    <a:pt x="106" y="243"/>
                  </a:lnTo>
                  <a:lnTo>
                    <a:pt x="113" y="240"/>
                  </a:lnTo>
                  <a:lnTo>
                    <a:pt x="120" y="232"/>
                  </a:lnTo>
                  <a:lnTo>
                    <a:pt x="123" y="225"/>
                  </a:lnTo>
                  <a:lnTo>
                    <a:pt x="125" y="218"/>
                  </a:lnTo>
                  <a:lnTo>
                    <a:pt x="128" y="215"/>
                  </a:lnTo>
                  <a:lnTo>
                    <a:pt x="133" y="212"/>
                  </a:lnTo>
                  <a:lnTo>
                    <a:pt x="137" y="207"/>
                  </a:lnTo>
                  <a:lnTo>
                    <a:pt x="138" y="202"/>
                  </a:lnTo>
                  <a:lnTo>
                    <a:pt x="141" y="196"/>
                  </a:lnTo>
                  <a:lnTo>
                    <a:pt x="145" y="187"/>
                  </a:lnTo>
                  <a:lnTo>
                    <a:pt x="140" y="179"/>
                  </a:lnTo>
                  <a:lnTo>
                    <a:pt x="133" y="172"/>
                  </a:lnTo>
                  <a:lnTo>
                    <a:pt x="128" y="171"/>
                  </a:lnTo>
                  <a:lnTo>
                    <a:pt x="122" y="173"/>
                  </a:lnTo>
                  <a:lnTo>
                    <a:pt x="116" y="179"/>
                  </a:lnTo>
                  <a:lnTo>
                    <a:pt x="111" y="182"/>
                  </a:lnTo>
                  <a:lnTo>
                    <a:pt x="104" y="182"/>
                  </a:lnTo>
                  <a:lnTo>
                    <a:pt x="94" y="181"/>
                  </a:lnTo>
                  <a:lnTo>
                    <a:pt x="87" y="179"/>
                  </a:lnTo>
                  <a:lnTo>
                    <a:pt x="80" y="176"/>
                  </a:lnTo>
                  <a:lnTo>
                    <a:pt x="70" y="173"/>
                  </a:lnTo>
                  <a:lnTo>
                    <a:pt x="57" y="170"/>
                  </a:lnTo>
                  <a:lnTo>
                    <a:pt x="46" y="168"/>
                  </a:lnTo>
                  <a:lnTo>
                    <a:pt x="30" y="168"/>
                  </a:lnTo>
                  <a:lnTo>
                    <a:pt x="19" y="166"/>
                  </a:lnTo>
                  <a:lnTo>
                    <a:pt x="12" y="163"/>
                  </a:lnTo>
                  <a:lnTo>
                    <a:pt x="7" y="161"/>
                  </a:lnTo>
                  <a:lnTo>
                    <a:pt x="5" y="158"/>
                  </a:lnTo>
                  <a:lnTo>
                    <a:pt x="0" y="154"/>
                  </a:lnTo>
                  <a:lnTo>
                    <a:pt x="7" y="152"/>
                  </a:lnTo>
                  <a:lnTo>
                    <a:pt x="8" y="135"/>
                  </a:lnTo>
                  <a:lnTo>
                    <a:pt x="61" y="100"/>
                  </a:lnTo>
                  <a:lnTo>
                    <a:pt x="65" y="94"/>
                  </a:lnTo>
                  <a:lnTo>
                    <a:pt x="79" y="94"/>
                  </a:lnTo>
                  <a:lnTo>
                    <a:pt x="99" y="82"/>
                  </a:lnTo>
                  <a:lnTo>
                    <a:pt x="106" y="71"/>
                  </a:lnTo>
                  <a:lnTo>
                    <a:pt x="110" y="61"/>
                  </a:lnTo>
                  <a:lnTo>
                    <a:pt x="110" y="52"/>
                  </a:lnTo>
                  <a:lnTo>
                    <a:pt x="112" y="44"/>
                  </a:lnTo>
                  <a:lnTo>
                    <a:pt x="118" y="33"/>
                  </a:lnTo>
                  <a:lnTo>
                    <a:pt x="120" y="29"/>
                  </a:lnTo>
                  <a:lnTo>
                    <a:pt x="129" y="24"/>
                  </a:lnTo>
                  <a:lnTo>
                    <a:pt x="151" y="24"/>
                  </a:lnTo>
                  <a:lnTo>
                    <a:pt x="163" y="21"/>
                  </a:lnTo>
                  <a:lnTo>
                    <a:pt x="170" y="17"/>
                  </a:lnTo>
                  <a:lnTo>
                    <a:pt x="173" y="15"/>
                  </a:lnTo>
                  <a:lnTo>
                    <a:pt x="180" y="15"/>
                  </a:lnTo>
                  <a:lnTo>
                    <a:pt x="185" y="16"/>
                  </a:lnTo>
                  <a:lnTo>
                    <a:pt x="192" y="19"/>
                  </a:lnTo>
                  <a:lnTo>
                    <a:pt x="196" y="19"/>
                  </a:lnTo>
                  <a:lnTo>
                    <a:pt x="202" y="16"/>
                  </a:lnTo>
                  <a:lnTo>
                    <a:pt x="211" y="10"/>
                  </a:lnTo>
                  <a:lnTo>
                    <a:pt x="218" y="7"/>
                  </a:lnTo>
                  <a:lnTo>
                    <a:pt x="226" y="7"/>
                  </a:lnTo>
                  <a:lnTo>
                    <a:pt x="235" y="8"/>
                  </a:lnTo>
                  <a:lnTo>
                    <a:pt x="239" y="10"/>
                  </a:lnTo>
                  <a:lnTo>
                    <a:pt x="247" y="12"/>
                  </a:lnTo>
                  <a:lnTo>
                    <a:pt x="254" y="13"/>
                  </a:lnTo>
                  <a:lnTo>
                    <a:pt x="258" y="11"/>
                  </a:lnTo>
                  <a:lnTo>
                    <a:pt x="262" y="8"/>
                  </a:lnTo>
                  <a:lnTo>
                    <a:pt x="264" y="7"/>
                  </a:lnTo>
                  <a:lnTo>
                    <a:pt x="271" y="0"/>
                  </a:lnTo>
                  <a:lnTo>
                    <a:pt x="278" y="3"/>
                  </a:lnTo>
                  <a:lnTo>
                    <a:pt x="280" y="15"/>
                  </a:lnTo>
                  <a:lnTo>
                    <a:pt x="280" y="43"/>
                  </a:lnTo>
                  <a:lnTo>
                    <a:pt x="284" y="67"/>
                  </a:lnTo>
                  <a:lnTo>
                    <a:pt x="293" y="86"/>
                  </a:lnTo>
                  <a:lnTo>
                    <a:pt x="310" y="97"/>
                  </a:lnTo>
                  <a:lnTo>
                    <a:pt x="341" y="110"/>
                  </a:lnTo>
                  <a:lnTo>
                    <a:pt x="338" y="114"/>
                  </a:lnTo>
                  <a:lnTo>
                    <a:pt x="336" y="119"/>
                  </a:lnTo>
                  <a:lnTo>
                    <a:pt x="335" y="127"/>
                  </a:lnTo>
                  <a:lnTo>
                    <a:pt x="336" y="135"/>
                  </a:lnTo>
                  <a:lnTo>
                    <a:pt x="335" y="142"/>
                  </a:lnTo>
                  <a:lnTo>
                    <a:pt x="333" y="149"/>
                  </a:lnTo>
                  <a:lnTo>
                    <a:pt x="327" y="150"/>
                  </a:lnTo>
                  <a:lnTo>
                    <a:pt x="320" y="150"/>
                  </a:lnTo>
                  <a:lnTo>
                    <a:pt x="312" y="146"/>
                  </a:lnTo>
                  <a:lnTo>
                    <a:pt x="301" y="142"/>
                  </a:lnTo>
                  <a:lnTo>
                    <a:pt x="292" y="147"/>
                  </a:lnTo>
                  <a:lnTo>
                    <a:pt x="281" y="151"/>
                  </a:lnTo>
                  <a:lnTo>
                    <a:pt x="275" y="156"/>
                  </a:lnTo>
                  <a:lnTo>
                    <a:pt x="266" y="167"/>
                  </a:lnTo>
                  <a:lnTo>
                    <a:pt x="260" y="176"/>
                  </a:lnTo>
                  <a:lnTo>
                    <a:pt x="255" y="190"/>
                  </a:lnTo>
                  <a:lnTo>
                    <a:pt x="252" y="203"/>
                  </a:lnTo>
                  <a:lnTo>
                    <a:pt x="253" y="215"/>
                  </a:lnTo>
                  <a:lnTo>
                    <a:pt x="253" y="224"/>
                  </a:lnTo>
                  <a:lnTo>
                    <a:pt x="250" y="230"/>
                  </a:lnTo>
                  <a:lnTo>
                    <a:pt x="247" y="233"/>
                  </a:lnTo>
                  <a:lnTo>
                    <a:pt x="247" y="240"/>
                  </a:lnTo>
                  <a:lnTo>
                    <a:pt x="248" y="249"/>
                  </a:lnTo>
                  <a:lnTo>
                    <a:pt x="247" y="256"/>
                  </a:lnTo>
                  <a:lnTo>
                    <a:pt x="247" y="260"/>
                  </a:lnTo>
                  <a:lnTo>
                    <a:pt x="251" y="270"/>
                  </a:lnTo>
                  <a:lnTo>
                    <a:pt x="251" y="278"/>
                  </a:lnTo>
                  <a:lnTo>
                    <a:pt x="250" y="286"/>
                  </a:lnTo>
                  <a:lnTo>
                    <a:pt x="245" y="296"/>
                  </a:lnTo>
                  <a:lnTo>
                    <a:pt x="235" y="293"/>
                  </a:lnTo>
                  <a:lnTo>
                    <a:pt x="220" y="287"/>
                  </a:lnTo>
                  <a:lnTo>
                    <a:pt x="205" y="280"/>
                  </a:lnTo>
                  <a:lnTo>
                    <a:pt x="181" y="273"/>
                  </a:lnTo>
                  <a:lnTo>
                    <a:pt x="170" y="271"/>
                  </a:lnTo>
                  <a:lnTo>
                    <a:pt x="165" y="273"/>
                  </a:lnTo>
                  <a:lnTo>
                    <a:pt x="162" y="278"/>
                  </a:lnTo>
                  <a:lnTo>
                    <a:pt x="159" y="290"/>
                  </a:lnTo>
                  <a:lnTo>
                    <a:pt x="153" y="291"/>
                  </a:lnTo>
                  <a:lnTo>
                    <a:pt x="145" y="291"/>
                  </a:lnTo>
                  <a:lnTo>
                    <a:pt x="143" y="297"/>
                  </a:lnTo>
                  <a:lnTo>
                    <a:pt x="137" y="302"/>
                  </a:lnTo>
                  <a:lnTo>
                    <a:pt x="131" y="307"/>
                  </a:lnTo>
                  <a:lnTo>
                    <a:pt x="123" y="313"/>
                  </a:lnTo>
                  <a:lnTo>
                    <a:pt x="122" y="315"/>
                  </a:lnTo>
                  <a:lnTo>
                    <a:pt x="122" y="322"/>
                  </a:lnTo>
                  <a:lnTo>
                    <a:pt x="122" y="328"/>
                  </a:lnTo>
                  <a:lnTo>
                    <a:pt x="116" y="331"/>
                  </a:lnTo>
                  <a:lnTo>
                    <a:pt x="111" y="333"/>
                  </a:lnTo>
                  <a:lnTo>
                    <a:pt x="105" y="334"/>
                  </a:lnTo>
                  <a:lnTo>
                    <a:pt x="92" y="334"/>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49" name="Freeform 22"/>
            <p:cNvSpPr>
              <a:spLocks noChangeAspect="1"/>
            </p:cNvSpPr>
            <p:nvPr userDrawn="1"/>
          </p:nvSpPr>
          <p:spPr>
            <a:xfrm>
              <a:off x="359" y="3182"/>
              <a:ext cx="76" cy="74"/>
            </a:xfrm>
            <a:custGeom>
              <a:avLst/>
              <a:gdLst/>
              <a:ahLst/>
              <a:cxnLst>
                <a:cxn ang="0">
                  <a:pos x="122" y="215"/>
                </a:cxn>
                <a:cxn ang="0">
                  <a:pos x="92" y="209"/>
                </a:cxn>
                <a:cxn ang="0">
                  <a:pos x="65" y="186"/>
                </a:cxn>
                <a:cxn ang="0">
                  <a:pos x="49" y="173"/>
                </a:cxn>
                <a:cxn ang="0">
                  <a:pos x="51" y="159"/>
                </a:cxn>
                <a:cxn ang="0">
                  <a:pos x="46" y="150"/>
                </a:cxn>
                <a:cxn ang="0">
                  <a:pos x="32" y="150"/>
                </a:cxn>
                <a:cxn ang="0">
                  <a:pos x="16" y="141"/>
                </a:cxn>
                <a:cxn ang="0">
                  <a:pos x="7" y="94"/>
                </a:cxn>
                <a:cxn ang="0">
                  <a:pos x="22" y="79"/>
                </a:cxn>
                <a:cxn ang="0">
                  <a:pos x="17" y="69"/>
                </a:cxn>
                <a:cxn ang="0">
                  <a:pos x="0" y="47"/>
                </a:cxn>
                <a:cxn ang="0">
                  <a:pos x="6" y="32"/>
                </a:cxn>
                <a:cxn ang="0">
                  <a:pos x="32" y="0"/>
                </a:cxn>
                <a:cxn ang="0">
                  <a:pos x="61" y="27"/>
                </a:cxn>
                <a:cxn ang="0">
                  <a:pos x="91" y="26"/>
                </a:cxn>
                <a:cxn ang="0">
                  <a:pos x="98" y="33"/>
                </a:cxn>
                <a:cxn ang="0">
                  <a:pos x="110" y="38"/>
                </a:cxn>
                <a:cxn ang="0">
                  <a:pos x="137" y="40"/>
                </a:cxn>
                <a:cxn ang="0">
                  <a:pos x="161" y="45"/>
                </a:cxn>
                <a:cxn ang="0">
                  <a:pos x="178" y="51"/>
                </a:cxn>
                <a:cxn ang="0">
                  <a:pos x="195" y="54"/>
                </a:cxn>
                <a:cxn ang="0">
                  <a:pos x="207" y="51"/>
                </a:cxn>
                <a:cxn ang="0">
                  <a:pos x="219" y="43"/>
                </a:cxn>
                <a:cxn ang="0">
                  <a:pos x="231" y="51"/>
                </a:cxn>
                <a:cxn ang="0">
                  <a:pos x="232" y="68"/>
                </a:cxn>
                <a:cxn ang="0">
                  <a:pos x="228" y="79"/>
                </a:cxn>
                <a:cxn ang="0">
                  <a:pos x="219" y="87"/>
                </a:cxn>
                <a:cxn ang="0">
                  <a:pos x="214" y="97"/>
                </a:cxn>
                <a:cxn ang="0">
                  <a:pos x="204" y="112"/>
                </a:cxn>
                <a:cxn ang="0">
                  <a:pos x="190" y="120"/>
                </a:cxn>
                <a:cxn ang="0">
                  <a:pos x="180" y="132"/>
                </a:cxn>
                <a:cxn ang="0">
                  <a:pos x="178" y="145"/>
                </a:cxn>
                <a:cxn ang="0">
                  <a:pos x="176" y="165"/>
                </a:cxn>
                <a:cxn ang="0">
                  <a:pos x="169" y="171"/>
                </a:cxn>
                <a:cxn ang="0">
                  <a:pos x="127" y="148"/>
                </a:cxn>
                <a:cxn ang="0">
                  <a:pos x="112" y="163"/>
                </a:cxn>
                <a:cxn ang="0">
                  <a:pos x="111" y="178"/>
                </a:cxn>
                <a:cxn ang="0">
                  <a:pos x="127" y="194"/>
                </a:cxn>
                <a:cxn ang="0">
                  <a:pos x="132" y="222"/>
                </a:cxn>
              </a:cxnLst>
              <a:rect l="0" t="0" r="r" b="b"/>
              <a:pathLst>
                <a:path w="236" h="222">
                  <a:moveTo>
                    <a:pt x="132" y="222"/>
                  </a:moveTo>
                  <a:lnTo>
                    <a:pt x="122" y="215"/>
                  </a:lnTo>
                  <a:lnTo>
                    <a:pt x="105" y="213"/>
                  </a:lnTo>
                  <a:lnTo>
                    <a:pt x="92" y="209"/>
                  </a:lnTo>
                  <a:lnTo>
                    <a:pt x="86" y="206"/>
                  </a:lnTo>
                  <a:lnTo>
                    <a:pt x="65" y="186"/>
                  </a:lnTo>
                  <a:lnTo>
                    <a:pt x="54" y="177"/>
                  </a:lnTo>
                  <a:lnTo>
                    <a:pt x="49" y="173"/>
                  </a:lnTo>
                  <a:lnTo>
                    <a:pt x="49" y="169"/>
                  </a:lnTo>
                  <a:lnTo>
                    <a:pt x="51" y="159"/>
                  </a:lnTo>
                  <a:lnTo>
                    <a:pt x="50" y="155"/>
                  </a:lnTo>
                  <a:lnTo>
                    <a:pt x="46" y="150"/>
                  </a:lnTo>
                  <a:lnTo>
                    <a:pt x="41" y="149"/>
                  </a:lnTo>
                  <a:lnTo>
                    <a:pt x="32" y="150"/>
                  </a:lnTo>
                  <a:lnTo>
                    <a:pt x="24" y="147"/>
                  </a:lnTo>
                  <a:lnTo>
                    <a:pt x="16" y="141"/>
                  </a:lnTo>
                  <a:lnTo>
                    <a:pt x="3" y="103"/>
                  </a:lnTo>
                  <a:lnTo>
                    <a:pt x="7" y="94"/>
                  </a:lnTo>
                  <a:lnTo>
                    <a:pt x="20" y="84"/>
                  </a:lnTo>
                  <a:lnTo>
                    <a:pt x="22" y="79"/>
                  </a:lnTo>
                  <a:lnTo>
                    <a:pt x="21" y="72"/>
                  </a:lnTo>
                  <a:lnTo>
                    <a:pt x="17" y="69"/>
                  </a:lnTo>
                  <a:lnTo>
                    <a:pt x="1" y="57"/>
                  </a:lnTo>
                  <a:lnTo>
                    <a:pt x="0" y="47"/>
                  </a:lnTo>
                  <a:lnTo>
                    <a:pt x="0" y="34"/>
                  </a:lnTo>
                  <a:lnTo>
                    <a:pt x="6" y="32"/>
                  </a:lnTo>
                  <a:lnTo>
                    <a:pt x="14" y="21"/>
                  </a:lnTo>
                  <a:lnTo>
                    <a:pt x="32" y="0"/>
                  </a:lnTo>
                  <a:lnTo>
                    <a:pt x="39" y="5"/>
                  </a:lnTo>
                  <a:lnTo>
                    <a:pt x="61" y="27"/>
                  </a:lnTo>
                  <a:lnTo>
                    <a:pt x="74" y="30"/>
                  </a:lnTo>
                  <a:lnTo>
                    <a:pt x="91" y="26"/>
                  </a:lnTo>
                  <a:lnTo>
                    <a:pt x="96" y="30"/>
                  </a:lnTo>
                  <a:lnTo>
                    <a:pt x="98" y="33"/>
                  </a:lnTo>
                  <a:lnTo>
                    <a:pt x="103" y="35"/>
                  </a:lnTo>
                  <a:lnTo>
                    <a:pt x="110" y="38"/>
                  </a:lnTo>
                  <a:lnTo>
                    <a:pt x="121" y="40"/>
                  </a:lnTo>
                  <a:lnTo>
                    <a:pt x="137" y="40"/>
                  </a:lnTo>
                  <a:lnTo>
                    <a:pt x="148" y="42"/>
                  </a:lnTo>
                  <a:lnTo>
                    <a:pt x="161" y="45"/>
                  </a:lnTo>
                  <a:lnTo>
                    <a:pt x="171" y="48"/>
                  </a:lnTo>
                  <a:lnTo>
                    <a:pt x="178" y="51"/>
                  </a:lnTo>
                  <a:lnTo>
                    <a:pt x="185" y="53"/>
                  </a:lnTo>
                  <a:lnTo>
                    <a:pt x="195" y="54"/>
                  </a:lnTo>
                  <a:lnTo>
                    <a:pt x="202" y="54"/>
                  </a:lnTo>
                  <a:lnTo>
                    <a:pt x="207" y="51"/>
                  </a:lnTo>
                  <a:lnTo>
                    <a:pt x="213" y="45"/>
                  </a:lnTo>
                  <a:lnTo>
                    <a:pt x="219" y="43"/>
                  </a:lnTo>
                  <a:lnTo>
                    <a:pt x="224" y="44"/>
                  </a:lnTo>
                  <a:lnTo>
                    <a:pt x="231" y="51"/>
                  </a:lnTo>
                  <a:lnTo>
                    <a:pt x="236" y="59"/>
                  </a:lnTo>
                  <a:lnTo>
                    <a:pt x="232" y="68"/>
                  </a:lnTo>
                  <a:lnTo>
                    <a:pt x="229" y="74"/>
                  </a:lnTo>
                  <a:lnTo>
                    <a:pt x="228" y="79"/>
                  </a:lnTo>
                  <a:lnTo>
                    <a:pt x="224" y="84"/>
                  </a:lnTo>
                  <a:lnTo>
                    <a:pt x="219" y="87"/>
                  </a:lnTo>
                  <a:lnTo>
                    <a:pt x="216" y="90"/>
                  </a:lnTo>
                  <a:lnTo>
                    <a:pt x="214" y="97"/>
                  </a:lnTo>
                  <a:lnTo>
                    <a:pt x="211" y="104"/>
                  </a:lnTo>
                  <a:lnTo>
                    <a:pt x="204" y="112"/>
                  </a:lnTo>
                  <a:lnTo>
                    <a:pt x="197" y="115"/>
                  </a:lnTo>
                  <a:lnTo>
                    <a:pt x="190" y="120"/>
                  </a:lnTo>
                  <a:lnTo>
                    <a:pt x="185" y="126"/>
                  </a:lnTo>
                  <a:lnTo>
                    <a:pt x="180" y="132"/>
                  </a:lnTo>
                  <a:lnTo>
                    <a:pt x="179" y="135"/>
                  </a:lnTo>
                  <a:lnTo>
                    <a:pt x="178" y="145"/>
                  </a:lnTo>
                  <a:lnTo>
                    <a:pt x="178" y="154"/>
                  </a:lnTo>
                  <a:lnTo>
                    <a:pt x="176" y="165"/>
                  </a:lnTo>
                  <a:lnTo>
                    <a:pt x="170" y="173"/>
                  </a:lnTo>
                  <a:lnTo>
                    <a:pt x="169" y="171"/>
                  </a:lnTo>
                  <a:lnTo>
                    <a:pt x="144" y="153"/>
                  </a:lnTo>
                  <a:lnTo>
                    <a:pt x="127" y="148"/>
                  </a:lnTo>
                  <a:lnTo>
                    <a:pt x="116" y="153"/>
                  </a:lnTo>
                  <a:lnTo>
                    <a:pt x="112" y="163"/>
                  </a:lnTo>
                  <a:lnTo>
                    <a:pt x="111" y="170"/>
                  </a:lnTo>
                  <a:lnTo>
                    <a:pt x="111" y="178"/>
                  </a:lnTo>
                  <a:lnTo>
                    <a:pt x="121" y="186"/>
                  </a:lnTo>
                  <a:lnTo>
                    <a:pt x="127" y="194"/>
                  </a:lnTo>
                  <a:lnTo>
                    <a:pt x="129" y="203"/>
                  </a:lnTo>
                  <a:lnTo>
                    <a:pt x="132" y="222"/>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50" name="Freeform 23"/>
            <p:cNvSpPr>
              <a:spLocks noChangeAspect="1"/>
            </p:cNvSpPr>
            <p:nvPr userDrawn="1"/>
          </p:nvSpPr>
          <p:spPr>
            <a:xfrm>
              <a:off x="334" y="3189"/>
              <a:ext cx="87" cy="111"/>
            </a:xfrm>
            <a:custGeom>
              <a:avLst/>
              <a:gdLst/>
              <a:ahLst/>
              <a:cxnLst>
                <a:cxn ang="0">
                  <a:pos x="196" y="181"/>
                </a:cxn>
                <a:cxn ang="0">
                  <a:pos x="166" y="175"/>
                </a:cxn>
                <a:cxn ang="0">
                  <a:pos x="139" y="152"/>
                </a:cxn>
                <a:cxn ang="0">
                  <a:pos x="123" y="139"/>
                </a:cxn>
                <a:cxn ang="0">
                  <a:pos x="125" y="125"/>
                </a:cxn>
                <a:cxn ang="0">
                  <a:pos x="120" y="116"/>
                </a:cxn>
                <a:cxn ang="0">
                  <a:pos x="106" y="116"/>
                </a:cxn>
                <a:cxn ang="0">
                  <a:pos x="90" y="107"/>
                </a:cxn>
                <a:cxn ang="0">
                  <a:pos x="81" y="60"/>
                </a:cxn>
                <a:cxn ang="0">
                  <a:pos x="96" y="45"/>
                </a:cxn>
                <a:cxn ang="0">
                  <a:pos x="91" y="35"/>
                </a:cxn>
                <a:cxn ang="0">
                  <a:pos x="74" y="13"/>
                </a:cxn>
                <a:cxn ang="0">
                  <a:pos x="63" y="5"/>
                </a:cxn>
                <a:cxn ang="0">
                  <a:pos x="28" y="33"/>
                </a:cxn>
                <a:cxn ang="0">
                  <a:pos x="7" y="49"/>
                </a:cxn>
                <a:cxn ang="0">
                  <a:pos x="0" y="88"/>
                </a:cxn>
                <a:cxn ang="0">
                  <a:pos x="21" y="113"/>
                </a:cxn>
                <a:cxn ang="0">
                  <a:pos x="41" y="125"/>
                </a:cxn>
                <a:cxn ang="0">
                  <a:pos x="38" y="146"/>
                </a:cxn>
                <a:cxn ang="0">
                  <a:pos x="45" y="159"/>
                </a:cxn>
                <a:cxn ang="0">
                  <a:pos x="69" y="162"/>
                </a:cxn>
                <a:cxn ang="0">
                  <a:pos x="91" y="160"/>
                </a:cxn>
                <a:cxn ang="0">
                  <a:pos x="107" y="178"/>
                </a:cxn>
                <a:cxn ang="0">
                  <a:pos x="107" y="202"/>
                </a:cxn>
                <a:cxn ang="0">
                  <a:pos x="98" y="217"/>
                </a:cxn>
                <a:cxn ang="0">
                  <a:pos x="80" y="220"/>
                </a:cxn>
                <a:cxn ang="0">
                  <a:pos x="79" y="176"/>
                </a:cxn>
                <a:cxn ang="0">
                  <a:pos x="70" y="169"/>
                </a:cxn>
                <a:cxn ang="0">
                  <a:pos x="64" y="167"/>
                </a:cxn>
                <a:cxn ang="0">
                  <a:pos x="56" y="169"/>
                </a:cxn>
                <a:cxn ang="0">
                  <a:pos x="38" y="161"/>
                </a:cxn>
                <a:cxn ang="0">
                  <a:pos x="23" y="148"/>
                </a:cxn>
                <a:cxn ang="0">
                  <a:pos x="6" y="151"/>
                </a:cxn>
                <a:cxn ang="0">
                  <a:pos x="3" y="164"/>
                </a:cxn>
                <a:cxn ang="0">
                  <a:pos x="13" y="176"/>
                </a:cxn>
                <a:cxn ang="0">
                  <a:pos x="17" y="186"/>
                </a:cxn>
                <a:cxn ang="0">
                  <a:pos x="25" y="217"/>
                </a:cxn>
                <a:cxn ang="0">
                  <a:pos x="51" y="239"/>
                </a:cxn>
                <a:cxn ang="0">
                  <a:pos x="59" y="287"/>
                </a:cxn>
                <a:cxn ang="0">
                  <a:pos x="55" y="302"/>
                </a:cxn>
                <a:cxn ang="0">
                  <a:pos x="54" y="321"/>
                </a:cxn>
                <a:cxn ang="0">
                  <a:pos x="69" y="324"/>
                </a:cxn>
                <a:cxn ang="0">
                  <a:pos x="107" y="295"/>
                </a:cxn>
                <a:cxn ang="0">
                  <a:pos x="124" y="264"/>
                </a:cxn>
                <a:cxn ang="0">
                  <a:pos x="182" y="257"/>
                </a:cxn>
                <a:cxn ang="0">
                  <a:pos x="187" y="266"/>
                </a:cxn>
                <a:cxn ang="0">
                  <a:pos x="177" y="279"/>
                </a:cxn>
                <a:cxn ang="0">
                  <a:pos x="170" y="304"/>
                </a:cxn>
                <a:cxn ang="0">
                  <a:pos x="184" y="322"/>
                </a:cxn>
                <a:cxn ang="0">
                  <a:pos x="228" y="311"/>
                </a:cxn>
                <a:cxn ang="0">
                  <a:pos x="255" y="277"/>
                </a:cxn>
                <a:cxn ang="0">
                  <a:pos x="253" y="224"/>
                </a:cxn>
                <a:cxn ang="0">
                  <a:pos x="229" y="208"/>
                </a:cxn>
                <a:cxn ang="0">
                  <a:pos x="206" y="212"/>
                </a:cxn>
                <a:cxn ang="0">
                  <a:pos x="191" y="218"/>
                </a:cxn>
                <a:cxn ang="0">
                  <a:pos x="178" y="222"/>
                </a:cxn>
                <a:cxn ang="0">
                  <a:pos x="171" y="219"/>
                </a:cxn>
                <a:cxn ang="0">
                  <a:pos x="189" y="211"/>
                </a:cxn>
                <a:cxn ang="0">
                  <a:pos x="206" y="202"/>
                </a:cxn>
                <a:cxn ang="0">
                  <a:pos x="207" y="190"/>
                </a:cxn>
              </a:cxnLst>
              <a:rect l="0" t="0" r="r" b="b"/>
              <a:pathLst>
                <a:path w="260" h="326">
                  <a:moveTo>
                    <a:pt x="206" y="188"/>
                  </a:moveTo>
                  <a:lnTo>
                    <a:pt x="196" y="181"/>
                  </a:lnTo>
                  <a:lnTo>
                    <a:pt x="179" y="179"/>
                  </a:lnTo>
                  <a:lnTo>
                    <a:pt x="166" y="175"/>
                  </a:lnTo>
                  <a:lnTo>
                    <a:pt x="160" y="172"/>
                  </a:lnTo>
                  <a:lnTo>
                    <a:pt x="139" y="152"/>
                  </a:lnTo>
                  <a:lnTo>
                    <a:pt x="128" y="143"/>
                  </a:lnTo>
                  <a:lnTo>
                    <a:pt x="123" y="139"/>
                  </a:lnTo>
                  <a:lnTo>
                    <a:pt x="123" y="135"/>
                  </a:lnTo>
                  <a:lnTo>
                    <a:pt x="125" y="125"/>
                  </a:lnTo>
                  <a:lnTo>
                    <a:pt x="124" y="121"/>
                  </a:lnTo>
                  <a:lnTo>
                    <a:pt x="120" y="116"/>
                  </a:lnTo>
                  <a:lnTo>
                    <a:pt x="115" y="115"/>
                  </a:lnTo>
                  <a:lnTo>
                    <a:pt x="106" y="116"/>
                  </a:lnTo>
                  <a:lnTo>
                    <a:pt x="98" y="113"/>
                  </a:lnTo>
                  <a:lnTo>
                    <a:pt x="90" y="107"/>
                  </a:lnTo>
                  <a:lnTo>
                    <a:pt x="77" y="69"/>
                  </a:lnTo>
                  <a:lnTo>
                    <a:pt x="81" y="60"/>
                  </a:lnTo>
                  <a:lnTo>
                    <a:pt x="94" y="50"/>
                  </a:lnTo>
                  <a:lnTo>
                    <a:pt x="96" y="45"/>
                  </a:lnTo>
                  <a:lnTo>
                    <a:pt x="95" y="38"/>
                  </a:lnTo>
                  <a:lnTo>
                    <a:pt x="91" y="35"/>
                  </a:lnTo>
                  <a:lnTo>
                    <a:pt x="75" y="23"/>
                  </a:lnTo>
                  <a:lnTo>
                    <a:pt x="74" y="13"/>
                  </a:lnTo>
                  <a:lnTo>
                    <a:pt x="74" y="0"/>
                  </a:lnTo>
                  <a:lnTo>
                    <a:pt x="63" y="5"/>
                  </a:lnTo>
                  <a:lnTo>
                    <a:pt x="48" y="19"/>
                  </a:lnTo>
                  <a:lnTo>
                    <a:pt x="28" y="33"/>
                  </a:lnTo>
                  <a:lnTo>
                    <a:pt x="10" y="36"/>
                  </a:lnTo>
                  <a:lnTo>
                    <a:pt x="7" y="49"/>
                  </a:lnTo>
                  <a:lnTo>
                    <a:pt x="6" y="57"/>
                  </a:lnTo>
                  <a:lnTo>
                    <a:pt x="0" y="88"/>
                  </a:lnTo>
                  <a:lnTo>
                    <a:pt x="5" y="102"/>
                  </a:lnTo>
                  <a:lnTo>
                    <a:pt x="21" y="113"/>
                  </a:lnTo>
                  <a:lnTo>
                    <a:pt x="38" y="117"/>
                  </a:lnTo>
                  <a:lnTo>
                    <a:pt x="41" y="125"/>
                  </a:lnTo>
                  <a:lnTo>
                    <a:pt x="40" y="135"/>
                  </a:lnTo>
                  <a:lnTo>
                    <a:pt x="38" y="146"/>
                  </a:lnTo>
                  <a:lnTo>
                    <a:pt x="39" y="155"/>
                  </a:lnTo>
                  <a:lnTo>
                    <a:pt x="45" y="159"/>
                  </a:lnTo>
                  <a:lnTo>
                    <a:pt x="56" y="162"/>
                  </a:lnTo>
                  <a:lnTo>
                    <a:pt x="69" y="162"/>
                  </a:lnTo>
                  <a:lnTo>
                    <a:pt x="83" y="161"/>
                  </a:lnTo>
                  <a:lnTo>
                    <a:pt x="91" y="160"/>
                  </a:lnTo>
                  <a:lnTo>
                    <a:pt x="99" y="164"/>
                  </a:lnTo>
                  <a:lnTo>
                    <a:pt x="107" y="178"/>
                  </a:lnTo>
                  <a:lnTo>
                    <a:pt x="107" y="193"/>
                  </a:lnTo>
                  <a:lnTo>
                    <a:pt x="107" y="202"/>
                  </a:lnTo>
                  <a:lnTo>
                    <a:pt x="119" y="223"/>
                  </a:lnTo>
                  <a:lnTo>
                    <a:pt x="98" y="217"/>
                  </a:lnTo>
                  <a:lnTo>
                    <a:pt x="84" y="220"/>
                  </a:lnTo>
                  <a:lnTo>
                    <a:pt x="80" y="220"/>
                  </a:lnTo>
                  <a:lnTo>
                    <a:pt x="80" y="202"/>
                  </a:lnTo>
                  <a:lnTo>
                    <a:pt x="79" y="176"/>
                  </a:lnTo>
                  <a:lnTo>
                    <a:pt x="74" y="170"/>
                  </a:lnTo>
                  <a:lnTo>
                    <a:pt x="70" y="169"/>
                  </a:lnTo>
                  <a:lnTo>
                    <a:pt x="66" y="167"/>
                  </a:lnTo>
                  <a:lnTo>
                    <a:pt x="64" y="167"/>
                  </a:lnTo>
                  <a:lnTo>
                    <a:pt x="59" y="169"/>
                  </a:lnTo>
                  <a:lnTo>
                    <a:pt x="56" y="169"/>
                  </a:lnTo>
                  <a:lnTo>
                    <a:pt x="49" y="169"/>
                  </a:lnTo>
                  <a:lnTo>
                    <a:pt x="38" y="161"/>
                  </a:lnTo>
                  <a:lnTo>
                    <a:pt x="31" y="154"/>
                  </a:lnTo>
                  <a:lnTo>
                    <a:pt x="23" y="148"/>
                  </a:lnTo>
                  <a:lnTo>
                    <a:pt x="15" y="144"/>
                  </a:lnTo>
                  <a:lnTo>
                    <a:pt x="6" y="151"/>
                  </a:lnTo>
                  <a:lnTo>
                    <a:pt x="3" y="159"/>
                  </a:lnTo>
                  <a:lnTo>
                    <a:pt x="3" y="164"/>
                  </a:lnTo>
                  <a:lnTo>
                    <a:pt x="4" y="170"/>
                  </a:lnTo>
                  <a:lnTo>
                    <a:pt x="13" y="176"/>
                  </a:lnTo>
                  <a:lnTo>
                    <a:pt x="17" y="178"/>
                  </a:lnTo>
                  <a:lnTo>
                    <a:pt x="17" y="186"/>
                  </a:lnTo>
                  <a:lnTo>
                    <a:pt x="17" y="199"/>
                  </a:lnTo>
                  <a:lnTo>
                    <a:pt x="25" y="217"/>
                  </a:lnTo>
                  <a:lnTo>
                    <a:pt x="41" y="232"/>
                  </a:lnTo>
                  <a:lnTo>
                    <a:pt x="51" y="239"/>
                  </a:lnTo>
                  <a:lnTo>
                    <a:pt x="57" y="247"/>
                  </a:lnTo>
                  <a:lnTo>
                    <a:pt x="59" y="287"/>
                  </a:lnTo>
                  <a:lnTo>
                    <a:pt x="58" y="293"/>
                  </a:lnTo>
                  <a:lnTo>
                    <a:pt x="55" y="302"/>
                  </a:lnTo>
                  <a:lnTo>
                    <a:pt x="53" y="315"/>
                  </a:lnTo>
                  <a:lnTo>
                    <a:pt x="54" y="321"/>
                  </a:lnTo>
                  <a:lnTo>
                    <a:pt x="61" y="326"/>
                  </a:lnTo>
                  <a:lnTo>
                    <a:pt x="69" y="324"/>
                  </a:lnTo>
                  <a:lnTo>
                    <a:pt x="102" y="301"/>
                  </a:lnTo>
                  <a:lnTo>
                    <a:pt x="107" y="295"/>
                  </a:lnTo>
                  <a:lnTo>
                    <a:pt x="120" y="267"/>
                  </a:lnTo>
                  <a:lnTo>
                    <a:pt x="124" y="264"/>
                  </a:lnTo>
                  <a:lnTo>
                    <a:pt x="171" y="258"/>
                  </a:lnTo>
                  <a:lnTo>
                    <a:pt x="182" y="257"/>
                  </a:lnTo>
                  <a:lnTo>
                    <a:pt x="187" y="260"/>
                  </a:lnTo>
                  <a:lnTo>
                    <a:pt x="187" y="266"/>
                  </a:lnTo>
                  <a:lnTo>
                    <a:pt x="181" y="273"/>
                  </a:lnTo>
                  <a:lnTo>
                    <a:pt x="177" y="279"/>
                  </a:lnTo>
                  <a:lnTo>
                    <a:pt x="171" y="290"/>
                  </a:lnTo>
                  <a:lnTo>
                    <a:pt x="170" y="304"/>
                  </a:lnTo>
                  <a:lnTo>
                    <a:pt x="171" y="316"/>
                  </a:lnTo>
                  <a:lnTo>
                    <a:pt x="184" y="322"/>
                  </a:lnTo>
                  <a:lnTo>
                    <a:pt x="206" y="320"/>
                  </a:lnTo>
                  <a:lnTo>
                    <a:pt x="228" y="311"/>
                  </a:lnTo>
                  <a:lnTo>
                    <a:pt x="247" y="295"/>
                  </a:lnTo>
                  <a:lnTo>
                    <a:pt x="255" y="277"/>
                  </a:lnTo>
                  <a:lnTo>
                    <a:pt x="260" y="249"/>
                  </a:lnTo>
                  <a:lnTo>
                    <a:pt x="253" y="224"/>
                  </a:lnTo>
                  <a:lnTo>
                    <a:pt x="242" y="212"/>
                  </a:lnTo>
                  <a:lnTo>
                    <a:pt x="229" y="208"/>
                  </a:lnTo>
                  <a:lnTo>
                    <a:pt x="214" y="207"/>
                  </a:lnTo>
                  <a:lnTo>
                    <a:pt x="206" y="212"/>
                  </a:lnTo>
                  <a:lnTo>
                    <a:pt x="198" y="216"/>
                  </a:lnTo>
                  <a:lnTo>
                    <a:pt x="191" y="218"/>
                  </a:lnTo>
                  <a:lnTo>
                    <a:pt x="185" y="222"/>
                  </a:lnTo>
                  <a:lnTo>
                    <a:pt x="178" y="222"/>
                  </a:lnTo>
                  <a:lnTo>
                    <a:pt x="174" y="222"/>
                  </a:lnTo>
                  <a:lnTo>
                    <a:pt x="171" y="219"/>
                  </a:lnTo>
                  <a:lnTo>
                    <a:pt x="179" y="216"/>
                  </a:lnTo>
                  <a:lnTo>
                    <a:pt x="189" y="211"/>
                  </a:lnTo>
                  <a:lnTo>
                    <a:pt x="198" y="206"/>
                  </a:lnTo>
                  <a:lnTo>
                    <a:pt x="206" y="202"/>
                  </a:lnTo>
                  <a:lnTo>
                    <a:pt x="207" y="198"/>
                  </a:lnTo>
                  <a:lnTo>
                    <a:pt x="207" y="190"/>
                  </a:lnTo>
                  <a:lnTo>
                    <a:pt x="206" y="188"/>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51" name="Freeform 24"/>
            <p:cNvSpPr>
              <a:spLocks noChangeAspect="1"/>
            </p:cNvSpPr>
            <p:nvPr userDrawn="1"/>
          </p:nvSpPr>
          <p:spPr>
            <a:xfrm>
              <a:off x="294" y="3050"/>
              <a:ext cx="35" cy="67"/>
            </a:xfrm>
            <a:custGeom>
              <a:avLst/>
              <a:gdLst/>
              <a:ahLst/>
              <a:cxnLst>
                <a:cxn ang="0">
                  <a:pos x="69" y="142"/>
                </a:cxn>
                <a:cxn ang="0">
                  <a:pos x="55" y="157"/>
                </a:cxn>
                <a:cxn ang="0">
                  <a:pos x="45" y="171"/>
                </a:cxn>
                <a:cxn ang="0">
                  <a:pos x="43" y="181"/>
                </a:cxn>
                <a:cxn ang="0">
                  <a:pos x="41" y="187"/>
                </a:cxn>
                <a:cxn ang="0">
                  <a:pos x="33" y="192"/>
                </a:cxn>
                <a:cxn ang="0">
                  <a:pos x="24" y="196"/>
                </a:cxn>
                <a:cxn ang="0">
                  <a:pos x="15" y="201"/>
                </a:cxn>
                <a:cxn ang="0">
                  <a:pos x="3" y="200"/>
                </a:cxn>
                <a:cxn ang="0">
                  <a:pos x="0" y="190"/>
                </a:cxn>
                <a:cxn ang="0">
                  <a:pos x="0" y="177"/>
                </a:cxn>
                <a:cxn ang="0">
                  <a:pos x="0" y="164"/>
                </a:cxn>
                <a:cxn ang="0">
                  <a:pos x="5" y="148"/>
                </a:cxn>
                <a:cxn ang="0">
                  <a:pos x="12" y="134"/>
                </a:cxn>
                <a:cxn ang="0">
                  <a:pos x="24" y="129"/>
                </a:cxn>
                <a:cxn ang="0">
                  <a:pos x="35" y="131"/>
                </a:cxn>
                <a:cxn ang="0">
                  <a:pos x="41" y="134"/>
                </a:cxn>
                <a:cxn ang="0">
                  <a:pos x="43" y="130"/>
                </a:cxn>
                <a:cxn ang="0">
                  <a:pos x="42" y="124"/>
                </a:cxn>
                <a:cxn ang="0">
                  <a:pos x="40" y="118"/>
                </a:cxn>
                <a:cxn ang="0">
                  <a:pos x="30" y="114"/>
                </a:cxn>
                <a:cxn ang="0">
                  <a:pos x="22" y="111"/>
                </a:cxn>
                <a:cxn ang="0">
                  <a:pos x="22" y="104"/>
                </a:cxn>
                <a:cxn ang="0">
                  <a:pos x="28" y="92"/>
                </a:cxn>
                <a:cxn ang="0">
                  <a:pos x="35" y="78"/>
                </a:cxn>
                <a:cxn ang="0">
                  <a:pos x="43" y="57"/>
                </a:cxn>
                <a:cxn ang="0">
                  <a:pos x="42" y="47"/>
                </a:cxn>
                <a:cxn ang="0">
                  <a:pos x="42" y="35"/>
                </a:cxn>
                <a:cxn ang="0">
                  <a:pos x="43" y="26"/>
                </a:cxn>
                <a:cxn ang="0">
                  <a:pos x="50" y="17"/>
                </a:cxn>
                <a:cxn ang="0">
                  <a:pos x="57" y="9"/>
                </a:cxn>
                <a:cxn ang="0">
                  <a:pos x="67" y="5"/>
                </a:cxn>
                <a:cxn ang="0">
                  <a:pos x="79" y="0"/>
                </a:cxn>
                <a:cxn ang="0">
                  <a:pos x="88" y="0"/>
                </a:cxn>
                <a:cxn ang="0">
                  <a:pos x="98" y="3"/>
                </a:cxn>
                <a:cxn ang="0">
                  <a:pos x="101" y="9"/>
                </a:cxn>
                <a:cxn ang="0">
                  <a:pos x="106" y="21"/>
                </a:cxn>
                <a:cxn ang="0">
                  <a:pos x="106" y="29"/>
                </a:cxn>
                <a:cxn ang="0">
                  <a:pos x="104" y="43"/>
                </a:cxn>
                <a:cxn ang="0">
                  <a:pos x="97" y="55"/>
                </a:cxn>
                <a:cxn ang="0">
                  <a:pos x="90" y="69"/>
                </a:cxn>
                <a:cxn ang="0">
                  <a:pos x="74" y="96"/>
                </a:cxn>
                <a:cxn ang="0">
                  <a:pos x="74" y="122"/>
                </a:cxn>
                <a:cxn ang="0">
                  <a:pos x="72" y="134"/>
                </a:cxn>
                <a:cxn ang="0">
                  <a:pos x="69" y="142"/>
                </a:cxn>
              </a:cxnLst>
              <a:rect l="0" t="0" r="r" b="b"/>
              <a:pathLst>
                <a:path w="106" h="201">
                  <a:moveTo>
                    <a:pt x="69" y="142"/>
                  </a:moveTo>
                  <a:lnTo>
                    <a:pt x="55" y="157"/>
                  </a:lnTo>
                  <a:lnTo>
                    <a:pt x="45" y="171"/>
                  </a:lnTo>
                  <a:lnTo>
                    <a:pt x="43" y="181"/>
                  </a:lnTo>
                  <a:lnTo>
                    <a:pt x="41" y="187"/>
                  </a:lnTo>
                  <a:lnTo>
                    <a:pt x="33" y="192"/>
                  </a:lnTo>
                  <a:lnTo>
                    <a:pt x="24" y="196"/>
                  </a:lnTo>
                  <a:lnTo>
                    <a:pt x="15" y="201"/>
                  </a:lnTo>
                  <a:lnTo>
                    <a:pt x="3" y="200"/>
                  </a:lnTo>
                  <a:lnTo>
                    <a:pt x="0" y="190"/>
                  </a:lnTo>
                  <a:lnTo>
                    <a:pt x="0" y="177"/>
                  </a:lnTo>
                  <a:lnTo>
                    <a:pt x="0" y="164"/>
                  </a:lnTo>
                  <a:lnTo>
                    <a:pt x="5" y="148"/>
                  </a:lnTo>
                  <a:lnTo>
                    <a:pt x="12" y="134"/>
                  </a:lnTo>
                  <a:lnTo>
                    <a:pt x="24" y="129"/>
                  </a:lnTo>
                  <a:lnTo>
                    <a:pt x="35" y="131"/>
                  </a:lnTo>
                  <a:lnTo>
                    <a:pt x="41" y="134"/>
                  </a:lnTo>
                  <a:lnTo>
                    <a:pt x="43" y="130"/>
                  </a:lnTo>
                  <a:lnTo>
                    <a:pt x="42" y="124"/>
                  </a:lnTo>
                  <a:lnTo>
                    <a:pt x="40" y="118"/>
                  </a:lnTo>
                  <a:lnTo>
                    <a:pt x="30" y="114"/>
                  </a:lnTo>
                  <a:lnTo>
                    <a:pt x="22" y="111"/>
                  </a:lnTo>
                  <a:lnTo>
                    <a:pt x="22" y="104"/>
                  </a:lnTo>
                  <a:lnTo>
                    <a:pt x="28" y="92"/>
                  </a:lnTo>
                  <a:lnTo>
                    <a:pt x="35" y="78"/>
                  </a:lnTo>
                  <a:lnTo>
                    <a:pt x="43" y="57"/>
                  </a:lnTo>
                  <a:lnTo>
                    <a:pt x="42" y="47"/>
                  </a:lnTo>
                  <a:lnTo>
                    <a:pt x="42" y="35"/>
                  </a:lnTo>
                  <a:lnTo>
                    <a:pt x="43" y="26"/>
                  </a:lnTo>
                  <a:lnTo>
                    <a:pt x="50" y="17"/>
                  </a:lnTo>
                  <a:lnTo>
                    <a:pt x="57" y="9"/>
                  </a:lnTo>
                  <a:lnTo>
                    <a:pt x="67" y="5"/>
                  </a:lnTo>
                  <a:lnTo>
                    <a:pt x="79" y="0"/>
                  </a:lnTo>
                  <a:lnTo>
                    <a:pt x="88" y="0"/>
                  </a:lnTo>
                  <a:lnTo>
                    <a:pt x="98" y="3"/>
                  </a:lnTo>
                  <a:lnTo>
                    <a:pt x="101" y="9"/>
                  </a:lnTo>
                  <a:lnTo>
                    <a:pt x="106" y="21"/>
                  </a:lnTo>
                  <a:lnTo>
                    <a:pt x="106" y="29"/>
                  </a:lnTo>
                  <a:lnTo>
                    <a:pt x="104" y="43"/>
                  </a:lnTo>
                  <a:lnTo>
                    <a:pt x="97" y="55"/>
                  </a:lnTo>
                  <a:lnTo>
                    <a:pt x="90" y="69"/>
                  </a:lnTo>
                  <a:lnTo>
                    <a:pt x="74" y="96"/>
                  </a:lnTo>
                  <a:lnTo>
                    <a:pt x="74" y="122"/>
                  </a:lnTo>
                  <a:lnTo>
                    <a:pt x="72" y="134"/>
                  </a:lnTo>
                  <a:lnTo>
                    <a:pt x="69" y="142"/>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52" name="Freeform 25"/>
            <p:cNvSpPr>
              <a:spLocks noChangeAspect="1"/>
            </p:cNvSpPr>
            <p:nvPr userDrawn="1"/>
          </p:nvSpPr>
          <p:spPr>
            <a:xfrm>
              <a:off x="233" y="3273"/>
              <a:ext cx="32" cy="26"/>
            </a:xfrm>
            <a:custGeom>
              <a:avLst/>
              <a:gdLst/>
              <a:ahLst/>
              <a:cxnLst>
                <a:cxn ang="0">
                  <a:pos x="76" y="17"/>
                </a:cxn>
                <a:cxn ang="0">
                  <a:pos x="82" y="21"/>
                </a:cxn>
                <a:cxn ang="0">
                  <a:pos x="86" y="27"/>
                </a:cxn>
                <a:cxn ang="0">
                  <a:pos x="94" y="35"/>
                </a:cxn>
                <a:cxn ang="0">
                  <a:pos x="94" y="40"/>
                </a:cxn>
                <a:cxn ang="0">
                  <a:pos x="96" y="49"/>
                </a:cxn>
                <a:cxn ang="0">
                  <a:pos x="96" y="53"/>
                </a:cxn>
                <a:cxn ang="0">
                  <a:pos x="92" y="58"/>
                </a:cxn>
                <a:cxn ang="0">
                  <a:pos x="86" y="64"/>
                </a:cxn>
                <a:cxn ang="0">
                  <a:pos x="79" y="67"/>
                </a:cxn>
                <a:cxn ang="0">
                  <a:pos x="70" y="71"/>
                </a:cxn>
                <a:cxn ang="0">
                  <a:pos x="62" y="73"/>
                </a:cxn>
                <a:cxn ang="0">
                  <a:pos x="52" y="73"/>
                </a:cxn>
                <a:cxn ang="0">
                  <a:pos x="44" y="72"/>
                </a:cxn>
                <a:cxn ang="0">
                  <a:pos x="36" y="70"/>
                </a:cxn>
                <a:cxn ang="0">
                  <a:pos x="30" y="70"/>
                </a:cxn>
                <a:cxn ang="0">
                  <a:pos x="16" y="68"/>
                </a:cxn>
                <a:cxn ang="0">
                  <a:pos x="8" y="64"/>
                </a:cxn>
                <a:cxn ang="0">
                  <a:pos x="2" y="59"/>
                </a:cxn>
                <a:cxn ang="0">
                  <a:pos x="0" y="55"/>
                </a:cxn>
                <a:cxn ang="0">
                  <a:pos x="0" y="50"/>
                </a:cxn>
                <a:cxn ang="0">
                  <a:pos x="0" y="43"/>
                </a:cxn>
                <a:cxn ang="0">
                  <a:pos x="1" y="35"/>
                </a:cxn>
                <a:cxn ang="0">
                  <a:pos x="3" y="26"/>
                </a:cxn>
                <a:cxn ang="0">
                  <a:pos x="4" y="20"/>
                </a:cxn>
                <a:cxn ang="0">
                  <a:pos x="10" y="17"/>
                </a:cxn>
                <a:cxn ang="0">
                  <a:pos x="12" y="13"/>
                </a:cxn>
                <a:cxn ang="0">
                  <a:pos x="12" y="11"/>
                </a:cxn>
                <a:cxn ang="0">
                  <a:pos x="12" y="5"/>
                </a:cxn>
                <a:cxn ang="0">
                  <a:pos x="15" y="0"/>
                </a:cxn>
                <a:cxn ang="0">
                  <a:pos x="20" y="1"/>
                </a:cxn>
                <a:cxn ang="0">
                  <a:pos x="25" y="1"/>
                </a:cxn>
                <a:cxn ang="0">
                  <a:pos x="33" y="5"/>
                </a:cxn>
                <a:cxn ang="0">
                  <a:pos x="40" y="1"/>
                </a:cxn>
                <a:cxn ang="0">
                  <a:pos x="45" y="1"/>
                </a:cxn>
                <a:cxn ang="0">
                  <a:pos x="51" y="1"/>
                </a:cxn>
                <a:cxn ang="0">
                  <a:pos x="55" y="2"/>
                </a:cxn>
                <a:cxn ang="0">
                  <a:pos x="65" y="8"/>
                </a:cxn>
                <a:cxn ang="0">
                  <a:pos x="76" y="17"/>
                </a:cxn>
              </a:cxnLst>
              <a:rect l="0" t="0" r="r" b="b"/>
              <a:pathLst>
                <a:path w="96" h="73">
                  <a:moveTo>
                    <a:pt x="76" y="17"/>
                  </a:moveTo>
                  <a:lnTo>
                    <a:pt x="82" y="21"/>
                  </a:lnTo>
                  <a:lnTo>
                    <a:pt x="86" y="27"/>
                  </a:lnTo>
                  <a:lnTo>
                    <a:pt x="94" y="35"/>
                  </a:lnTo>
                  <a:lnTo>
                    <a:pt x="94" y="40"/>
                  </a:lnTo>
                  <a:lnTo>
                    <a:pt x="96" y="49"/>
                  </a:lnTo>
                  <a:lnTo>
                    <a:pt x="96" y="53"/>
                  </a:lnTo>
                  <a:lnTo>
                    <a:pt x="92" y="58"/>
                  </a:lnTo>
                  <a:lnTo>
                    <a:pt x="86" y="64"/>
                  </a:lnTo>
                  <a:lnTo>
                    <a:pt x="79" y="67"/>
                  </a:lnTo>
                  <a:lnTo>
                    <a:pt x="70" y="71"/>
                  </a:lnTo>
                  <a:lnTo>
                    <a:pt x="62" y="73"/>
                  </a:lnTo>
                  <a:lnTo>
                    <a:pt x="52" y="73"/>
                  </a:lnTo>
                  <a:lnTo>
                    <a:pt x="44" y="72"/>
                  </a:lnTo>
                  <a:lnTo>
                    <a:pt x="36" y="70"/>
                  </a:lnTo>
                  <a:lnTo>
                    <a:pt x="30" y="70"/>
                  </a:lnTo>
                  <a:lnTo>
                    <a:pt x="16" y="68"/>
                  </a:lnTo>
                  <a:lnTo>
                    <a:pt x="8" y="64"/>
                  </a:lnTo>
                  <a:lnTo>
                    <a:pt x="2" y="59"/>
                  </a:lnTo>
                  <a:lnTo>
                    <a:pt x="0" y="55"/>
                  </a:lnTo>
                  <a:lnTo>
                    <a:pt x="0" y="50"/>
                  </a:lnTo>
                  <a:lnTo>
                    <a:pt x="0" y="43"/>
                  </a:lnTo>
                  <a:lnTo>
                    <a:pt x="1" y="35"/>
                  </a:lnTo>
                  <a:lnTo>
                    <a:pt x="3" y="26"/>
                  </a:lnTo>
                  <a:lnTo>
                    <a:pt x="4" y="20"/>
                  </a:lnTo>
                  <a:lnTo>
                    <a:pt x="10" y="17"/>
                  </a:lnTo>
                  <a:lnTo>
                    <a:pt x="12" y="13"/>
                  </a:lnTo>
                  <a:lnTo>
                    <a:pt x="12" y="11"/>
                  </a:lnTo>
                  <a:lnTo>
                    <a:pt x="12" y="5"/>
                  </a:lnTo>
                  <a:lnTo>
                    <a:pt x="15" y="0"/>
                  </a:lnTo>
                  <a:lnTo>
                    <a:pt x="20" y="1"/>
                  </a:lnTo>
                  <a:lnTo>
                    <a:pt x="25" y="1"/>
                  </a:lnTo>
                  <a:lnTo>
                    <a:pt x="33" y="5"/>
                  </a:lnTo>
                  <a:lnTo>
                    <a:pt x="40" y="1"/>
                  </a:lnTo>
                  <a:lnTo>
                    <a:pt x="45" y="1"/>
                  </a:lnTo>
                  <a:lnTo>
                    <a:pt x="51" y="1"/>
                  </a:lnTo>
                  <a:lnTo>
                    <a:pt x="55" y="2"/>
                  </a:lnTo>
                  <a:lnTo>
                    <a:pt x="65" y="8"/>
                  </a:lnTo>
                  <a:lnTo>
                    <a:pt x="76" y="17"/>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53" name="Freeform 26"/>
            <p:cNvSpPr>
              <a:spLocks noChangeAspect="1"/>
            </p:cNvSpPr>
            <p:nvPr userDrawn="1"/>
          </p:nvSpPr>
          <p:spPr>
            <a:xfrm>
              <a:off x="310" y="3200"/>
              <a:ext cx="24" cy="26"/>
            </a:xfrm>
            <a:custGeom>
              <a:avLst/>
              <a:gdLst/>
              <a:ahLst/>
              <a:cxnLst>
                <a:cxn ang="0">
                  <a:pos x="1" y="72"/>
                </a:cxn>
                <a:cxn ang="0">
                  <a:pos x="9" y="78"/>
                </a:cxn>
                <a:cxn ang="0">
                  <a:pos x="13" y="79"/>
                </a:cxn>
                <a:cxn ang="0">
                  <a:pos x="21" y="72"/>
                </a:cxn>
                <a:cxn ang="0">
                  <a:pos x="34" y="62"/>
                </a:cxn>
                <a:cxn ang="0">
                  <a:pos x="51" y="48"/>
                </a:cxn>
                <a:cxn ang="0">
                  <a:pos x="53" y="44"/>
                </a:cxn>
                <a:cxn ang="0">
                  <a:pos x="61" y="35"/>
                </a:cxn>
                <a:cxn ang="0">
                  <a:pos x="66" y="27"/>
                </a:cxn>
                <a:cxn ang="0">
                  <a:pos x="67" y="23"/>
                </a:cxn>
                <a:cxn ang="0">
                  <a:pos x="68" y="18"/>
                </a:cxn>
                <a:cxn ang="0">
                  <a:pos x="69" y="7"/>
                </a:cxn>
                <a:cxn ang="0">
                  <a:pos x="69" y="3"/>
                </a:cxn>
                <a:cxn ang="0">
                  <a:pos x="68" y="1"/>
                </a:cxn>
                <a:cxn ang="0">
                  <a:pos x="65" y="0"/>
                </a:cxn>
                <a:cxn ang="0">
                  <a:pos x="60" y="0"/>
                </a:cxn>
                <a:cxn ang="0">
                  <a:pos x="53" y="1"/>
                </a:cxn>
                <a:cxn ang="0">
                  <a:pos x="44" y="5"/>
                </a:cxn>
                <a:cxn ang="0">
                  <a:pos x="38" y="10"/>
                </a:cxn>
                <a:cxn ang="0">
                  <a:pos x="30" y="20"/>
                </a:cxn>
                <a:cxn ang="0">
                  <a:pos x="17" y="35"/>
                </a:cxn>
                <a:cxn ang="0">
                  <a:pos x="6" y="48"/>
                </a:cxn>
                <a:cxn ang="0">
                  <a:pos x="0" y="57"/>
                </a:cxn>
                <a:cxn ang="0">
                  <a:pos x="0" y="60"/>
                </a:cxn>
                <a:cxn ang="0">
                  <a:pos x="0" y="63"/>
                </a:cxn>
                <a:cxn ang="0">
                  <a:pos x="1" y="72"/>
                </a:cxn>
              </a:cxnLst>
              <a:rect l="0" t="0" r="r" b="b"/>
              <a:pathLst>
                <a:path w="69" h="79">
                  <a:moveTo>
                    <a:pt x="1" y="72"/>
                  </a:moveTo>
                  <a:lnTo>
                    <a:pt x="9" y="78"/>
                  </a:lnTo>
                  <a:lnTo>
                    <a:pt x="13" y="79"/>
                  </a:lnTo>
                  <a:lnTo>
                    <a:pt x="21" y="72"/>
                  </a:lnTo>
                  <a:lnTo>
                    <a:pt x="34" y="62"/>
                  </a:lnTo>
                  <a:lnTo>
                    <a:pt x="51" y="48"/>
                  </a:lnTo>
                  <a:lnTo>
                    <a:pt x="53" y="44"/>
                  </a:lnTo>
                  <a:lnTo>
                    <a:pt x="61" y="35"/>
                  </a:lnTo>
                  <a:lnTo>
                    <a:pt x="66" y="27"/>
                  </a:lnTo>
                  <a:lnTo>
                    <a:pt x="67" y="23"/>
                  </a:lnTo>
                  <a:lnTo>
                    <a:pt x="68" y="18"/>
                  </a:lnTo>
                  <a:lnTo>
                    <a:pt x="69" y="7"/>
                  </a:lnTo>
                  <a:lnTo>
                    <a:pt x="69" y="3"/>
                  </a:lnTo>
                  <a:lnTo>
                    <a:pt x="68" y="1"/>
                  </a:lnTo>
                  <a:lnTo>
                    <a:pt x="65" y="0"/>
                  </a:lnTo>
                  <a:lnTo>
                    <a:pt x="60" y="0"/>
                  </a:lnTo>
                  <a:lnTo>
                    <a:pt x="53" y="1"/>
                  </a:lnTo>
                  <a:lnTo>
                    <a:pt x="44" y="5"/>
                  </a:lnTo>
                  <a:lnTo>
                    <a:pt x="38" y="10"/>
                  </a:lnTo>
                  <a:lnTo>
                    <a:pt x="30" y="20"/>
                  </a:lnTo>
                  <a:lnTo>
                    <a:pt x="17" y="35"/>
                  </a:lnTo>
                  <a:lnTo>
                    <a:pt x="6" y="48"/>
                  </a:lnTo>
                  <a:lnTo>
                    <a:pt x="0" y="57"/>
                  </a:lnTo>
                  <a:lnTo>
                    <a:pt x="0" y="60"/>
                  </a:lnTo>
                  <a:lnTo>
                    <a:pt x="0" y="63"/>
                  </a:lnTo>
                  <a:lnTo>
                    <a:pt x="1" y="72"/>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54" name="Freeform 27"/>
            <p:cNvSpPr>
              <a:spLocks noChangeAspect="1"/>
            </p:cNvSpPr>
            <p:nvPr userDrawn="1"/>
          </p:nvSpPr>
          <p:spPr>
            <a:xfrm>
              <a:off x="345" y="3147"/>
              <a:ext cx="17" cy="23"/>
            </a:xfrm>
            <a:custGeom>
              <a:avLst/>
              <a:gdLst/>
              <a:ahLst/>
              <a:cxnLst>
                <a:cxn ang="0">
                  <a:pos x="6" y="11"/>
                </a:cxn>
                <a:cxn ang="0">
                  <a:pos x="2" y="27"/>
                </a:cxn>
                <a:cxn ang="0">
                  <a:pos x="0" y="46"/>
                </a:cxn>
                <a:cxn ang="0">
                  <a:pos x="0" y="55"/>
                </a:cxn>
                <a:cxn ang="0">
                  <a:pos x="1" y="65"/>
                </a:cxn>
                <a:cxn ang="0">
                  <a:pos x="7" y="70"/>
                </a:cxn>
                <a:cxn ang="0">
                  <a:pos x="18" y="67"/>
                </a:cxn>
                <a:cxn ang="0">
                  <a:pos x="29" y="67"/>
                </a:cxn>
                <a:cxn ang="0">
                  <a:pos x="40" y="65"/>
                </a:cxn>
                <a:cxn ang="0">
                  <a:pos x="51" y="48"/>
                </a:cxn>
                <a:cxn ang="0">
                  <a:pos x="50" y="35"/>
                </a:cxn>
                <a:cxn ang="0">
                  <a:pos x="42" y="26"/>
                </a:cxn>
                <a:cxn ang="0">
                  <a:pos x="31" y="13"/>
                </a:cxn>
                <a:cxn ang="0">
                  <a:pos x="24" y="2"/>
                </a:cxn>
                <a:cxn ang="0">
                  <a:pos x="21" y="0"/>
                </a:cxn>
                <a:cxn ang="0">
                  <a:pos x="11" y="0"/>
                </a:cxn>
                <a:cxn ang="0">
                  <a:pos x="6" y="11"/>
                </a:cxn>
              </a:cxnLst>
              <a:rect l="0" t="0" r="r" b="b"/>
              <a:pathLst>
                <a:path w="51" h="70">
                  <a:moveTo>
                    <a:pt x="6" y="11"/>
                  </a:moveTo>
                  <a:lnTo>
                    <a:pt x="2" y="27"/>
                  </a:lnTo>
                  <a:lnTo>
                    <a:pt x="0" y="46"/>
                  </a:lnTo>
                  <a:lnTo>
                    <a:pt x="0" y="55"/>
                  </a:lnTo>
                  <a:lnTo>
                    <a:pt x="1" y="65"/>
                  </a:lnTo>
                  <a:lnTo>
                    <a:pt x="7" y="70"/>
                  </a:lnTo>
                  <a:lnTo>
                    <a:pt x="18" y="67"/>
                  </a:lnTo>
                  <a:lnTo>
                    <a:pt x="29" y="67"/>
                  </a:lnTo>
                  <a:lnTo>
                    <a:pt x="40" y="65"/>
                  </a:lnTo>
                  <a:lnTo>
                    <a:pt x="51" y="48"/>
                  </a:lnTo>
                  <a:lnTo>
                    <a:pt x="50" y="35"/>
                  </a:lnTo>
                  <a:lnTo>
                    <a:pt x="42" y="26"/>
                  </a:lnTo>
                  <a:lnTo>
                    <a:pt x="31" y="13"/>
                  </a:lnTo>
                  <a:lnTo>
                    <a:pt x="24" y="2"/>
                  </a:lnTo>
                  <a:lnTo>
                    <a:pt x="21" y="0"/>
                  </a:lnTo>
                  <a:lnTo>
                    <a:pt x="11" y="0"/>
                  </a:lnTo>
                  <a:lnTo>
                    <a:pt x="6" y="11"/>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55" name="Freeform 28"/>
            <p:cNvSpPr>
              <a:spLocks noChangeAspect="1"/>
            </p:cNvSpPr>
            <p:nvPr userDrawn="1"/>
          </p:nvSpPr>
          <p:spPr>
            <a:xfrm>
              <a:off x="277" y="3242"/>
              <a:ext cx="14" cy="35"/>
            </a:xfrm>
            <a:custGeom>
              <a:avLst/>
              <a:gdLst/>
              <a:ahLst/>
              <a:cxnLst>
                <a:cxn ang="0">
                  <a:pos x="37" y="0"/>
                </a:cxn>
                <a:cxn ang="0">
                  <a:pos x="27" y="7"/>
                </a:cxn>
                <a:cxn ang="0">
                  <a:pos x="17" y="16"/>
                </a:cxn>
                <a:cxn ang="0">
                  <a:pos x="11" y="24"/>
                </a:cxn>
                <a:cxn ang="0">
                  <a:pos x="6" y="30"/>
                </a:cxn>
                <a:cxn ang="0">
                  <a:pos x="0" y="36"/>
                </a:cxn>
                <a:cxn ang="0">
                  <a:pos x="3" y="45"/>
                </a:cxn>
                <a:cxn ang="0">
                  <a:pos x="5" y="51"/>
                </a:cxn>
                <a:cxn ang="0">
                  <a:pos x="9" y="56"/>
                </a:cxn>
                <a:cxn ang="0">
                  <a:pos x="13" y="60"/>
                </a:cxn>
                <a:cxn ang="0">
                  <a:pos x="17" y="64"/>
                </a:cxn>
                <a:cxn ang="0">
                  <a:pos x="17" y="66"/>
                </a:cxn>
                <a:cxn ang="0">
                  <a:pos x="16" y="70"/>
                </a:cxn>
                <a:cxn ang="0">
                  <a:pos x="11" y="74"/>
                </a:cxn>
                <a:cxn ang="0">
                  <a:pos x="9" y="77"/>
                </a:cxn>
                <a:cxn ang="0">
                  <a:pos x="6" y="84"/>
                </a:cxn>
                <a:cxn ang="0">
                  <a:pos x="6" y="88"/>
                </a:cxn>
                <a:cxn ang="0">
                  <a:pos x="8" y="95"/>
                </a:cxn>
                <a:cxn ang="0">
                  <a:pos x="11" y="101"/>
                </a:cxn>
                <a:cxn ang="0">
                  <a:pos x="14" y="105"/>
                </a:cxn>
                <a:cxn ang="0">
                  <a:pos x="19" y="104"/>
                </a:cxn>
                <a:cxn ang="0">
                  <a:pos x="21" y="102"/>
                </a:cxn>
                <a:cxn ang="0">
                  <a:pos x="23" y="97"/>
                </a:cxn>
                <a:cxn ang="0">
                  <a:pos x="27" y="89"/>
                </a:cxn>
                <a:cxn ang="0">
                  <a:pos x="29" y="73"/>
                </a:cxn>
                <a:cxn ang="0">
                  <a:pos x="32" y="53"/>
                </a:cxn>
                <a:cxn ang="0">
                  <a:pos x="36" y="44"/>
                </a:cxn>
                <a:cxn ang="0">
                  <a:pos x="39" y="34"/>
                </a:cxn>
                <a:cxn ang="0">
                  <a:pos x="40" y="23"/>
                </a:cxn>
                <a:cxn ang="0">
                  <a:pos x="41" y="9"/>
                </a:cxn>
                <a:cxn ang="0">
                  <a:pos x="41" y="6"/>
                </a:cxn>
                <a:cxn ang="0">
                  <a:pos x="37" y="0"/>
                </a:cxn>
              </a:cxnLst>
              <a:rect l="0" t="0" r="r" b="b"/>
              <a:pathLst>
                <a:path w="41" h="105">
                  <a:moveTo>
                    <a:pt x="37" y="0"/>
                  </a:moveTo>
                  <a:lnTo>
                    <a:pt x="27" y="7"/>
                  </a:lnTo>
                  <a:lnTo>
                    <a:pt x="17" y="16"/>
                  </a:lnTo>
                  <a:lnTo>
                    <a:pt x="11" y="24"/>
                  </a:lnTo>
                  <a:lnTo>
                    <a:pt x="6" y="30"/>
                  </a:lnTo>
                  <a:lnTo>
                    <a:pt x="0" y="36"/>
                  </a:lnTo>
                  <a:lnTo>
                    <a:pt x="3" y="45"/>
                  </a:lnTo>
                  <a:lnTo>
                    <a:pt x="5" y="51"/>
                  </a:lnTo>
                  <a:lnTo>
                    <a:pt x="9" y="56"/>
                  </a:lnTo>
                  <a:lnTo>
                    <a:pt x="13" y="60"/>
                  </a:lnTo>
                  <a:lnTo>
                    <a:pt x="17" y="64"/>
                  </a:lnTo>
                  <a:lnTo>
                    <a:pt x="17" y="66"/>
                  </a:lnTo>
                  <a:lnTo>
                    <a:pt x="16" y="70"/>
                  </a:lnTo>
                  <a:lnTo>
                    <a:pt x="11" y="74"/>
                  </a:lnTo>
                  <a:lnTo>
                    <a:pt x="9" y="77"/>
                  </a:lnTo>
                  <a:lnTo>
                    <a:pt x="6" y="84"/>
                  </a:lnTo>
                  <a:lnTo>
                    <a:pt x="6" y="88"/>
                  </a:lnTo>
                  <a:lnTo>
                    <a:pt x="8" y="95"/>
                  </a:lnTo>
                  <a:lnTo>
                    <a:pt x="11" y="101"/>
                  </a:lnTo>
                  <a:lnTo>
                    <a:pt x="14" y="105"/>
                  </a:lnTo>
                  <a:lnTo>
                    <a:pt x="19" y="104"/>
                  </a:lnTo>
                  <a:lnTo>
                    <a:pt x="21" y="102"/>
                  </a:lnTo>
                  <a:lnTo>
                    <a:pt x="23" y="97"/>
                  </a:lnTo>
                  <a:lnTo>
                    <a:pt x="27" y="89"/>
                  </a:lnTo>
                  <a:lnTo>
                    <a:pt x="29" y="73"/>
                  </a:lnTo>
                  <a:lnTo>
                    <a:pt x="32" y="53"/>
                  </a:lnTo>
                  <a:lnTo>
                    <a:pt x="36" y="44"/>
                  </a:lnTo>
                  <a:lnTo>
                    <a:pt x="39" y="34"/>
                  </a:lnTo>
                  <a:lnTo>
                    <a:pt x="40" y="23"/>
                  </a:lnTo>
                  <a:lnTo>
                    <a:pt x="41" y="9"/>
                  </a:lnTo>
                  <a:lnTo>
                    <a:pt x="41" y="6"/>
                  </a:lnTo>
                  <a:lnTo>
                    <a:pt x="37" y="0"/>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56" name="Freeform 29"/>
            <p:cNvSpPr>
              <a:spLocks noChangeAspect="1"/>
            </p:cNvSpPr>
            <p:nvPr userDrawn="1"/>
          </p:nvSpPr>
          <p:spPr>
            <a:xfrm>
              <a:off x="414" y="3222"/>
              <a:ext cx="98" cy="129"/>
            </a:xfrm>
            <a:custGeom>
              <a:avLst/>
              <a:gdLst/>
              <a:ahLst/>
              <a:cxnLst>
                <a:cxn ang="0">
                  <a:pos x="87" y="367"/>
                </a:cxn>
                <a:cxn ang="0">
                  <a:pos x="73" y="352"/>
                </a:cxn>
                <a:cxn ang="0">
                  <a:pos x="54" y="364"/>
                </a:cxn>
                <a:cxn ang="0">
                  <a:pos x="18" y="374"/>
                </a:cxn>
                <a:cxn ang="0">
                  <a:pos x="0" y="359"/>
                </a:cxn>
                <a:cxn ang="0">
                  <a:pos x="39" y="292"/>
                </a:cxn>
                <a:cxn ang="0">
                  <a:pos x="53" y="250"/>
                </a:cxn>
                <a:cxn ang="0">
                  <a:pos x="66" y="221"/>
                </a:cxn>
                <a:cxn ang="0">
                  <a:pos x="20" y="231"/>
                </a:cxn>
                <a:cxn ang="0">
                  <a:pos x="17" y="213"/>
                </a:cxn>
                <a:cxn ang="0">
                  <a:pos x="76" y="180"/>
                </a:cxn>
                <a:cxn ang="0">
                  <a:pos x="27" y="118"/>
                </a:cxn>
                <a:cxn ang="0">
                  <a:pos x="6" y="76"/>
                </a:cxn>
                <a:cxn ang="0">
                  <a:pos x="30" y="73"/>
                </a:cxn>
                <a:cxn ang="0">
                  <a:pos x="36" y="57"/>
                </a:cxn>
                <a:cxn ang="0">
                  <a:pos x="51" y="44"/>
                </a:cxn>
                <a:cxn ang="0">
                  <a:pos x="67" y="33"/>
                </a:cxn>
                <a:cxn ang="0">
                  <a:pos x="79" y="15"/>
                </a:cxn>
                <a:cxn ang="0">
                  <a:pos x="119" y="22"/>
                </a:cxn>
                <a:cxn ang="0">
                  <a:pos x="159" y="38"/>
                </a:cxn>
                <a:cxn ang="0">
                  <a:pos x="180" y="52"/>
                </a:cxn>
                <a:cxn ang="0">
                  <a:pos x="206" y="56"/>
                </a:cxn>
                <a:cxn ang="0">
                  <a:pos x="205" y="26"/>
                </a:cxn>
                <a:cxn ang="0">
                  <a:pos x="217" y="0"/>
                </a:cxn>
                <a:cxn ang="0">
                  <a:pos x="248" y="14"/>
                </a:cxn>
                <a:cxn ang="0">
                  <a:pos x="263" y="52"/>
                </a:cxn>
                <a:cxn ang="0">
                  <a:pos x="273" y="79"/>
                </a:cxn>
                <a:cxn ang="0">
                  <a:pos x="279" y="107"/>
                </a:cxn>
                <a:cxn ang="0">
                  <a:pos x="293" y="130"/>
                </a:cxn>
                <a:cxn ang="0">
                  <a:pos x="276" y="136"/>
                </a:cxn>
                <a:cxn ang="0">
                  <a:pos x="267" y="162"/>
                </a:cxn>
                <a:cxn ang="0">
                  <a:pos x="252" y="182"/>
                </a:cxn>
                <a:cxn ang="0">
                  <a:pos x="241" y="189"/>
                </a:cxn>
                <a:cxn ang="0">
                  <a:pos x="231" y="214"/>
                </a:cxn>
                <a:cxn ang="0">
                  <a:pos x="213" y="226"/>
                </a:cxn>
                <a:cxn ang="0">
                  <a:pos x="206" y="249"/>
                </a:cxn>
                <a:cxn ang="0">
                  <a:pos x="210" y="277"/>
                </a:cxn>
                <a:cxn ang="0">
                  <a:pos x="220" y="298"/>
                </a:cxn>
                <a:cxn ang="0">
                  <a:pos x="216" y="316"/>
                </a:cxn>
                <a:cxn ang="0">
                  <a:pos x="207" y="332"/>
                </a:cxn>
                <a:cxn ang="0">
                  <a:pos x="211" y="355"/>
                </a:cxn>
                <a:cxn ang="0">
                  <a:pos x="198" y="367"/>
                </a:cxn>
                <a:cxn ang="0">
                  <a:pos x="184" y="375"/>
                </a:cxn>
                <a:cxn ang="0">
                  <a:pos x="164" y="379"/>
                </a:cxn>
                <a:cxn ang="0">
                  <a:pos x="144" y="387"/>
                </a:cxn>
                <a:cxn ang="0">
                  <a:pos x="116" y="381"/>
                </a:cxn>
              </a:cxnLst>
              <a:rect l="0" t="0" r="r" b="b"/>
              <a:pathLst>
                <a:path w="293" h="387">
                  <a:moveTo>
                    <a:pt x="101" y="381"/>
                  </a:moveTo>
                  <a:lnTo>
                    <a:pt x="95" y="373"/>
                  </a:lnTo>
                  <a:lnTo>
                    <a:pt x="87" y="367"/>
                  </a:lnTo>
                  <a:lnTo>
                    <a:pt x="82" y="358"/>
                  </a:lnTo>
                  <a:lnTo>
                    <a:pt x="77" y="352"/>
                  </a:lnTo>
                  <a:lnTo>
                    <a:pt x="73" y="352"/>
                  </a:lnTo>
                  <a:lnTo>
                    <a:pt x="66" y="353"/>
                  </a:lnTo>
                  <a:lnTo>
                    <a:pt x="62" y="359"/>
                  </a:lnTo>
                  <a:lnTo>
                    <a:pt x="54" y="364"/>
                  </a:lnTo>
                  <a:lnTo>
                    <a:pt x="46" y="367"/>
                  </a:lnTo>
                  <a:lnTo>
                    <a:pt x="33" y="372"/>
                  </a:lnTo>
                  <a:lnTo>
                    <a:pt x="18" y="374"/>
                  </a:lnTo>
                  <a:lnTo>
                    <a:pt x="13" y="373"/>
                  </a:lnTo>
                  <a:lnTo>
                    <a:pt x="5" y="369"/>
                  </a:lnTo>
                  <a:lnTo>
                    <a:pt x="0" y="359"/>
                  </a:lnTo>
                  <a:lnTo>
                    <a:pt x="9" y="346"/>
                  </a:lnTo>
                  <a:lnTo>
                    <a:pt x="30" y="313"/>
                  </a:lnTo>
                  <a:lnTo>
                    <a:pt x="39" y="292"/>
                  </a:lnTo>
                  <a:lnTo>
                    <a:pt x="43" y="278"/>
                  </a:lnTo>
                  <a:lnTo>
                    <a:pt x="46" y="264"/>
                  </a:lnTo>
                  <a:lnTo>
                    <a:pt x="53" y="250"/>
                  </a:lnTo>
                  <a:lnTo>
                    <a:pt x="67" y="228"/>
                  </a:lnTo>
                  <a:lnTo>
                    <a:pt x="68" y="224"/>
                  </a:lnTo>
                  <a:lnTo>
                    <a:pt x="66" y="221"/>
                  </a:lnTo>
                  <a:lnTo>
                    <a:pt x="62" y="221"/>
                  </a:lnTo>
                  <a:lnTo>
                    <a:pt x="41" y="228"/>
                  </a:lnTo>
                  <a:lnTo>
                    <a:pt x="20" y="231"/>
                  </a:lnTo>
                  <a:lnTo>
                    <a:pt x="11" y="228"/>
                  </a:lnTo>
                  <a:lnTo>
                    <a:pt x="12" y="221"/>
                  </a:lnTo>
                  <a:lnTo>
                    <a:pt x="17" y="213"/>
                  </a:lnTo>
                  <a:lnTo>
                    <a:pt x="33" y="204"/>
                  </a:lnTo>
                  <a:lnTo>
                    <a:pt x="59" y="189"/>
                  </a:lnTo>
                  <a:lnTo>
                    <a:pt x="76" y="180"/>
                  </a:lnTo>
                  <a:lnTo>
                    <a:pt x="78" y="177"/>
                  </a:lnTo>
                  <a:lnTo>
                    <a:pt x="76" y="168"/>
                  </a:lnTo>
                  <a:lnTo>
                    <a:pt x="27" y="118"/>
                  </a:lnTo>
                  <a:lnTo>
                    <a:pt x="18" y="108"/>
                  </a:lnTo>
                  <a:lnTo>
                    <a:pt x="12" y="95"/>
                  </a:lnTo>
                  <a:lnTo>
                    <a:pt x="6" y="76"/>
                  </a:lnTo>
                  <a:lnTo>
                    <a:pt x="19" y="76"/>
                  </a:lnTo>
                  <a:lnTo>
                    <a:pt x="25" y="75"/>
                  </a:lnTo>
                  <a:lnTo>
                    <a:pt x="30" y="73"/>
                  </a:lnTo>
                  <a:lnTo>
                    <a:pt x="36" y="70"/>
                  </a:lnTo>
                  <a:lnTo>
                    <a:pt x="36" y="64"/>
                  </a:lnTo>
                  <a:lnTo>
                    <a:pt x="36" y="57"/>
                  </a:lnTo>
                  <a:lnTo>
                    <a:pt x="37" y="55"/>
                  </a:lnTo>
                  <a:lnTo>
                    <a:pt x="45" y="49"/>
                  </a:lnTo>
                  <a:lnTo>
                    <a:pt x="51" y="44"/>
                  </a:lnTo>
                  <a:lnTo>
                    <a:pt x="57" y="39"/>
                  </a:lnTo>
                  <a:lnTo>
                    <a:pt x="59" y="33"/>
                  </a:lnTo>
                  <a:lnTo>
                    <a:pt x="67" y="33"/>
                  </a:lnTo>
                  <a:lnTo>
                    <a:pt x="73" y="32"/>
                  </a:lnTo>
                  <a:lnTo>
                    <a:pt x="76" y="20"/>
                  </a:lnTo>
                  <a:lnTo>
                    <a:pt x="79" y="15"/>
                  </a:lnTo>
                  <a:lnTo>
                    <a:pt x="84" y="13"/>
                  </a:lnTo>
                  <a:lnTo>
                    <a:pt x="95" y="15"/>
                  </a:lnTo>
                  <a:lnTo>
                    <a:pt x="119" y="22"/>
                  </a:lnTo>
                  <a:lnTo>
                    <a:pt x="134" y="29"/>
                  </a:lnTo>
                  <a:lnTo>
                    <a:pt x="149" y="35"/>
                  </a:lnTo>
                  <a:lnTo>
                    <a:pt x="159" y="38"/>
                  </a:lnTo>
                  <a:lnTo>
                    <a:pt x="161" y="39"/>
                  </a:lnTo>
                  <a:lnTo>
                    <a:pt x="169" y="46"/>
                  </a:lnTo>
                  <a:lnTo>
                    <a:pt x="180" y="52"/>
                  </a:lnTo>
                  <a:lnTo>
                    <a:pt x="192" y="58"/>
                  </a:lnTo>
                  <a:lnTo>
                    <a:pt x="201" y="58"/>
                  </a:lnTo>
                  <a:lnTo>
                    <a:pt x="206" y="56"/>
                  </a:lnTo>
                  <a:lnTo>
                    <a:pt x="208" y="47"/>
                  </a:lnTo>
                  <a:lnTo>
                    <a:pt x="207" y="37"/>
                  </a:lnTo>
                  <a:lnTo>
                    <a:pt x="205" y="26"/>
                  </a:lnTo>
                  <a:lnTo>
                    <a:pt x="203" y="16"/>
                  </a:lnTo>
                  <a:lnTo>
                    <a:pt x="207" y="5"/>
                  </a:lnTo>
                  <a:lnTo>
                    <a:pt x="217" y="0"/>
                  </a:lnTo>
                  <a:lnTo>
                    <a:pt x="227" y="2"/>
                  </a:lnTo>
                  <a:lnTo>
                    <a:pt x="240" y="7"/>
                  </a:lnTo>
                  <a:lnTo>
                    <a:pt x="248" y="14"/>
                  </a:lnTo>
                  <a:lnTo>
                    <a:pt x="252" y="25"/>
                  </a:lnTo>
                  <a:lnTo>
                    <a:pt x="259" y="39"/>
                  </a:lnTo>
                  <a:lnTo>
                    <a:pt x="263" y="52"/>
                  </a:lnTo>
                  <a:lnTo>
                    <a:pt x="267" y="61"/>
                  </a:lnTo>
                  <a:lnTo>
                    <a:pt x="273" y="71"/>
                  </a:lnTo>
                  <a:lnTo>
                    <a:pt x="273" y="79"/>
                  </a:lnTo>
                  <a:lnTo>
                    <a:pt x="273" y="87"/>
                  </a:lnTo>
                  <a:lnTo>
                    <a:pt x="275" y="97"/>
                  </a:lnTo>
                  <a:lnTo>
                    <a:pt x="279" y="107"/>
                  </a:lnTo>
                  <a:lnTo>
                    <a:pt x="286" y="115"/>
                  </a:lnTo>
                  <a:lnTo>
                    <a:pt x="293" y="122"/>
                  </a:lnTo>
                  <a:lnTo>
                    <a:pt x="293" y="130"/>
                  </a:lnTo>
                  <a:lnTo>
                    <a:pt x="289" y="131"/>
                  </a:lnTo>
                  <a:lnTo>
                    <a:pt x="282" y="132"/>
                  </a:lnTo>
                  <a:lnTo>
                    <a:pt x="276" y="136"/>
                  </a:lnTo>
                  <a:lnTo>
                    <a:pt x="273" y="146"/>
                  </a:lnTo>
                  <a:lnTo>
                    <a:pt x="271" y="156"/>
                  </a:lnTo>
                  <a:lnTo>
                    <a:pt x="267" y="162"/>
                  </a:lnTo>
                  <a:lnTo>
                    <a:pt x="260" y="169"/>
                  </a:lnTo>
                  <a:lnTo>
                    <a:pt x="256" y="175"/>
                  </a:lnTo>
                  <a:lnTo>
                    <a:pt x="252" y="182"/>
                  </a:lnTo>
                  <a:lnTo>
                    <a:pt x="250" y="182"/>
                  </a:lnTo>
                  <a:lnTo>
                    <a:pt x="243" y="184"/>
                  </a:lnTo>
                  <a:lnTo>
                    <a:pt x="241" y="189"/>
                  </a:lnTo>
                  <a:lnTo>
                    <a:pt x="238" y="207"/>
                  </a:lnTo>
                  <a:lnTo>
                    <a:pt x="235" y="212"/>
                  </a:lnTo>
                  <a:lnTo>
                    <a:pt x="231" y="214"/>
                  </a:lnTo>
                  <a:lnTo>
                    <a:pt x="225" y="214"/>
                  </a:lnTo>
                  <a:lnTo>
                    <a:pt x="218" y="218"/>
                  </a:lnTo>
                  <a:lnTo>
                    <a:pt x="213" y="226"/>
                  </a:lnTo>
                  <a:lnTo>
                    <a:pt x="210" y="231"/>
                  </a:lnTo>
                  <a:lnTo>
                    <a:pt x="207" y="241"/>
                  </a:lnTo>
                  <a:lnTo>
                    <a:pt x="206" y="249"/>
                  </a:lnTo>
                  <a:lnTo>
                    <a:pt x="206" y="260"/>
                  </a:lnTo>
                  <a:lnTo>
                    <a:pt x="208" y="265"/>
                  </a:lnTo>
                  <a:lnTo>
                    <a:pt x="210" y="277"/>
                  </a:lnTo>
                  <a:lnTo>
                    <a:pt x="215" y="284"/>
                  </a:lnTo>
                  <a:lnTo>
                    <a:pt x="219" y="291"/>
                  </a:lnTo>
                  <a:lnTo>
                    <a:pt x="220" y="298"/>
                  </a:lnTo>
                  <a:lnTo>
                    <a:pt x="220" y="306"/>
                  </a:lnTo>
                  <a:lnTo>
                    <a:pt x="218" y="311"/>
                  </a:lnTo>
                  <a:lnTo>
                    <a:pt x="216" y="316"/>
                  </a:lnTo>
                  <a:lnTo>
                    <a:pt x="211" y="323"/>
                  </a:lnTo>
                  <a:lnTo>
                    <a:pt x="209" y="328"/>
                  </a:lnTo>
                  <a:lnTo>
                    <a:pt x="207" y="332"/>
                  </a:lnTo>
                  <a:lnTo>
                    <a:pt x="208" y="340"/>
                  </a:lnTo>
                  <a:lnTo>
                    <a:pt x="211" y="348"/>
                  </a:lnTo>
                  <a:lnTo>
                    <a:pt x="211" y="355"/>
                  </a:lnTo>
                  <a:lnTo>
                    <a:pt x="209" y="361"/>
                  </a:lnTo>
                  <a:lnTo>
                    <a:pt x="203" y="367"/>
                  </a:lnTo>
                  <a:lnTo>
                    <a:pt x="198" y="367"/>
                  </a:lnTo>
                  <a:lnTo>
                    <a:pt x="191" y="367"/>
                  </a:lnTo>
                  <a:lnTo>
                    <a:pt x="187" y="370"/>
                  </a:lnTo>
                  <a:lnTo>
                    <a:pt x="184" y="375"/>
                  </a:lnTo>
                  <a:lnTo>
                    <a:pt x="180" y="377"/>
                  </a:lnTo>
                  <a:lnTo>
                    <a:pt x="172" y="379"/>
                  </a:lnTo>
                  <a:lnTo>
                    <a:pt x="164" y="379"/>
                  </a:lnTo>
                  <a:lnTo>
                    <a:pt x="158" y="379"/>
                  </a:lnTo>
                  <a:lnTo>
                    <a:pt x="149" y="385"/>
                  </a:lnTo>
                  <a:lnTo>
                    <a:pt x="144" y="387"/>
                  </a:lnTo>
                  <a:lnTo>
                    <a:pt x="136" y="387"/>
                  </a:lnTo>
                  <a:lnTo>
                    <a:pt x="126" y="382"/>
                  </a:lnTo>
                  <a:lnTo>
                    <a:pt x="116" y="381"/>
                  </a:lnTo>
                  <a:lnTo>
                    <a:pt x="101" y="381"/>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57" name="Freeform 30"/>
            <p:cNvSpPr>
              <a:spLocks noChangeAspect="1"/>
            </p:cNvSpPr>
            <p:nvPr userDrawn="1"/>
          </p:nvSpPr>
          <p:spPr>
            <a:xfrm>
              <a:off x="377" y="3299"/>
              <a:ext cx="26" cy="43"/>
            </a:xfrm>
            <a:custGeom>
              <a:avLst/>
              <a:gdLst/>
              <a:ahLst/>
              <a:cxnLst>
                <a:cxn ang="0">
                  <a:pos x="76" y="15"/>
                </a:cxn>
                <a:cxn ang="0">
                  <a:pos x="77" y="18"/>
                </a:cxn>
                <a:cxn ang="0">
                  <a:pos x="77" y="28"/>
                </a:cxn>
                <a:cxn ang="0">
                  <a:pos x="76" y="46"/>
                </a:cxn>
                <a:cxn ang="0">
                  <a:pos x="76" y="54"/>
                </a:cxn>
                <a:cxn ang="0">
                  <a:pos x="75" y="70"/>
                </a:cxn>
                <a:cxn ang="0">
                  <a:pos x="74" y="81"/>
                </a:cxn>
                <a:cxn ang="0">
                  <a:pos x="70" y="88"/>
                </a:cxn>
                <a:cxn ang="0">
                  <a:pos x="68" y="93"/>
                </a:cxn>
                <a:cxn ang="0">
                  <a:pos x="61" y="99"/>
                </a:cxn>
                <a:cxn ang="0">
                  <a:pos x="56" y="103"/>
                </a:cxn>
                <a:cxn ang="0">
                  <a:pos x="45" y="113"/>
                </a:cxn>
                <a:cxn ang="0">
                  <a:pos x="37" y="119"/>
                </a:cxn>
                <a:cxn ang="0">
                  <a:pos x="29" y="127"/>
                </a:cxn>
                <a:cxn ang="0">
                  <a:pos x="25" y="134"/>
                </a:cxn>
                <a:cxn ang="0">
                  <a:pos x="24" y="135"/>
                </a:cxn>
                <a:cxn ang="0">
                  <a:pos x="16" y="133"/>
                </a:cxn>
                <a:cxn ang="0">
                  <a:pos x="9" y="129"/>
                </a:cxn>
                <a:cxn ang="0">
                  <a:pos x="4" y="125"/>
                </a:cxn>
                <a:cxn ang="0">
                  <a:pos x="4" y="122"/>
                </a:cxn>
                <a:cxn ang="0">
                  <a:pos x="3" y="112"/>
                </a:cxn>
                <a:cxn ang="0">
                  <a:pos x="1" y="104"/>
                </a:cxn>
                <a:cxn ang="0">
                  <a:pos x="1" y="99"/>
                </a:cxn>
                <a:cxn ang="0">
                  <a:pos x="0" y="88"/>
                </a:cxn>
                <a:cxn ang="0">
                  <a:pos x="2" y="77"/>
                </a:cxn>
                <a:cxn ang="0">
                  <a:pos x="2" y="69"/>
                </a:cxn>
                <a:cxn ang="0">
                  <a:pos x="4" y="54"/>
                </a:cxn>
                <a:cxn ang="0">
                  <a:pos x="8" y="36"/>
                </a:cxn>
                <a:cxn ang="0">
                  <a:pos x="10" y="27"/>
                </a:cxn>
                <a:cxn ang="0">
                  <a:pos x="12" y="19"/>
                </a:cxn>
                <a:cxn ang="0">
                  <a:pos x="15" y="14"/>
                </a:cxn>
                <a:cxn ang="0">
                  <a:pos x="18" y="10"/>
                </a:cxn>
                <a:cxn ang="0">
                  <a:pos x="24" y="5"/>
                </a:cxn>
                <a:cxn ang="0">
                  <a:pos x="28" y="2"/>
                </a:cxn>
                <a:cxn ang="0">
                  <a:pos x="34" y="0"/>
                </a:cxn>
                <a:cxn ang="0">
                  <a:pos x="38" y="0"/>
                </a:cxn>
                <a:cxn ang="0">
                  <a:pos x="48" y="1"/>
                </a:cxn>
                <a:cxn ang="0">
                  <a:pos x="56" y="1"/>
                </a:cxn>
                <a:cxn ang="0">
                  <a:pos x="63" y="2"/>
                </a:cxn>
                <a:cxn ang="0">
                  <a:pos x="73" y="4"/>
                </a:cxn>
                <a:cxn ang="0">
                  <a:pos x="76" y="15"/>
                </a:cxn>
              </a:cxnLst>
              <a:rect l="0" t="0" r="r" b="b"/>
              <a:pathLst>
                <a:path w="77" h="135">
                  <a:moveTo>
                    <a:pt x="76" y="15"/>
                  </a:moveTo>
                  <a:lnTo>
                    <a:pt x="77" y="18"/>
                  </a:lnTo>
                  <a:lnTo>
                    <a:pt x="77" y="28"/>
                  </a:lnTo>
                  <a:lnTo>
                    <a:pt x="76" y="46"/>
                  </a:lnTo>
                  <a:lnTo>
                    <a:pt x="76" y="54"/>
                  </a:lnTo>
                  <a:lnTo>
                    <a:pt x="75" y="70"/>
                  </a:lnTo>
                  <a:lnTo>
                    <a:pt x="74" y="81"/>
                  </a:lnTo>
                  <a:lnTo>
                    <a:pt x="70" y="88"/>
                  </a:lnTo>
                  <a:lnTo>
                    <a:pt x="68" y="93"/>
                  </a:lnTo>
                  <a:lnTo>
                    <a:pt x="61" y="99"/>
                  </a:lnTo>
                  <a:lnTo>
                    <a:pt x="56" y="103"/>
                  </a:lnTo>
                  <a:lnTo>
                    <a:pt x="45" y="113"/>
                  </a:lnTo>
                  <a:lnTo>
                    <a:pt x="37" y="119"/>
                  </a:lnTo>
                  <a:lnTo>
                    <a:pt x="29" y="127"/>
                  </a:lnTo>
                  <a:lnTo>
                    <a:pt x="25" y="134"/>
                  </a:lnTo>
                  <a:lnTo>
                    <a:pt x="24" y="135"/>
                  </a:lnTo>
                  <a:lnTo>
                    <a:pt x="16" y="133"/>
                  </a:lnTo>
                  <a:lnTo>
                    <a:pt x="9" y="129"/>
                  </a:lnTo>
                  <a:lnTo>
                    <a:pt x="4" y="125"/>
                  </a:lnTo>
                  <a:lnTo>
                    <a:pt x="4" y="122"/>
                  </a:lnTo>
                  <a:lnTo>
                    <a:pt x="3" y="112"/>
                  </a:lnTo>
                  <a:lnTo>
                    <a:pt x="1" y="104"/>
                  </a:lnTo>
                  <a:lnTo>
                    <a:pt x="1" y="99"/>
                  </a:lnTo>
                  <a:lnTo>
                    <a:pt x="0" y="88"/>
                  </a:lnTo>
                  <a:lnTo>
                    <a:pt x="2" y="77"/>
                  </a:lnTo>
                  <a:lnTo>
                    <a:pt x="2" y="69"/>
                  </a:lnTo>
                  <a:lnTo>
                    <a:pt x="4" y="54"/>
                  </a:lnTo>
                  <a:lnTo>
                    <a:pt x="8" y="36"/>
                  </a:lnTo>
                  <a:lnTo>
                    <a:pt x="10" y="27"/>
                  </a:lnTo>
                  <a:lnTo>
                    <a:pt x="12" y="19"/>
                  </a:lnTo>
                  <a:lnTo>
                    <a:pt x="15" y="14"/>
                  </a:lnTo>
                  <a:lnTo>
                    <a:pt x="18" y="10"/>
                  </a:lnTo>
                  <a:lnTo>
                    <a:pt x="24" y="5"/>
                  </a:lnTo>
                  <a:lnTo>
                    <a:pt x="28" y="2"/>
                  </a:lnTo>
                  <a:lnTo>
                    <a:pt x="34" y="0"/>
                  </a:lnTo>
                  <a:lnTo>
                    <a:pt x="38" y="0"/>
                  </a:lnTo>
                  <a:lnTo>
                    <a:pt x="48" y="1"/>
                  </a:lnTo>
                  <a:lnTo>
                    <a:pt x="56" y="1"/>
                  </a:lnTo>
                  <a:lnTo>
                    <a:pt x="63" y="2"/>
                  </a:lnTo>
                  <a:lnTo>
                    <a:pt x="73" y="4"/>
                  </a:lnTo>
                  <a:lnTo>
                    <a:pt x="76" y="15"/>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58" name="Freeform 31"/>
            <p:cNvSpPr>
              <a:spLocks noChangeAspect="1"/>
            </p:cNvSpPr>
            <p:nvPr userDrawn="1"/>
          </p:nvSpPr>
          <p:spPr>
            <a:xfrm>
              <a:off x="399" y="3305"/>
              <a:ext cx="24" cy="19"/>
            </a:xfrm>
            <a:custGeom>
              <a:avLst/>
              <a:gdLst/>
              <a:ahLst/>
              <a:cxnLst>
                <a:cxn ang="0">
                  <a:pos x="70" y="31"/>
                </a:cxn>
                <a:cxn ang="0">
                  <a:pos x="71" y="14"/>
                </a:cxn>
                <a:cxn ang="0">
                  <a:pos x="72" y="6"/>
                </a:cxn>
                <a:cxn ang="0">
                  <a:pos x="67" y="3"/>
                </a:cxn>
                <a:cxn ang="0">
                  <a:pos x="64" y="1"/>
                </a:cxn>
                <a:cxn ang="0">
                  <a:pos x="54" y="7"/>
                </a:cxn>
                <a:cxn ang="0">
                  <a:pos x="49" y="0"/>
                </a:cxn>
                <a:cxn ang="0">
                  <a:pos x="39" y="1"/>
                </a:cxn>
                <a:cxn ang="0">
                  <a:pos x="28" y="3"/>
                </a:cxn>
                <a:cxn ang="0">
                  <a:pos x="18" y="14"/>
                </a:cxn>
                <a:cxn ang="0">
                  <a:pos x="12" y="19"/>
                </a:cxn>
                <a:cxn ang="0">
                  <a:pos x="3" y="22"/>
                </a:cxn>
                <a:cxn ang="0">
                  <a:pos x="0" y="36"/>
                </a:cxn>
                <a:cxn ang="0">
                  <a:pos x="4" y="42"/>
                </a:cxn>
                <a:cxn ang="0">
                  <a:pos x="9" y="51"/>
                </a:cxn>
                <a:cxn ang="0">
                  <a:pos x="13" y="54"/>
                </a:cxn>
                <a:cxn ang="0">
                  <a:pos x="16" y="56"/>
                </a:cxn>
                <a:cxn ang="0">
                  <a:pos x="22" y="56"/>
                </a:cxn>
                <a:cxn ang="0">
                  <a:pos x="31" y="55"/>
                </a:cxn>
                <a:cxn ang="0">
                  <a:pos x="40" y="54"/>
                </a:cxn>
                <a:cxn ang="0">
                  <a:pos x="55" y="55"/>
                </a:cxn>
                <a:cxn ang="0">
                  <a:pos x="59" y="53"/>
                </a:cxn>
                <a:cxn ang="0">
                  <a:pos x="67" y="49"/>
                </a:cxn>
                <a:cxn ang="0">
                  <a:pos x="67" y="40"/>
                </a:cxn>
                <a:cxn ang="0">
                  <a:pos x="70" y="31"/>
                </a:cxn>
              </a:cxnLst>
              <a:rect l="0" t="0" r="r" b="b"/>
              <a:pathLst>
                <a:path w="72" h="56">
                  <a:moveTo>
                    <a:pt x="70" y="31"/>
                  </a:moveTo>
                  <a:lnTo>
                    <a:pt x="71" y="14"/>
                  </a:lnTo>
                  <a:lnTo>
                    <a:pt x="72" y="6"/>
                  </a:lnTo>
                  <a:lnTo>
                    <a:pt x="67" y="3"/>
                  </a:lnTo>
                  <a:lnTo>
                    <a:pt x="64" y="1"/>
                  </a:lnTo>
                  <a:lnTo>
                    <a:pt x="54" y="7"/>
                  </a:lnTo>
                  <a:lnTo>
                    <a:pt x="49" y="0"/>
                  </a:lnTo>
                  <a:lnTo>
                    <a:pt x="39" y="1"/>
                  </a:lnTo>
                  <a:lnTo>
                    <a:pt x="28" y="3"/>
                  </a:lnTo>
                  <a:lnTo>
                    <a:pt x="18" y="14"/>
                  </a:lnTo>
                  <a:lnTo>
                    <a:pt x="12" y="19"/>
                  </a:lnTo>
                  <a:lnTo>
                    <a:pt x="3" y="22"/>
                  </a:lnTo>
                  <a:lnTo>
                    <a:pt x="0" y="36"/>
                  </a:lnTo>
                  <a:lnTo>
                    <a:pt x="4" y="42"/>
                  </a:lnTo>
                  <a:lnTo>
                    <a:pt x="9" y="51"/>
                  </a:lnTo>
                  <a:lnTo>
                    <a:pt x="13" y="54"/>
                  </a:lnTo>
                  <a:lnTo>
                    <a:pt x="16" y="56"/>
                  </a:lnTo>
                  <a:lnTo>
                    <a:pt x="22" y="56"/>
                  </a:lnTo>
                  <a:lnTo>
                    <a:pt x="31" y="55"/>
                  </a:lnTo>
                  <a:lnTo>
                    <a:pt x="40" y="54"/>
                  </a:lnTo>
                  <a:lnTo>
                    <a:pt x="55" y="55"/>
                  </a:lnTo>
                  <a:lnTo>
                    <a:pt x="59" y="53"/>
                  </a:lnTo>
                  <a:lnTo>
                    <a:pt x="67" y="49"/>
                  </a:lnTo>
                  <a:lnTo>
                    <a:pt x="67" y="40"/>
                  </a:lnTo>
                  <a:lnTo>
                    <a:pt x="70" y="31"/>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59" name="Freeform 32"/>
            <p:cNvSpPr>
              <a:spLocks noChangeAspect="1"/>
            </p:cNvSpPr>
            <p:nvPr userDrawn="1"/>
          </p:nvSpPr>
          <p:spPr>
            <a:xfrm>
              <a:off x="450" y="3268"/>
              <a:ext cx="119" cy="171"/>
            </a:xfrm>
            <a:custGeom>
              <a:avLst/>
              <a:gdLst/>
              <a:ahLst/>
              <a:cxnLst>
                <a:cxn ang="0">
                  <a:pos x="149" y="465"/>
                </a:cxn>
                <a:cxn ang="0">
                  <a:pos x="151" y="441"/>
                </a:cxn>
                <a:cxn ang="0">
                  <a:pos x="142" y="409"/>
                </a:cxn>
                <a:cxn ang="0">
                  <a:pos x="122" y="406"/>
                </a:cxn>
                <a:cxn ang="0">
                  <a:pos x="108" y="408"/>
                </a:cxn>
                <a:cxn ang="0">
                  <a:pos x="97" y="379"/>
                </a:cxn>
                <a:cxn ang="0">
                  <a:pos x="83" y="360"/>
                </a:cxn>
                <a:cxn ang="0">
                  <a:pos x="58" y="339"/>
                </a:cxn>
                <a:cxn ang="0">
                  <a:pos x="59" y="323"/>
                </a:cxn>
                <a:cxn ang="0">
                  <a:pos x="52" y="307"/>
                </a:cxn>
                <a:cxn ang="0">
                  <a:pos x="36" y="298"/>
                </a:cxn>
                <a:cxn ang="0">
                  <a:pos x="22" y="281"/>
                </a:cxn>
                <a:cxn ang="0">
                  <a:pos x="0" y="267"/>
                </a:cxn>
                <a:cxn ang="0">
                  <a:pos x="15" y="251"/>
                </a:cxn>
                <a:cxn ang="0">
                  <a:pos x="43" y="257"/>
                </a:cxn>
                <a:cxn ang="0">
                  <a:pos x="63" y="249"/>
                </a:cxn>
                <a:cxn ang="0">
                  <a:pos x="83" y="245"/>
                </a:cxn>
                <a:cxn ang="0">
                  <a:pos x="97" y="237"/>
                </a:cxn>
                <a:cxn ang="0">
                  <a:pos x="110" y="225"/>
                </a:cxn>
                <a:cxn ang="0">
                  <a:pos x="106" y="202"/>
                </a:cxn>
                <a:cxn ang="0">
                  <a:pos x="115" y="186"/>
                </a:cxn>
                <a:cxn ang="0">
                  <a:pos x="119" y="168"/>
                </a:cxn>
                <a:cxn ang="0">
                  <a:pos x="109" y="147"/>
                </a:cxn>
                <a:cxn ang="0">
                  <a:pos x="105" y="119"/>
                </a:cxn>
                <a:cxn ang="0">
                  <a:pos x="112" y="96"/>
                </a:cxn>
                <a:cxn ang="0">
                  <a:pos x="130" y="84"/>
                </a:cxn>
                <a:cxn ang="0">
                  <a:pos x="140" y="59"/>
                </a:cxn>
                <a:cxn ang="0">
                  <a:pos x="151" y="52"/>
                </a:cxn>
                <a:cxn ang="0">
                  <a:pos x="166" y="32"/>
                </a:cxn>
                <a:cxn ang="0">
                  <a:pos x="175" y="6"/>
                </a:cxn>
                <a:cxn ang="0">
                  <a:pos x="192" y="0"/>
                </a:cxn>
                <a:cxn ang="0">
                  <a:pos x="216" y="13"/>
                </a:cxn>
                <a:cxn ang="0">
                  <a:pos x="233" y="9"/>
                </a:cxn>
                <a:cxn ang="0">
                  <a:pos x="249" y="14"/>
                </a:cxn>
                <a:cxn ang="0">
                  <a:pos x="263" y="36"/>
                </a:cxn>
                <a:cxn ang="0">
                  <a:pos x="278" y="32"/>
                </a:cxn>
                <a:cxn ang="0">
                  <a:pos x="300" y="27"/>
                </a:cxn>
                <a:cxn ang="0">
                  <a:pos x="314" y="9"/>
                </a:cxn>
                <a:cxn ang="0">
                  <a:pos x="338" y="9"/>
                </a:cxn>
                <a:cxn ang="0">
                  <a:pos x="354" y="20"/>
                </a:cxn>
                <a:cxn ang="0">
                  <a:pos x="362" y="42"/>
                </a:cxn>
                <a:cxn ang="0">
                  <a:pos x="339" y="69"/>
                </a:cxn>
                <a:cxn ang="0">
                  <a:pos x="292" y="161"/>
                </a:cxn>
                <a:cxn ang="0">
                  <a:pos x="248" y="280"/>
                </a:cxn>
                <a:cxn ang="0">
                  <a:pos x="239" y="365"/>
                </a:cxn>
                <a:cxn ang="0">
                  <a:pos x="224" y="437"/>
                </a:cxn>
                <a:cxn ang="0">
                  <a:pos x="212" y="483"/>
                </a:cxn>
                <a:cxn ang="0">
                  <a:pos x="174" y="506"/>
                </a:cxn>
                <a:cxn ang="0">
                  <a:pos x="145" y="478"/>
                </a:cxn>
              </a:cxnLst>
              <a:rect l="0" t="0" r="r" b="b"/>
              <a:pathLst>
                <a:path w="363" h="511">
                  <a:moveTo>
                    <a:pt x="145" y="478"/>
                  </a:moveTo>
                  <a:lnTo>
                    <a:pt x="147" y="472"/>
                  </a:lnTo>
                  <a:lnTo>
                    <a:pt x="149" y="465"/>
                  </a:lnTo>
                  <a:lnTo>
                    <a:pt x="152" y="455"/>
                  </a:lnTo>
                  <a:lnTo>
                    <a:pt x="154" y="448"/>
                  </a:lnTo>
                  <a:lnTo>
                    <a:pt x="151" y="441"/>
                  </a:lnTo>
                  <a:lnTo>
                    <a:pt x="149" y="422"/>
                  </a:lnTo>
                  <a:lnTo>
                    <a:pt x="147" y="413"/>
                  </a:lnTo>
                  <a:lnTo>
                    <a:pt x="142" y="409"/>
                  </a:lnTo>
                  <a:lnTo>
                    <a:pt x="137" y="409"/>
                  </a:lnTo>
                  <a:lnTo>
                    <a:pt x="127" y="407"/>
                  </a:lnTo>
                  <a:lnTo>
                    <a:pt x="122" y="406"/>
                  </a:lnTo>
                  <a:lnTo>
                    <a:pt x="116" y="404"/>
                  </a:lnTo>
                  <a:lnTo>
                    <a:pt x="113" y="406"/>
                  </a:lnTo>
                  <a:lnTo>
                    <a:pt x="108" y="408"/>
                  </a:lnTo>
                  <a:lnTo>
                    <a:pt x="101" y="397"/>
                  </a:lnTo>
                  <a:lnTo>
                    <a:pt x="100" y="389"/>
                  </a:lnTo>
                  <a:lnTo>
                    <a:pt x="97" y="379"/>
                  </a:lnTo>
                  <a:lnTo>
                    <a:pt x="94" y="373"/>
                  </a:lnTo>
                  <a:lnTo>
                    <a:pt x="91" y="368"/>
                  </a:lnTo>
                  <a:lnTo>
                    <a:pt x="83" y="360"/>
                  </a:lnTo>
                  <a:lnTo>
                    <a:pt x="68" y="349"/>
                  </a:lnTo>
                  <a:lnTo>
                    <a:pt x="60" y="343"/>
                  </a:lnTo>
                  <a:lnTo>
                    <a:pt x="58" y="339"/>
                  </a:lnTo>
                  <a:lnTo>
                    <a:pt x="58" y="331"/>
                  </a:lnTo>
                  <a:lnTo>
                    <a:pt x="58" y="328"/>
                  </a:lnTo>
                  <a:lnTo>
                    <a:pt x="59" y="323"/>
                  </a:lnTo>
                  <a:lnTo>
                    <a:pt x="59" y="318"/>
                  </a:lnTo>
                  <a:lnTo>
                    <a:pt x="58" y="313"/>
                  </a:lnTo>
                  <a:lnTo>
                    <a:pt x="52" y="307"/>
                  </a:lnTo>
                  <a:lnTo>
                    <a:pt x="48" y="303"/>
                  </a:lnTo>
                  <a:lnTo>
                    <a:pt x="43" y="301"/>
                  </a:lnTo>
                  <a:lnTo>
                    <a:pt x="36" y="298"/>
                  </a:lnTo>
                  <a:lnTo>
                    <a:pt x="32" y="294"/>
                  </a:lnTo>
                  <a:lnTo>
                    <a:pt x="27" y="287"/>
                  </a:lnTo>
                  <a:lnTo>
                    <a:pt x="22" y="281"/>
                  </a:lnTo>
                  <a:lnTo>
                    <a:pt x="17" y="276"/>
                  </a:lnTo>
                  <a:lnTo>
                    <a:pt x="5" y="269"/>
                  </a:lnTo>
                  <a:lnTo>
                    <a:pt x="0" y="267"/>
                  </a:lnTo>
                  <a:lnTo>
                    <a:pt x="0" y="261"/>
                  </a:lnTo>
                  <a:lnTo>
                    <a:pt x="0" y="251"/>
                  </a:lnTo>
                  <a:lnTo>
                    <a:pt x="15" y="251"/>
                  </a:lnTo>
                  <a:lnTo>
                    <a:pt x="25" y="252"/>
                  </a:lnTo>
                  <a:lnTo>
                    <a:pt x="35" y="257"/>
                  </a:lnTo>
                  <a:lnTo>
                    <a:pt x="43" y="257"/>
                  </a:lnTo>
                  <a:lnTo>
                    <a:pt x="48" y="255"/>
                  </a:lnTo>
                  <a:lnTo>
                    <a:pt x="57" y="249"/>
                  </a:lnTo>
                  <a:lnTo>
                    <a:pt x="63" y="249"/>
                  </a:lnTo>
                  <a:lnTo>
                    <a:pt x="71" y="249"/>
                  </a:lnTo>
                  <a:lnTo>
                    <a:pt x="79" y="247"/>
                  </a:lnTo>
                  <a:lnTo>
                    <a:pt x="83" y="245"/>
                  </a:lnTo>
                  <a:lnTo>
                    <a:pt x="86" y="240"/>
                  </a:lnTo>
                  <a:lnTo>
                    <a:pt x="90" y="237"/>
                  </a:lnTo>
                  <a:lnTo>
                    <a:pt x="97" y="237"/>
                  </a:lnTo>
                  <a:lnTo>
                    <a:pt x="102" y="237"/>
                  </a:lnTo>
                  <a:lnTo>
                    <a:pt x="108" y="231"/>
                  </a:lnTo>
                  <a:lnTo>
                    <a:pt x="110" y="225"/>
                  </a:lnTo>
                  <a:lnTo>
                    <a:pt x="110" y="218"/>
                  </a:lnTo>
                  <a:lnTo>
                    <a:pt x="107" y="210"/>
                  </a:lnTo>
                  <a:lnTo>
                    <a:pt x="106" y="202"/>
                  </a:lnTo>
                  <a:lnTo>
                    <a:pt x="108" y="198"/>
                  </a:lnTo>
                  <a:lnTo>
                    <a:pt x="110" y="193"/>
                  </a:lnTo>
                  <a:lnTo>
                    <a:pt x="115" y="186"/>
                  </a:lnTo>
                  <a:lnTo>
                    <a:pt x="117" y="181"/>
                  </a:lnTo>
                  <a:lnTo>
                    <a:pt x="119" y="176"/>
                  </a:lnTo>
                  <a:lnTo>
                    <a:pt x="119" y="168"/>
                  </a:lnTo>
                  <a:lnTo>
                    <a:pt x="118" y="161"/>
                  </a:lnTo>
                  <a:lnTo>
                    <a:pt x="114" y="154"/>
                  </a:lnTo>
                  <a:lnTo>
                    <a:pt x="109" y="147"/>
                  </a:lnTo>
                  <a:lnTo>
                    <a:pt x="107" y="135"/>
                  </a:lnTo>
                  <a:lnTo>
                    <a:pt x="105" y="130"/>
                  </a:lnTo>
                  <a:lnTo>
                    <a:pt x="105" y="119"/>
                  </a:lnTo>
                  <a:lnTo>
                    <a:pt x="106" y="111"/>
                  </a:lnTo>
                  <a:lnTo>
                    <a:pt x="109" y="101"/>
                  </a:lnTo>
                  <a:lnTo>
                    <a:pt x="112" y="96"/>
                  </a:lnTo>
                  <a:lnTo>
                    <a:pt x="117" y="88"/>
                  </a:lnTo>
                  <a:lnTo>
                    <a:pt x="124" y="84"/>
                  </a:lnTo>
                  <a:lnTo>
                    <a:pt x="130" y="84"/>
                  </a:lnTo>
                  <a:lnTo>
                    <a:pt x="134" y="82"/>
                  </a:lnTo>
                  <a:lnTo>
                    <a:pt x="137" y="77"/>
                  </a:lnTo>
                  <a:lnTo>
                    <a:pt x="140" y="59"/>
                  </a:lnTo>
                  <a:lnTo>
                    <a:pt x="142" y="54"/>
                  </a:lnTo>
                  <a:lnTo>
                    <a:pt x="149" y="52"/>
                  </a:lnTo>
                  <a:lnTo>
                    <a:pt x="151" y="52"/>
                  </a:lnTo>
                  <a:lnTo>
                    <a:pt x="155" y="45"/>
                  </a:lnTo>
                  <a:lnTo>
                    <a:pt x="159" y="39"/>
                  </a:lnTo>
                  <a:lnTo>
                    <a:pt x="166" y="32"/>
                  </a:lnTo>
                  <a:lnTo>
                    <a:pt x="170" y="26"/>
                  </a:lnTo>
                  <a:lnTo>
                    <a:pt x="172" y="16"/>
                  </a:lnTo>
                  <a:lnTo>
                    <a:pt x="175" y="6"/>
                  </a:lnTo>
                  <a:lnTo>
                    <a:pt x="181" y="2"/>
                  </a:lnTo>
                  <a:lnTo>
                    <a:pt x="188" y="1"/>
                  </a:lnTo>
                  <a:lnTo>
                    <a:pt x="192" y="0"/>
                  </a:lnTo>
                  <a:lnTo>
                    <a:pt x="201" y="2"/>
                  </a:lnTo>
                  <a:lnTo>
                    <a:pt x="208" y="8"/>
                  </a:lnTo>
                  <a:lnTo>
                    <a:pt x="216" y="13"/>
                  </a:lnTo>
                  <a:lnTo>
                    <a:pt x="221" y="14"/>
                  </a:lnTo>
                  <a:lnTo>
                    <a:pt x="229" y="12"/>
                  </a:lnTo>
                  <a:lnTo>
                    <a:pt x="233" y="9"/>
                  </a:lnTo>
                  <a:lnTo>
                    <a:pt x="241" y="8"/>
                  </a:lnTo>
                  <a:lnTo>
                    <a:pt x="246" y="8"/>
                  </a:lnTo>
                  <a:lnTo>
                    <a:pt x="249" y="14"/>
                  </a:lnTo>
                  <a:lnTo>
                    <a:pt x="254" y="29"/>
                  </a:lnTo>
                  <a:lnTo>
                    <a:pt x="258" y="33"/>
                  </a:lnTo>
                  <a:lnTo>
                    <a:pt x="263" y="36"/>
                  </a:lnTo>
                  <a:lnTo>
                    <a:pt x="269" y="37"/>
                  </a:lnTo>
                  <a:lnTo>
                    <a:pt x="274" y="36"/>
                  </a:lnTo>
                  <a:lnTo>
                    <a:pt x="278" y="32"/>
                  </a:lnTo>
                  <a:lnTo>
                    <a:pt x="279" y="28"/>
                  </a:lnTo>
                  <a:lnTo>
                    <a:pt x="295" y="29"/>
                  </a:lnTo>
                  <a:lnTo>
                    <a:pt x="300" y="27"/>
                  </a:lnTo>
                  <a:lnTo>
                    <a:pt x="310" y="20"/>
                  </a:lnTo>
                  <a:lnTo>
                    <a:pt x="312" y="17"/>
                  </a:lnTo>
                  <a:lnTo>
                    <a:pt x="314" y="9"/>
                  </a:lnTo>
                  <a:lnTo>
                    <a:pt x="316" y="6"/>
                  </a:lnTo>
                  <a:lnTo>
                    <a:pt x="329" y="8"/>
                  </a:lnTo>
                  <a:lnTo>
                    <a:pt x="338" y="9"/>
                  </a:lnTo>
                  <a:lnTo>
                    <a:pt x="348" y="13"/>
                  </a:lnTo>
                  <a:lnTo>
                    <a:pt x="353" y="16"/>
                  </a:lnTo>
                  <a:lnTo>
                    <a:pt x="354" y="20"/>
                  </a:lnTo>
                  <a:lnTo>
                    <a:pt x="355" y="30"/>
                  </a:lnTo>
                  <a:lnTo>
                    <a:pt x="357" y="37"/>
                  </a:lnTo>
                  <a:lnTo>
                    <a:pt x="362" y="42"/>
                  </a:lnTo>
                  <a:lnTo>
                    <a:pt x="363" y="44"/>
                  </a:lnTo>
                  <a:lnTo>
                    <a:pt x="356" y="55"/>
                  </a:lnTo>
                  <a:lnTo>
                    <a:pt x="339" y="69"/>
                  </a:lnTo>
                  <a:lnTo>
                    <a:pt x="329" y="84"/>
                  </a:lnTo>
                  <a:lnTo>
                    <a:pt x="314" y="116"/>
                  </a:lnTo>
                  <a:lnTo>
                    <a:pt x="292" y="161"/>
                  </a:lnTo>
                  <a:lnTo>
                    <a:pt x="275" y="210"/>
                  </a:lnTo>
                  <a:lnTo>
                    <a:pt x="258" y="265"/>
                  </a:lnTo>
                  <a:lnTo>
                    <a:pt x="248" y="280"/>
                  </a:lnTo>
                  <a:lnTo>
                    <a:pt x="231" y="347"/>
                  </a:lnTo>
                  <a:lnTo>
                    <a:pt x="232" y="355"/>
                  </a:lnTo>
                  <a:lnTo>
                    <a:pt x="239" y="365"/>
                  </a:lnTo>
                  <a:lnTo>
                    <a:pt x="242" y="374"/>
                  </a:lnTo>
                  <a:lnTo>
                    <a:pt x="234" y="411"/>
                  </a:lnTo>
                  <a:lnTo>
                    <a:pt x="224" y="437"/>
                  </a:lnTo>
                  <a:lnTo>
                    <a:pt x="219" y="450"/>
                  </a:lnTo>
                  <a:lnTo>
                    <a:pt x="217" y="458"/>
                  </a:lnTo>
                  <a:lnTo>
                    <a:pt x="212" y="483"/>
                  </a:lnTo>
                  <a:lnTo>
                    <a:pt x="195" y="509"/>
                  </a:lnTo>
                  <a:lnTo>
                    <a:pt x="185" y="511"/>
                  </a:lnTo>
                  <a:lnTo>
                    <a:pt x="174" y="506"/>
                  </a:lnTo>
                  <a:lnTo>
                    <a:pt x="162" y="492"/>
                  </a:lnTo>
                  <a:lnTo>
                    <a:pt x="150" y="479"/>
                  </a:lnTo>
                  <a:lnTo>
                    <a:pt x="145" y="478"/>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60" name="Freeform 33"/>
            <p:cNvSpPr>
              <a:spLocks noChangeAspect="1"/>
            </p:cNvSpPr>
            <p:nvPr userDrawn="1"/>
          </p:nvSpPr>
          <p:spPr>
            <a:xfrm>
              <a:off x="465" y="3050"/>
              <a:ext cx="143" cy="103"/>
            </a:xfrm>
            <a:custGeom>
              <a:avLst/>
              <a:gdLst/>
              <a:ahLst/>
              <a:cxnLst>
                <a:cxn ang="0">
                  <a:pos x="423" y="166"/>
                </a:cxn>
                <a:cxn ang="0">
                  <a:pos x="407" y="161"/>
                </a:cxn>
                <a:cxn ang="0">
                  <a:pos x="399" y="152"/>
                </a:cxn>
                <a:cxn ang="0">
                  <a:pos x="398" y="132"/>
                </a:cxn>
                <a:cxn ang="0">
                  <a:pos x="384" y="115"/>
                </a:cxn>
                <a:cxn ang="0">
                  <a:pos x="379" y="94"/>
                </a:cxn>
                <a:cxn ang="0">
                  <a:pos x="365" y="78"/>
                </a:cxn>
                <a:cxn ang="0">
                  <a:pos x="356" y="94"/>
                </a:cxn>
                <a:cxn ang="0">
                  <a:pos x="359" y="114"/>
                </a:cxn>
                <a:cxn ang="0">
                  <a:pos x="349" y="129"/>
                </a:cxn>
                <a:cxn ang="0">
                  <a:pos x="341" y="131"/>
                </a:cxn>
                <a:cxn ang="0">
                  <a:pos x="328" y="132"/>
                </a:cxn>
                <a:cxn ang="0">
                  <a:pos x="319" y="140"/>
                </a:cxn>
                <a:cxn ang="0">
                  <a:pos x="296" y="129"/>
                </a:cxn>
                <a:cxn ang="0">
                  <a:pos x="299" y="109"/>
                </a:cxn>
                <a:cxn ang="0">
                  <a:pos x="285" y="97"/>
                </a:cxn>
                <a:cxn ang="0">
                  <a:pos x="268" y="95"/>
                </a:cxn>
                <a:cxn ang="0">
                  <a:pos x="269" y="84"/>
                </a:cxn>
                <a:cxn ang="0">
                  <a:pos x="263" y="73"/>
                </a:cxn>
                <a:cxn ang="0">
                  <a:pos x="265" y="61"/>
                </a:cxn>
                <a:cxn ang="0">
                  <a:pos x="273" y="45"/>
                </a:cxn>
                <a:cxn ang="0">
                  <a:pos x="275" y="24"/>
                </a:cxn>
                <a:cxn ang="0">
                  <a:pos x="268" y="0"/>
                </a:cxn>
                <a:cxn ang="0">
                  <a:pos x="221" y="12"/>
                </a:cxn>
                <a:cxn ang="0">
                  <a:pos x="184" y="52"/>
                </a:cxn>
                <a:cxn ang="0">
                  <a:pos x="120" y="97"/>
                </a:cxn>
                <a:cxn ang="0">
                  <a:pos x="93" y="103"/>
                </a:cxn>
                <a:cxn ang="0">
                  <a:pos x="56" y="87"/>
                </a:cxn>
                <a:cxn ang="0">
                  <a:pos x="22" y="96"/>
                </a:cxn>
                <a:cxn ang="0">
                  <a:pos x="43" y="105"/>
                </a:cxn>
                <a:cxn ang="0">
                  <a:pos x="10" y="116"/>
                </a:cxn>
                <a:cxn ang="0">
                  <a:pos x="0" y="133"/>
                </a:cxn>
                <a:cxn ang="0">
                  <a:pos x="16" y="169"/>
                </a:cxn>
                <a:cxn ang="0">
                  <a:pos x="2" y="179"/>
                </a:cxn>
                <a:cxn ang="0">
                  <a:pos x="16" y="223"/>
                </a:cxn>
                <a:cxn ang="0">
                  <a:pos x="14" y="252"/>
                </a:cxn>
                <a:cxn ang="0">
                  <a:pos x="16" y="261"/>
                </a:cxn>
                <a:cxn ang="0">
                  <a:pos x="23" y="260"/>
                </a:cxn>
                <a:cxn ang="0">
                  <a:pos x="28" y="253"/>
                </a:cxn>
                <a:cxn ang="0">
                  <a:pos x="41" y="237"/>
                </a:cxn>
                <a:cxn ang="0">
                  <a:pos x="60" y="221"/>
                </a:cxn>
                <a:cxn ang="0">
                  <a:pos x="102" y="257"/>
                </a:cxn>
                <a:cxn ang="0">
                  <a:pos x="135" y="266"/>
                </a:cxn>
                <a:cxn ang="0">
                  <a:pos x="160" y="247"/>
                </a:cxn>
                <a:cxn ang="0">
                  <a:pos x="222" y="236"/>
                </a:cxn>
                <a:cxn ang="0">
                  <a:pos x="268" y="224"/>
                </a:cxn>
                <a:cxn ang="0">
                  <a:pos x="315" y="263"/>
                </a:cxn>
                <a:cxn ang="0">
                  <a:pos x="390" y="307"/>
                </a:cxn>
                <a:cxn ang="0">
                  <a:pos x="397" y="296"/>
                </a:cxn>
                <a:cxn ang="0">
                  <a:pos x="387" y="279"/>
                </a:cxn>
                <a:cxn ang="0">
                  <a:pos x="389" y="270"/>
                </a:cxn>
                <a:cxn ang="0">
                  <a:pos x="397" y="268"/>
                </a:cxn>
                <a:cxn ang="0">
                  <a:pos x="403" y="270"/>
                </a:cxn>
                <a:cxn ang="0">
                  <a:pos x="411" y="265"/>
                </a:cxn>
                <a:cxn ang="0">
                  <a:pos x="414" y="254"/>
                </a:cxn>
                <a:cxn ang="0">
                  <a:pos x="415" y="226"/>
                </a:cxn>
                <a:cxn ang="0">
                  <a:pos x="420" y="191"/>
                </a:cxn>
                <a:cxn ang="0">
                  <a:pos x="424" y="167"/>
                </a:cxn>
              </a:cxnLst>
              <a:rect l="0" t="0" r="r" b="b"/>
              <a:pathLst>
                <a:path w="424" h="307">
                  <a:moveTo>
                    <a:pt x="424" y="167"/>
                  </a:moveTo>
                  <a:lnTo>
                    <a:pt x="423" y="166"/>
                  </a:lnTo>
                  <a:lnTo>
                    <a:pt x="417" y="164"/>
                  </a:lnTo>
                  <a:lnTo>
                    <a:pt x="407" y="161"/>
                  </a:lnTo>
                  <a:lnTo>
                    <a:pt x="401" y="157"/>
                  </a:lnTo>
                  <a:lnTo>
                    <a:pt x="399" y="152"/>
                  </a:lnTo>
                  <a:lnTo>
                    <a:pt x="399" y="139"/>
                  </a:lnTo>
                  <a:lnTo>
                    <a:pt x="398" y="132"/>
                  </a:lnTo>
                  <a:lnTo>
                    <a:pt x="394" y="125"/>
                  </a:lnTo>
                  <a:lnTo>
                    <a:pt x="384" y="115"/>
                  </a:lnTo>
                  <a:lnTo>
                    <a:pt x="381" y="109"/>
                  </a:lnTo>
                  <a:lnTo>
                    <a:pt x="379" y="94"/>
                  </a:lnTo>
                  <a:lnTo>
                    <a:pt x="374" y="71"/>
                  </a:lnTo>
                  <a:lnTo>
                    <a:pt x="365" y="78"/>
                  </a:lnTo>
                  <a:lnTo>
                    <a:pt x="359" y="86"/>
                  </a:lnTo>
                  <a:lnTo>
                    <a:pt x="356" y="94"/>
                  </a:lnTo>
                  <a:lnTo>
                    <a:pt x="359" y="103"/>
                  </a:lnTo>
                  <a:lnTo>
                    <a:pt x="359" y="114"/>
                  </a:lnTo>
                  <a:lnTo>
                    <a:pt x="354" y="120"/>
                  </a:lnTo>
                  <a:lnTo>
                    <a:pt x="349" y="129"/>
                  </a:lnTo>
                  <a:lnTo>
                    <a:pt x="346" y="133"/>
                  </a:lnTo>
                  <a:lnTo>
                    <a:pt x="341" y="131"/>
                  </a:lnTo>
                  <a:lnTo>
                    <a:pt x="336" y="131"/>
                  </a:lnTo>
                  <a:lnTo>
                    <a:pt x="328" y="132"/>
                  </a:lnTo>
                  <a:lnTo>
                    <a:pt x="323" y="137"/>
                  </a:lnTo>
                  <a:lnTo>
                    <a:pt x="319" y="140"/>
                  </a:lnTo>
                  <a:lnTo>
                    <a:pt x="312" y="137"/>
                  </a:lnTo>
                  <a:lnTo>
                    <a:pt x="296" y="129"/>
                  </a:lnTo>
                  <a:lnTo>
                    <a:pt x="295" y="118"/>
                  </a:lnTo>
                  <a:lnTo>
                    <a:pt x="299" y="109"/>
                  </a:lnTo>
                  <a:lnTo>
                    <a:pt x="299" y="100"/>
                  </a:lnTo>
                  <a:lnTo>
                    <a:pt x="285" y="97"/>
                  </a:lnTo>
                  <a:lnTo>
                    <a:pt x="275" y="96"/>
                  </a:lnTo>
                  <a:lnTo>
                    <a:pt x="268" y="95"/>
                  </a:lnTo>
                  <a:lnTo>
                    <a:pt x="267" y="90"/>
                  </a:lnTo>
                  <a:lnTo>
                    <a:pt x="269" y="84"/>
                  </a:lnTo>
                  <a:lnTo>
                    <a:pt x="263" y="81"/>
                  </a:lnTo>
                  <a:lnTo>
                    <a:pt x="263" y="73"/>
                  </a:lnTo>
                  <a:lnTo>
                    <a:pt x="266" y="63"/>
                  </a:lnTo>
                  <a:lnTo>
                    <a:pt x="265" y="61"/>
                  </a:lnTo>
                  <a:lnTo>
                    <a:pt x="266" y="54"/>
                  </a:lnTo>
                  <a:lnTo>
                    <a:pt x="273" y="45"/>
                  </a:lnTo>
                  <a:lnTo>
                    <a:pt x="276" y="34"/>
                  </a:lnTo>
                  <a:lnTo>
                    <a:pt x="275" y="24"/>
                  </a:lnTo>
                  <a:lnTo>
                    <a:pt x="269" y="12"/>
                  </a:lnTo>
                  <a:lnTo>
                    <a:pt x="268" y="0"/>
                  </a:lnTo>
                  <a:lnTo>
                    <a:pt x="236" y="5"/>
                  </a:lnTo>
                  <a:lnTo>
                    <a:pt x="221" y="12"/>
                  </a:lnTo>
                  <a:lnTo>
                    <a:pt x="195" y="42"/>
                  </a:lnTo>
                  <a:lnTo>
                    <a:pt x="184" y="52"/>
                  </a:lnTo>
                  <a:lnTo>
                    <a:pt x="159" y="83"/>
                  </a:lnTo>
                  <a:lnTo>
                    <a:pt x="120" y="97"/>
                  </a:lnTo>
                  <a:lnTo>
                    <a:pt x="102" y="102"/>
                  </a:lnTo>
                  <a:lnTo>
                    <a:pt x="93" y="103"/>
                  </a:lnTo>
                  <a:lnTo>
                    <a:pt x="80" y="95"/>
                  </a:lnTo>
                  <a:lnTo>
                    <a:pt x="56" y="87"/>
                  </a:lnTo>
                  <a:lnTo>
                    <a:pt x="23" y="91"/>
                  </a:lnTo>
                  <a:lnTo>
                    <a:pt x="22" y="96"/>
                  </a:lnTo>
                  <a:lnTo>
                    <a:pt x="43" y="99"/>
                  </a:lnTo>
                  <a:lnTo>
                    <a:pt x="43" y="105"/>
                  </a:lnTo>
                  <a:lnTo>
                    <a:pt x="27" y="110"/>
                  </a:lnTo>
                  <a:lnTo>
                    <a:pt x="10" y="116"/>
                  </a:lnTo>
                  <a:lnTo>
                    <a:pt x="2" y="123"/>
                  </a:lnTo>
                  <a:lnTo>
                    <a:pt x="0" y="133"/>
                  </a:lnTo>
                  <a:lnTo>
                    <a:pt x="7" y="143"/>
                  </a:lnTo>
                  <a:lnTo>
                    <a:pt x="16" y="169"/>
                  </a:lnTo>
                  <a:lnTo>
                    <a:pt x="7" y="175"/>
                  </a:lnTo>
                  <a:lnTo>
                    <a:pt x="2" y="179"/>
                  </a:lnTo>
                  <a:lnTo>
                    <a:pt x="0" y="190"/>
                  </a:lnTo>
                  <a:lnTo>
                    <a:pt x="16" y="223"/>
                  </a:lnTo>
                  <a:lnTo>
                    <a:pt x="16" y="238"/>
                  </a:lnTo>
                  <a:lnTo>
                    <a:pt x="14" y="252"/>
                  </a:lnTo>
                  <a:lnTo>
                    <a:pt x="14" y="259"/>
                  </a:lnTo>
                  <a:lnTo>
                    <a:pt x="16" y="261"/>
                  </a:lnTo>
                  <a:lnTo>
                    <a:pt x="21" y="261"/>
                  </a:lnTo>
                  <a:lnTo>
                    <a:pt x="23" y="260"/>
                  </a:lnTo>
                  <a:lnTo>
                    <a:pt x="27" y="255"/>
                  </a:lnTo>
                  <a:lnTo>
                    <a:pt x="28" y="253"/>
                  </a:lnTo>
                  <a:lnTo>
                    <a:pt x="35" y="246"/>
                  </a:lnTo>
                  <a:lnTo>
                    <a:pt x="41" y="237"/>
                  </a:lnTo>
                  <a:lnTo>
                    <a:pt x="53" y="222"/>
                  </a:lnTo>
                  <a:lnTo>
                    <a:pt x="60" y="221"/>
                  </a:lnTo>
                  <a:lnTo>
                    <a:pt x="76" y="229"/>
                  </a:lnTo>
                  <a:lnTo>
                    <a:pt x="102" y="257"/>
                  </a:lnTo>
                  <a:lnTo>
                    <a:pt x="114" y="264"/>
                  </a:lnTo>
                  <a:lnTo>
                    <a:pt x="135" y="266"/>
                  </a:lnTo>
                  <a:lnTo>
                    <a:pt x="151" y="256"/>
                  </a:lnTo>
                  <a:lnTo>
                    <a:pt x="160" y="247"/>
                  </a:lnTo>
                  <a:lnTo>
                    <a:pt x="179" y="242"/>
                  </a:lnTo>
                  <a:lnTo>
                    <a:pt x="222" y="236"/>
                  </a:lnTo>
                  <a:lnTo>
                    <a:pt x="241" y="230"/>
                  </a:lnTo>
                  <a:lnTo>
                    <a:pt x="268" y="224"/>
                  </a:lnTo>
                  <a:lnTo>
                    <a:pt x="284" y="233"/>
                  </a:lnTo>
                  <a:lnTo>
                    <a:pt x="315" y="263"/>
                  </a:lnTo>
                  <a:lnTo>
                    <a:pt x="376" y="305"/>
                  </a:lnTo>
                  <a:lnTo>
                    <a:pt x="390" y="307"/>
                  </a:lnTo>
                  <a:lnTo>
                    <a:pt x="395" y="304"/>
                  </a:lnTo>
                  <a:lnTo>
                    <a:pt x="397" y="296"/>
                  </a:lnTo>
                  <a:lnTo>
                    <a:pt x="391" y="286"/>
                  </a:lnTo>
                  <a:lnTo>
                    <a:pt x="387" y="279"/>
                  </a:lnTo>
                  <a:lnTo>
                    <a:pt x="387" y="274"/>
                  </a:lnTo>
                  <a:lnTo>
                    <a:pt x="389" y="270"/>
                  </a:lnTo>
                  <a:lnTo>
                    <a:pt x="392" y="267"/>
                  </a:lnTo>
                  <a:lnTo>
                    <a:pt x="397" y="268"/>
                  </a:lnTo>
                  <a:lnTo>
                    <a:pt x="400" y="270"/>
                  </a:lnTo>
                  <a:lnTo>
                    <a:pt x="403" y="270"/>
                  </a:lnTo>
                  <a:lnTo>
                    <a:pt x="407" y="269"/>
                  </a:lnTo>
                  <a:lnTo>
                    <a:pt x="411" y="265"/>
                  </a:lnTo>
                  <a:lnTo>
                    <a:pt x="414" y="258"/>
                  </a:lnTo>
                  <a:lnTo>
                    <a:pt x="414" y="254"/>
                  </a:lnTo>
                  <a:lnTo>
                    <a:pt x="414" y="241"/>
                  </a:lnTo>
                  <a:lnTo>
                    <a:pt x="415" y="226"/>
                  </a:lnTo>
                  <a:lnTo>
                    <a:pt x="415" y="213"/>
                  </a:lnTo>
                  <a:lnTo>
                    <a:pt x="420" y="191"/>
                  </a:lnTo>
                  <a:lnTo>
                    <a:pt x="424" y="171"/>
                  </a:lnTo>
                  <a:lnTo>
                    <a:pt x="424" y="167"/>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61" name="Freeform 34"/>
            <p:cNvSpPr>
              <a:spLocks noChangeAspect="1"/>
            </p:cNvSpPr>
            <p:nvPr userDrawn="1"/>
          </p:nvSpPr>
          <p:spPr>
            <a:xfrm>
              <a:off x="606" y="3137"/>
              <a:ext cx="23" cy="13"/>
            </a:xfrm>
            <a:custGeom>
              <a:avLst/>
              <a:gdLst/>
              <a:ahLst/>
              <a:cxnLst>
                <a:cxn ang="0">
                  <a:pos x="8" y="11"/>
                </a:cxn>
                <a:cxn ang="0">
                  <a:pos x="9" y="9"/>
                </a:cxn>
                <a:cxn ang="0">
                  <a:pos x="9" y="6"/>
                </a:cxn>
                <a:cxn ang="0">
                  <a:pos x="10" y="4"/>
                </a:cxn>
                <a:cxn ang="0">
                  <a:pos x="11" y="1"/>
                </a:cxn>
                <a:cxn ang="0">
                  <a:pos x="13" y="0"/>
                </a:cxn>
                <a:cxn ang="0">
                  <a:pos x="16" y="1"/>
                </a:cxn>
                <a:cxn ang="0">
                  <a:pos x="19" y="1"/>
                </a:cxn>
                <a:cxn ang="0">
                  <a:pos x="22" y="4"/>
                </a:cxn>
                <a:cxn ang="0">
                  <a:pos x="26" y="7"/>
                </a:cxn>
                <a:cxn ang="0">
                  <a:pos x="29" y="7"/>
                </a:cxn>
                <a:cxn ang="0">
                  <a:pos x="32" y="8"/>
                </a:cxn>
                <a:cxn ang="0">
                  <a:pos x="39" y="10"/>
                </a:cxn>
                <a:cxn ang="0">
                  <a:pos x="44" y="11"/>
                </a:cxn>
                <a:cxn ang="0">
                  <a:pos x="50" y="10"/>
                </a:cxn>
                <a:cxn ang="0">
                  <a:pos x="55" y="9"/>
                </a:cxn>
                <a:cxn ang="0">
                  <a:pos x="57" y="8"/>
                </a:cxn>
                <a:cxn ang="0">
                  <a:pos x="60" y="7"/>
                </a:cxn>
                <a:cxn ang="0">
                  <a:pos x="66" y="5"/>
                </a:cxn>
                <a:cxn ang="0">
                  <a:pos x="67" y="4"/>
                </a:cxn>
                <a:cxn ang="0">
                  <a:pos x="70" y="6"/>
                </a:cxn>
                <a:cxn ang="0">
                  <a:pos x="71" y="9"/>
                </a:cxn>
                <a:cxn ang="0">
                  <a:pos x="71" y="12"/>
                </a:cxn>
                <a:cxn ang="0">
                  <a:pos x="68" y="18"/>
                </a:cxn>
                <a:cxn ang="0">
                  <a:pos x="68" y="20"/>
                </a:cxn>
                <a:cxn ang="0">
                  <a:pos x="66" y="22"/>
                </a:cxn>
                <a:cxn ang="0">
                  <a:pos x="60" y="27"/>
                </a:cxn>
                <a:cxn ang="0">
                  <a:pos x="54" y="32"/>
                </a:cxn>
                <a:cxn ang="0">
                  <a:pos x="47" y="37"/>
                </a:cxn>
                <a:cxn ang="0">
                  <a:pos x="42" y="38"/>
                </a:cxn>
                <a:cxn ang="0">
                  <a:pos x="37" y="39"/>
                </a:cxn>
                <a:cxn ang="0">
                  <a:pos x="32" y="40"/>
                </a:cxn>
                <a:cxn ang="0">
                  <a:pos x="26" y="40"/>
                </a:cxn>
                <a:cxn ang="0">
                  <a:pos x="21" y="40"/>
                </a:cxn>
                <a:cxn ang="0">
                  <a:pos x="13" y="40"/>
                </a:cxn>
                <a:cxn ang="0">
                  <a:pos x="7" y="40"/>
                </a:cxn>
                <a:cxn ang="0">
                  <a:pos x="2" y="40"/>
                </a:cxn>
                <a:cxn ang="0">
                  <a:pos x="0" y="38"/>
                </a:cxn>
                <a:cxn ang="0">
                  <a:pos x="0" y="36"/>
                </a:cxn>
                <a:cxn ang="0">
                  <a:pos x="0" y="35"/>
                </a:cxn>
                <a:cxn ang="0">
                  <a:pos x="1" y="32"/>
                </a:cxn>
                <a:cxn ang="0">
                  <a:pos x="4" y="29"/>
                </a:cxn>
                <a:cxn ang="0">
                  <a:pos x="6" y="26"/>
                </a:cxn>
                <a:cxn ang="0">
                  <a:pos x="8" y="22"/>
                </a:cxn>
                <a:cxn ang="0">
                  <a:pos x="8" y="19"/>
                </a:cxn>
                <a:cxn ang="0">
                  <a:pos x="8" y="16"/>
                </a:cxn>
                <a:cxn ang="0">
                  <a:pos x="8" y="11"/>
                </a:cxn>
              </a:cxnLst>
              <a:rect l="0" t="0" r="r" b="b"/>
              <a:pathLst>
                <a:path w="71" h="40">
                  <a:moveTo>
                    <a:pt x="8" y="11"/>
                  </a:moveTo>
                  <a:lnTo>
                    <a:pt x="9" y="9"/>
                  </a:lnTo>
                  <a:lnTo>
                    <a:pt x="9" y="6"/>
                  </a:lnTo>
                  <a:lnTo>
                    <a:pt x="10" y="4"/>
                  </a:lnTo>
                  <a:lnTo>
                    <a:pt x="11" y="1"/>
                  </a:lnTo>
                  <a:lnTo>
                    <a:pt x="13" y="0"/>
                  </a:lnTo>
                  <a:lnTo>
                    <a:pt x="16" y="1"/>
                  </a:lnTo>
                  <a:lnTo>
                    <a:pt x="19" y="1"/>
                  </a:lnTo>
                  <a:lnTo>
                    <a:pt x="22" y="4"/>
                  </a:lnTo>
                  <a:lnTo>
                    <a:pt x="26" y="7"/>
                  </a:lnTo>
                  <a:lnTo>
                    <a:pt x="29" y="7"/>
                  </a:lnTo>
                  <a:lnTo>
                    <a:pt x="32" y="8"/>
                  </a:lnTo>
                  <a:lnTo>
                    <a:pt x="39" y="10"/>
                  </a:lnTo>
                  <a:lnTo>
                    <a:pt x="44" y="11"/>
                  </a:lnTo>
                  <a:lnTo>
                    <a:pt x="50" y="10"/>
                  </a:lnTo>
                  <a:lnTo>
                    <a:pt x="55" y="9"/>
                  </a:lnTo>
                  <a:lnTo>
                    <a:pt x="57" y="8"/>
                  </a:lnTo>
                  <a:lnTo>
                    <a:pt x="60" y="7"/>
                  </a:lnTo>
                  <a:lnTo>
                    <a:pt x="66" y="5"/>
                  </a:lnTo>
                  <a:lnTo>
                    <a:pt x="67" y="4"/>
                  </a:lnTo>
                  <a:lnTo>
                    <a:pt x="70" y="6"/>
                  </a:lnTo>
                  <a:lnTo>
                    <a:pt x="71" y="9"/>
                  </a:lnTo>
                  <a:lnTo>
                    <a:pt x="71" y="12"/>
                  </a:lnTo>
                  <a:lnTo>
                    <a:pt x="68" y="18"/>
                  </a:lnTo>
                  <a:lnTo>
                    <a:pt x="68" y="20"/>
                  </a:lnTo>
                  <a:lnTo>
                    <a:pt x="66" y="22"/>
                  </a:lnTo>
                  <a:lnTo>
                    <a:pt x="60" y="27"/>
                  </a:lnTo>
                  <a:lnTo>
                    <a:pt x="54" y="32"/>
                  </a:lnTo>
                  <a:lnTo>
                    <a:pt x="47" y="37"/>
                  </a:lnTo>
                  <a:lnTo>
                    <a:pt x="42" y="38"/>
                  </a:lnTo>
                  <a:lnTo>
                    <a:pt x="37" y="39"/>
                  </a:lnTo>
                  <a:lnTo>
                    <a:pt x="32" y="40"/>
                  </a:lnTo>
                  <a:lnTo>
                    <a:pt x="26" y="40"/>
                  </a:lnTo>
                  <a:lnTo>
                    <a:pt x="21" y="40"/>
                  </a:lnTo>
                  <a:lnTo>
                    <a:pt x="13" y="40"/>
                  </a:lnTo>
                  <a:lnTo>
                    <a:pt x="7" y="40"/>
                  </a:lnTo>
                  <a:lnTo>
                    <a:pt x="2" y="40"/>
                  </a:lnTo>
                  <a:lnTo>
                    <a:pt x="0" y="38"/>
                  </a:lnTo>
                  <a:lnTo>
                    <a:pt x="0" y="36"/>
                  </a:lnTo>
                  <a:lnTo>
                    <a:pt x="0" y="35"/>
                  </a:lnTo>
                  <a:lnTo>
                    <a:pt x="1" y="32"/>
                  </a:lnTo>
                  <a:lnTo>
                    <a:pt x="4" y="29"/>
                  </a:lnTo>
                  <a:lnTo>
                    <a:pt x="6" y="26"/>
                  </a:lnTo>
                  <a:lnTo>
                    <a:pt x="8" y="22"/>
                  </a:lnTo>
                  <a:lnTo>
                    <a:pt x="8" y="19"/>
                  </a:lnTo>
                  <a:lnTo>
                    <a:pt x="8" y="16"/>
                  </a:lnTo>
                  <a:lnTo>
                    <a:pt x="8" y="11"/>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62" name="Freeform 35"/>
            <p:cNvSpPr>
              <a:spLocks noChangeAspect="1"/>
            </p:cNvSpPr>
            <p:nvPr userDrawn="1"/>
          </p:nvSpPr>
          <p:spPr>
            <a:xfrm>
              <a:off x="739" y="3082"/>
              <a:ext cx="91" cy="49"/>
            </a:xfrm>
            <a:custGeom>
              <a:avLst/>
              <a:gdLst/>
              <a:ahLst/>
              <a:cxnLst>
                <a:cxn ang="0">
                  <a:pos x="40" y="144"/>
                </a:cxn>
                <a:cxn ang="0">
                  <a:pos x="28" y="134"/>
                </a:cxn>
                <a:cxn ang="0">
                  <a:pos x="8" y="121"/>
                </a:cxn>
                <a:cxn ang="0">
                  <a:pos x="18" y="102"/>
                </a:cxn>
                <a:cxn ang="0">
                  <a:pos x="12" y="82"/>
                </a:cxn>
                <a:cxn ang="0">
                  <a:pos x="0" y="57"/>
                </a:cxn>
                <a:cxn ang="0">
                  <a:pos x="45" y="53"/>
                </a:cxn>
                <a:cxn ang="0">
                  <a:pos x="88" y="20"/>
                </a:cxn>
                <a:cxn ang="0">
                  <a:pos x="110" y="18"/>
                </a:cxn>
                <a:cxn ang="0">
                  <a:pos x="189" y="9"/>
                </a:cxn>
                <a:cxn ang="0">
                  <a:pos x="213" y="32"/>
                </a:cxn>
                <a:cxn ang="0">
                  <a:pos x="229" y="47"/>
                </a:cxn>
                <a:cxn ang="0">
                  <a:pos x="253" y="46"/>
                </a:cxn>
                <a:cxn ang="0">
                  <a:pos x="263" y="62"/>
                </a:cxn>
                <a:cxn ang="0">
                  <a:pos x="272" y="75"/>
                </a:cxn>
                <a:cxn ang="0">
                  <a:pos x="256" y="81"/>
                </a:cxn>
                <a:cxn ang="0">
                  <a:pos x="237" y="71"/>
                </a:cxn>
                <a:cxn ang="0">
                  <a:pos x="220" y="67"/>
                </a:cxn>
                <a:cxn ang="0">
                  <a:pos x="201" y="69"/>
                </a:cxn>
                <a:cxn ang="0">
                  <a:pos x="188" y="77"/>
                </a:cxn>
                <a:cxn ang="0">
                  <a:pos x="179" y="85"/>
                </a:cxn>
                <a:cxn ang="0">
                  <a:pos x="169" y="84"/>
                </a:cxn>
                <a:cxn ang="0">
                  <a:pos x="164" y="92"/>
                </a:cxn>
                <a:cxn ang="0">
                  <a:pos x="151" y="98"/>
                </a:cxn>
                <a:cxn ang="0">
                  <a:pos x="135" y="101"/>
                </a:cxn>
                <a:cxn ang="0">
                  <a:pos x="119" y="98"/>
                </a:cxn>
                <a:cxn ang="0">
                  <a:pos x="103" y="99"/>
                </a:cxn>
                <a:cxn ang="0">
                  <a:pos x="91" y="108"/>
                </a:cxn>
                <a:cxn ang="0">
                  <a:pos x="73" y="117"/>
                </a:cxn>
                <a:cxn ang="0">
                  <a:pos x="58" y="132"/>
                </a:cxn>
                <a:cxn ang="0">
                  <a:pos x="50" y="137"/>
                </a:cxn>
                <a:cxn ang="0">
                  <a:pos x="40" y="145"/>
                </a:cxn>
              </a:cxnLst>
              <a:rect l="0" t="0" r="r" b="b"/>
              <a:pathLst>
                <a:path w="272" h="145">
                  <a:moveTo>
                    <a:pt x="40" y="145"/>
                  </a:moveTo>
                  <a:lnTo>
                    <a:pt x="40" y="144"/>
                  </a:lnTo>
                  <a:lnTo>
                    <a:pt x="34" y="139"/>
                  </a:lnTo>
                  <a:lnTo>
                    <a:pt x="28" y="134"/>
                  </a:lnTo>
                  <a:lnTo>
                    <a:pt x="18" y="129"/>
                  </a:lnTo>
                  <a:lnTo>
                    <a:pt x="8" y="121"/>
                  </a:lnTo>
                  <a:lnTo>
                    <a:pt x="16" y="111"/>
                  </a:lnTo>
                  <a:lnTo>
                    <a:pt x="18" y="102"/>
                  </a:lnTo>
                  <a:lnTo>
                    <a:pt x="17" y="94"/>
                  </a:lnTo>
                  <a:lnTo>
                    <a:pt x="12" y="82"/>
                  </a:lnTo>
                  <a:lnTo>
                    <a:pt x="1" y="65"/>
                  </a:lnTo>
                  <a:lnTo>
                    <a:pt x="0" y="57"/>
                  </a:lnTo>
                  <a:lnTo>
                    <a:pt x="5" y="52"/>
                  </a:lnTo>
                  <a:lnTo>
                    <a:pt x="45" y="53"/>
                  </a:lnTo>
                  <a:lnTo>
                    <a:pt x="61" y="36"/>
                  </a:lnTo>
                  <a:lnTo>
                    <a:pt x="88" y="20"/>
                  </a:lnTo>
                  <a:lnTo>
                    <a:pt x="98" y="17"/>
                  </a:lnTo>
                  <a:lnTo>
                    <a:pt x="110" y="18"/>
                  </a:lnTo>
                  <a:lnTo>
                    <a:pt x="169" y="0"/>
                  </a:lnTo>
                  <a:lnTo>
                    <a:pt x="189" y="9"/>
                  </a:lnTo>
                  <a:lnTo>
                    <a:pt x="204" y="22"/>
                  </a:lnTo>
                  <a:lnTo>
                    <a:pt x="213" y="32"/>
                  </a:lnTo>
                  <a:lnTo>
                    <a:pt x="220" y="42"/>
                  </a:lnTo>
                  <a:lnTo>
                    <a:pt x="229" y="47"/>
                  </a:lnTo>
                  <a:lnTo>
                    <a:pt x="240" y="47"/>
                  </a:lnTo>
                  <a:lnTo>
                    <a:pt x="253" y="46"/>
                  </a:lnTo>
                  <a:lnTo>
                    <a:pt x="258" y="49"/>
                  </a:lnTo>
                  <a:lnTo>
                    <a:pt x="263" y="62"/>
                  </a:lnTo>
                  <a:lnTo>
                    <a:pt x="272" y="71"/>
                  </a:lnTo>
                  <a:lnTo>
                    <a:pt x="272" y="75"/>
                  </a:lnTo>
                  <a:lnTo>
                    <a:pt x="264" y="82"/>
                  </a:lnTo>
                  <a:lnTo>
                    <a:pt x="256" y="81"/>
                  </a:lnTo>
                  <a:lnTo>
                    <a:pt x="247" y="76"/>
                  </a:lnTo>
                  <a:lnTo>
                    <a:pt x="237" y="71"/>
                  </a:lnTo>
                  <a:lnTo>
                    <a:pt x="226" y="68"/>
                  </a:lnTo>
                  <a:lnTo>
                    <a:pt x="220" y="67"/>
                  </a:lnTo>
                  <a:lnTo>
                    <a:pt x="210" y="68"/>
                  </a:lnTo>
                  <a:lnTo>
                    <a:pt x="201" y="69"/>
                  </a:lnTo>
                  <a:lnTo>
                    <a:pt x="194" y="74"/>
                  </a:lnTo>
                  <a:lnTo>
                    <a:pt x="188" y="77"/>
                  </a:lnTo>
                  <a:lnTo>
                    <a:pt x="185" y="83"/>
                  </a:lnTo>
                  <a:lnTo>
                    <a:pt x="179" y="85"/>
                  </a:lnTo>
                  <a:lnTo>
                    <a:pt x="173" y="85"/>
                  </a:lnTo>
                  <a:lnTo>
                    <a:pt x="169" y="84"/>
                  </a:lnTo>
                  <a:lnTo>
                    <a:pt x="166" y="89"/>
                  </a:lnTo>
                  <a:lnTo>
                    <a:pt x="164" y="92"/>
                  </a:lnTo>
                  <a:lnTo>
                    <a:pt x="157" y="94"/>
                  </a:lnTo>
                  <a:lnTo>
                    <a:pt x="151" y="98"/>
                  </a:lnTo>
                  <a:lnTo>
                    <a:pt x="140" y="101"/>
                  </a:lnTo>
                  <a:lnTo>
                    <a:pt x="135" y="101"/>
                  </a:lnTo>
                  <a:lnTo>
                    <a:pt x="131" y="96"/>
                  </a:lnTo>
                  <a:lnTo>
                    <a:pt x="119" y="98"/>
                  </a:lnTo>
                  <a:lnTo>
                    <a:pt x="111" y="99"/>
                  </a:lnTo>
                  <a:lnTo>
                    <a:pt x="103" y="99"/>
                  </a:lnTo>
                  <a:lnTo>
                    <a:pt x="97" y="105"/>
                  </a:lnTo>
                  <a:lnTo>
                    <a:pt x="91" y="108"/>
                  </a:lnTo>
                  <a:lnTo>
                    <a:pt x="75" y="116"/>
                  </a:lnTo>
                  <a:lnTo>
                    <a:pt x="73" y="117"/>
                  </a:lnTo>
                  <a:lnTo>
                    <a:pt x="64" y="128"/>
                  </a:lnTo>
                  <a:lnTo>
                    <a:pt x="58" y="132"/>
                  </a:lnTo>
                  <a:lnTo>
                    <a:pt x="55" y="134"/>
                  </a:lnTo>
                  <a:lnTo>
                    <a:pt x="50" y="137"/>
                  </a:lnTo>
                  <a:lnTo>
                    <a:pt x="46" y="138"/>
                  </a:lnTo>
                  <a:lnTo>
                    <a:pt x="40" y="145"/>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63" name="Freeform 36"/>
            <p:cNvSpPr>
              <a:spLocks noChangeAspect="1"/>
            </p:cNvSpPr>
            <p:nvPr userDrawn="1"/>
          </p:nvSpPr>
          <p:spPr>
            <a:xfrm>
              <a:off x="581" y="3118"/>
              <a:ext cx="174" cy="142"/>
            </a:xfrm>
            <a:custGeom>
              <a:avLst/>
              <a:gdLst/>
              <a:ahLst/>
              <a:cxnLst>
                <a:cxn ang="0">
                  <a:pos x="157" y="426"/>
                </a:cxn>
                <a:cxn ang="0">
                  <a:pos x="132" y="405"/>
                </a:cxn>
                <a:cxn ang="0">
                  <a:pos x="134" y="384"/>
                </a:cxn>
                <a:cxn ang="0">
                  <a:pos x="108" y="383"/>
                </a:cxn>
                <a:cxn ang="0">
                  <a:pos x="121" y="368"/>
                </a:cxn>
                <a:cxn ang="0">
                  <a:pos x="120" y="320"/>
                </a:cxn>
                <a:cxn ang="0">
                  <a:pos x="132" y="299"/>
                </a:cxn>
                <a:cxn ang="0">
                  <a:pos x="127" y="289"/>
                </a:cxn>
                <a:cxn ang="0">
                  <a:pos x="102" y="268"/>
                </a:cxn>
                <a:cxn ang="0">
                  <a:pos x="102" y="232"/>
                </a:cxn>
                <a:cxn ang="0">
                  <a:pos x="12" y="263"/>
                </a:cxn>
                <a:cxn ang="0">
                  <a:pos x="19" y="252"/>
                </a:cxn>
                <a:cxn ang="0">
                  <a:pos x="76" y="227"/>
                </a:cxn>
                <a:cxn ang="0">
                  <a:pos x="131" y="181"/>
                </a:cxn>
                <a:cxn ang="0">
                  <a:pos x="167" y="163"/>
                </a:cxn>
                <a:cxn ang="0">
                  <a:pos x="199" y="119"/>
                </a:cxn>
                <a:cxn ang="0">
                  <a:pos x="215" y="75"/>
                </a:cxn>
                <a:cxn ang="0">
                  <a:pos x="227" y="46"/>
                </a:cxn>
                <a:cxn ang="0">
                  <a:pos x="281" y="0"/>
                </a:cxn>
                <a:cxn ang="0">
                  <a:pos x="309" y="26"/>
                </a:cxn>
                <a:cxn ang="0">
                  <a:pos x="358" y="65"/>
                </a:cxn>
                <a:cxn ang="0">
                  <a:pos x="404" y="51"/>
                </a:cxn>
                <a:cxn ang="0">
                  <a:pos x="473" y="33"/>
                </a:cxn>
                <a:cxn ang="0">
                  <a:pos x="502" y="37"/>
                </a:cxn>
                <a:cxn ang="0">
                  <a:pos x="514" y="48"/>
                </a:cxn>
                <a:cxn ang="0">
                  <a:pos x="518" y="68"/>
                </a:cxn>
                <a:cxn ang="0">
                  <a:pos x="515" y="92"/>
                </a:cxn>
                <a:cxn ang="0">
                  <a:pos x="486" y="106"/>
                </a:cxn>
                <a:cxn ang="0">
                  <a:pos x="457" y="113"/>
                </a:cxn>
                <a:cxn ang="0">
                  <a:pos x="416" y="116"/>
                </a:cxn>
                <a:cxn ang="0">
                  <a:pos x="383" y="116"/>
                </a:cxn>
                <a:cxn ang="0">
                  <a:pos x="355" y="140"/>
                </a:cxn>
                <a:cxn ang="0">
                  <a:pos x="333" y="168"/>
                </a:cxn>
                <a:cxn ang="0">
                  <a:pos x="327" y="191"/>
                </a:cxn>
                <a:cxn ang="0">
                  <a:pos x="314" y="219"/>
                </a:cxn>
                <a:cxn ang="0">
                  <a:pos x="288" y="230"/>
                </a:cxn>
                <a:cxn ang="0">
                  <a:pos x="259" y="234"/>
                </a:cxn>
                <a:cxn ang="0">
                  <a:pos x="272" y="260"/>
                </a:cxn>
                <a:cxn ang="0">
                  <a:pos x="269" y="285"/>
                </a:cxn>
                <a:cxn ang="0">
                  <a:pos x="241" y="317"/>
                </a:cxn>
                <a:cxn ang="0">
                  <a:pos x="225" y="343"/>
                </a:cxn>
                <a:cxn ang="0">
                  <a:pos x="202" y="335"/>
                </a:cxn>
                <a:cxn ang="0">
                  <a:pos x="209" y="365"/>
                </a:cxn>
                <a:cxn ang="0">
                  <a:pos x="211" y="397"/>
                </a:cxn>
              </a:cxnLst>
              <a:rect l="0" t="0" r="r" b="b"/>
              <a:pathLst>
                <a:path w="522" h="427">
                  <a:moveTo>
                    <a:pt x="207" y="423"/>
                  </a:moveTo>
                  <a:lnTo>
                    <a:pt x="203" y="422"/>
                  </a:lnTo>
                  <a:lnTo>
                    <a:pt x="157" y="426"/>
                  </a:lnTo>
                  <a:lnTo>
                    <a:pt x="143" y="427"/>
                  </a:lnTo>
                  <a:lnTo>
                    <a:pt x="134" y="419"/>
                  </a:lnTo>
                  <a:lnTo>
                    <a:pt x="132" y="405"/>
                  </a:lnTo>
                  <a:lnTo>
                    <a:pt x="137" y="397"/>
                  </a:lnTo>
                  <a:lnTo>
                    <a:pt x="137" y="387"/>
                  </a:lnTo>
                  <a:lnTo>
                    <a:pt x="134" y="384"/>
                  </a:lnTo>
                  <a:lnTo>
                    <a:pt x="120" y="385"/>
                  </a:lnTo>
                  <a:lnTo>
                    <a:pt x="110" y="387"/>
                  </a:lnTo>
                  <a:lnTo>
                    <a:pt x="108" y="383"/>
                  </a:lnTo>
                  <a:lnTo>
                    <a:pt x="109" y="377"/>
                  </a:lnTo>
                  <a:lnTo>
                    <a:pt x="113" y="371"/>
                  </a:lnTo>
                  <a:lnTo>
                    <a:pt x="121" y="368"/>
                  </a:lnTo>
                  <a:lnTo>
                    <a:pt x="127" y="366"/>
                  </a:lnTo>
                  <a:lnTo>
                    <a:pt x="127" y="360"/>
                  </a:lnTo>
                  <a:lnTo>
                    <a:pt x="120" y="320"/>
                  </a:lnTo>
                  <a:lnTo>
                    <a:pt x="136" y="316"/>
                  </a:lnTo>
                  <a:lnTo>
                    <a:pt x="134" y="307"/>
                  </a:lnTo>
                  <a:lnTo>
                    <a:pt x="132" y="299"/>
                  </a:lnTo>
                  <a:lnTo>
                    <a:pt x="133" y="294"/>
                  </a:lnTo>
                  <a:lnTo>
                    <a:pt x="132" y="290"/>
                  </a:lnTo>
                  <a:lnTo>
                    <a:pt x="127" y="289"/>
                  </a:lnTo>
                  <a:lnTo>
                    <a:pt x="110" y="286"/>
                  </a:lnTo>
                  <a:lnTo>
                    <a:pt x="105" y="282"/>
                  </a:lnTo>
                  <a:lnTo>
                    <a:pt x="102" y="268"/>
                  </a:lnTo>
                  <a:lnTo>
                    <a:pt x="102" y="254"/>
                  </a:lnTo>
                  <a:lnTo>
                    <a:pt x="104" y="246"/>
                  </a:lnTo>
                  <a:lnTo>
                    <a:pt x="102" y="232"/>
                  </a:lnTo>
                  <a:lnTo>
                    <a:pt x="80" y="244"/>
                  </a:lnTo>
                  <a:lnTo>
                    <a:pt x="36" y="269"/>
                  </a:lnTo>
                  <a:lnTo>
                    <a:pt x="12" y="263"/>
                  </a:lnTo>
                  <a:lnTo>
                    <a:pt x="0" y="265"/>
                  </a:lnTo>
                  <a:lnTo>
                    <a:pt x="1" y="263"/>
                  </a:lnTo>
                  <a:lnTo>
                    <a:pt x="19" y="252"/>
                  </a:lnTo>
                  <a:lnTo>
                    <a:pt x="34" y="240"/>
                  </a:lnTo>
                  <a:lnTo>
                    <a:pt x="57" y="233"/>
                  </a:lnTo>
                  <a:lnTo>
                    <a:pt x="76" y="227"/>
                  </a:lnTo>
                  <a:lnTo>
                    <a:pt x="108" y="207"/>
                  </a:lnTo>
                  <a:lnTo>
                    <a:pt x="120" y="194"/>
                  </a:lnTo>
                  <a:lnTo>
                    <a:pt x="131" y="181"/>
                  </a:lnTo>
                  <a:lnTo>
                    <a:pt x="136" y="177"/>
                  </a:lnTo>
                  <a:lnTo>
                    <a:pt x="152" y="171"/>
                  </a:lnTo>
                  <a:lnTo>
                    <a:pt x="167" y="163"/>
                  </a:lnTo>
                  <a:lnTo>
                    <a:pt x="187" y="142"/>
                  </a:lnTo>
                  <a:lnTo>
                    <a:pt x="198" y="127"/>
                  </a:lnTo>
                  <a:lnTo>
                    <a:pt x="199" y="119"/>
                  </a:lnTo>
                  <a:lnTo>
                    <a:pt x="201" y="106"/>
                  </a:lnTo>
                  <a:lnTo>
                    <a:pt x="203" y="98"/>
                  </a:lnTo>
                  <a:lnTo>
                    <a:pt x="215" y="75"/>
                  </a:lnTo>
                  <a:lnTo>
                    <a:pt x="219" y="63"/>
                  </a:lnTo>
                  <a:lnTo>
                    <a:pt x="223" y="53"/>
                  </a:lnTo>
                  <a:lnTo>
                    <a:pt x="227" y="46"/>
                  </a:lnTo>
                  <a:lnTo>
                    <a:pt x="253" y="26"/>
                  </a:lnTo>
                  <a:lnTo>
                    <a:pt x="274" y="8"/>
                  </a:lnTo>
                  <a:lnTo>
                    <a:pt x="281" y="0"/>
                  </a:lnTo>
                  <a:lnTo>
                    <a:pt x="288" y="2"/>
                  </a:lnTo>
                  <a:lnTo>
                    <a:pt x="307" y="18"/>
                  </a:lnTo>
                  <a:lnTo>
                    <a:pt x="309" y="26"/>
                  </a:lnTo>
                  <a:lnTo>
                    <a:pt x="327" y="60"/>
                  </a:lnTo>
                  <a:lnTo>
                    <a:pt x="340" y="66"/>
                  </a:lnTo>
                  <a:lnTo>
                    <a:pt x="358" y="65"/>
                  </a:lnTo>
                  <a:lnTo>
                    <a:pt x="378" y="54"/>
                  </a:lnTo>
                  <a:lnTo>
                    <a:pt x="389" y="51"/>
                  </a:lnTo>
                  <a:lnTo>
                    <a:pt x="404" y="51"/>
                  </a:lnTo>
                  <a:lnTo>
                    <a:pt x="444" y="50"/>
                  </a:lnTo>
                  <a:lnTo>
                    <a:pt x="452" y="51"/>
                  </a:lnTo>
                  <a:lnTo>
                    <a:pt x="473" y="33"/>
                  </a:lnTo>
                  <a:lnTo>
                    <a:pt x="482" y="24"/>
                  </a:lnTo>
                  <a:lnTo>
                    <a:pt x="492" y="32"/>
                  </a:lnTo>
                  <a:lnTo>
                    <a:pt x="502" y="37"/>
                  </a:lnTo>
                  <a:lnTo>
                    <a:pt x="508" y="42"/>
                  </a:lnTo>
                  <a:lnTo>
                    <a:pt x="514" y="47"/>
                  </a:lnTo>
                  <a:lnTo>
                    <a:pt x="514" y="48"/>
                  </a:lnTo>
                  <a:lnTo>
                    <a:pt x="516" y="51"/>
                  </a:lnTo>
                  <a:lnTo>
                    <a:pt x="518" y="55"/>
                  </a:lnTo>
                  <a:lnTo>
                    <a:pt x="518" y="68"/>
                  </a:lnTo>
                  <a:lnTo>
                    <a:pt x="519" y="70"/>
                  </a:lnTo>
                  <a:lnTo>
                    <a:pt x="522" y="90"/>
                  </a:lnTo>
                  <a:lnTo>
                    <a:pt x="515" y="92"/>
                  </a:lnTo>
                  <a:lnTo>
                    <a:pt x="505" y="95"/>
                  </a:lnTo>
                  <a:lnTo>
                    <a:pt x="494" y="106"/>
                  </a:lnTo>
                  <a:lnTo>
                    <a:pt x="486" y="106"/>
                  </a:lnTo>
                  <a:lnTo>
                    <a:pt x="477" y="110"/>
                  </a:lnTo>
                  <a:lnTo>
                    <a:pt x="465" y="112"/>
                  </a:lnTo>
                  <a:lnTo>
                    <a:pt x="457" y="113"/>
                  </a:lnTo>
                  <a:lnTo>
                    <a:pt x="442" y="111"/>
                  </a:lnTo>
                  <a:lnTo>
                    <a:pt x="434" y="111"/>
                  </a:lnTo>
                  <a:lnTo>
                    <a:pt x="416" y="116"/>
                  </a:lnTo>
                  <a:lnTo>
                    <a:pt x="404" y="118"/>
                  </a:lnTo>
                  <a:lnTo>
                    <a:pt x="395" y="119"/>
                  </a:lnTo>
                  <a:lnTo>
                    <a:pt x="383" y="116"/>
                  </a:lnTo>
                  <a:lnTo>
                    <a:pt x="373" y="119"/>
                  </a:lnTo>
                  <a:lnTo>
                    <a:pt x="363" y="127"/>
                  </a:lnTo>
                  <a:lnTo>
                    <a:pt x="355" y="140"/>
                  </a:lnTo>
                  <a:lnTo>
                    <a:pt x="348" y="152"/>
                  </a:lnTo>
                  <a:lnTo>
                    <a:pt x="341" y="158"/>
                  </a:lnTo>
                  <a:lnTo>
                    <a:pt x="333" y="168"/>
                  </a:lnTo>
                  <a:lnTo>
                    <a:pt x="331" y="173"/>
                  </a:lnTo>
                  <a:lnTo>
                    <a:pt x="330" y="184"/>
                  </a:lnTo>
                  <a:lnTo>
                    <a:pt x="327" y="191"/>
                  </a:lnTo>
                  <a:lnTo>
                    <a:pt x="321" y="201"/>
                  </a:lnTo>
                  <a:lnTo>
                    <a:pt x="317" y="212"/>
                  </a:lnTo>
                  <a:lnTo>
                    <a:pt x="314" y="219"/>
                  </a:lnTo>
                  <a:lnTo>
                    <a:pt x="306" y="226"/>
                  </a:lnTo>
                  <a:lnTo>
                    <a:pt x="296" y="231"/>
                  </a:lnTo>
                  <a:lnTo>
                    <a:pt x="288" y="230"/>
                  </a:lnTo>
                  <a:lnTo>
                    <a:pt x="276" y="230"/>
                  </a:lnTo>
                  <a:lnTo>
                    <a:pt x="268" y="230"/>
                  </a:lnTo>
                  <a:lnTo>
                    <a:pt x="259" y="234"/>
                  </a:lnTo>
                  <a:lnTo>
                    <a:pt x="258" y="242"/>
                  </a:lnTo>
                  <a:lnTo>
                    <a:pt x="261" y="250"/>
                  </a:lnTo>
                  <a:lnTo>
                    <a:pt x="272" y="260"/>
                  </a:lnTo>
                  <a:lnTo>
                    <a:pt x="277" y="274"/>
                  </a:lnTo>
                  <a:lnTo>
                    <a:pt x="275" y="279"/>
                  </a:lnTo>
                  <a:lnTo>
                    <a:pt x="269" y="285"/>
                  </a:lnTo>
                  <a:lnTo>
                    <a:pt x="249" y="301"/>
                  </a:lnTo>
                  <a:lnTo>
                    <a:pt x="245" y="309"/>
                  </a:lnTo>
                  <a:lnTo>
                    <a:pt x="241" y="317"/>
                  </a:lnTo>
                  <a:lnTo>
                    <a:pt x="232" y="324"/>
                  </a:lnTo>
                  <a:lnTo>
                    <a:pt x="230" y="332"/>
                  </a:lnTo>
                  <a:lnTo>
                    <a:pt x="225" y="343"/>
                  </a:lnTo>
                  <a:lnTo>
                    <a:pt x="216" y="339"/>
                  </a:lnTo>
                  <a:lnTo>
                    <a:pt x="205" y="334"/>
                  </a:lnTo>
                  <a:lnTo>
                    <a:pt x="202" y="335"/>
                  </a:lnTo>
                  <a:lnTo>
                    <a:pt x="202" y="340"/>
                  </a:lnTo>
                  <a:lnTo>
                    <a:pt x="205" y="353"/>
                  </a:lnTo>
                  <a:lnTo>
                    <a:pt x="209" y="365"/>
                  </a:lnTo>
                  <a:lnTo>
                    <a:pt x="208" y="377"/>
                  </a:lnTo>
                  <a:lnTo>
                    <a:pt x="209" y="385"/>
                  </a:lnTo>
                  <a:lnTo>
                    <a:pt x="211" y="397"/>
                  </a:lnTo>
                  <a:lnTo>
                    <a:pt x="211" y="413"/>
                  </a:lnTo>
                  <a:lnTo>
                    <a:pt x="207" y="423"/>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64" name="Freeform 37"/>
            <p:cNvSpPr>
              <a:spLocks noChangeAspect="1"/>
            </p:cNvSpPr>
            <p:nvPr userDrawn="1"/>
          </p:nvSpPr>
          <p:spPr>
            <a:xfrm>
              <a:off x="648" y="3148"/>
              <a:ext cx="172" cy="129"/>
            </a:xfrm>
            <a:custGeom>
              <a:avLst/>
              <a:gdLst/>
              <a:ahLst/>
              <a:cxnLst>
                <a:cxn ang="0">
                  <a:pos x="24" y="308"/>
                </a:cxn>
                <a:cxn ang="0">
                  <a:pos x="22" y="276"/>
                </a:cxn>
                <a:cxn ang="0">
                  <a:pos x="15" y="246"/>
                </a:cxn>
                <a:cxn ang="0">
                  <a:pos x="38" y="254"/>
                </a:cxn>
                <a:cxn ang="0">
                  <a:pos x="54" y="228"/>
                </a:cxn>
                <a:cxn ang="0">
                  <a:pos x="82" y="196"/>
                </a:cxn>
                <a:cxn ang="0">
                  <a:pos x="85" y="171"/>
                </a:cxn>
                <a:cxn ang="0">
                  <a:pos x="72" y="145"/>
                </a:cxn>
                <a:cxn ang="0">
                  <a:pos x="101" y="141"/>
                </a:cxn>
                <a:cxn ang="0">
                  <a:pos x="127" y="130"/>
                </a:cxn>
                <a:cxn ang="0">
                  <a:pos x="140" y="102"/>
                </a:cxn>
                <a:cxn ang="0">
                  <a:pos x="146" y="79"/>
                </a:cxn>
                <a:cxn ang="0">
                  <a:pos x="168" y="51"/>
                </a:cxn>
                <a:cxn ang="0">
                  <a:pos x="196" y="27"/>
                </a:cxn>
                <a:cxn ang="0">
                  <a:pos x="229" y="27"/>
                </a:cxn>
                <a:cxn ang="0">
                  <a:pos x="270" y="24"/>
                </a:cxn>
                <a:cxn ang="0">
                  <a:pos x="299" y="17"/>
                </a:cxn>
                <a:cxn ang="0">
                  <a:pos x="328" y="3"/>
                </a:cxn>
                <a:cxn ang="0">
                  <a:pos x="342" y="0"/>
                </a:cxn>
                <a:cxn ang="0">
                  <a:pos x="370" y="22"/>
                </a:cxn>
                <a:cxn ang="0">
                  <a:pos x="391" y="19"/>
                </a:cxn>
                <a:cxn ang="0">
                  <a:pos x="408" y="30"/>
                </a:cxn>
                <a:cxn ang="0">
                  <a:pos x="435" y="20"/>
                </a:cxn>
                <a:cxn ang="0">
                  <a:pos x="452" y="42"/>
                </a:cxn>
                <a:cxn ang="0">
                  <a:pos x="452" y="68"/>
                </a:cxn>
                <a:cxn ang="0">
                  <a:pos x="472" y="76"/>
                </a:cxn>
                <a:cxn ang="0">
                  <a:pos x="480" y="90"/>
                </a:cxn>
                <a:cxn ang="0">
                  <a:pos x="482" y="107"/>
                </a:cxn>
                <a:cxn ang="0">
                  <a:pos x="501" y="112"/>
                </a:cxn>
                <a:cxn ang="0">
                  <a:pos x="517" y="123"/>
                </a:cxn>
                <a:cxn ang="0">
                  <a:pos x="480" y="206"/>
                </a:cxn>
                <a:cxn ang="0">
                  <a:pos x="381" y="138"/>
                </a:cxn>
                <a:cxn ang="0">
                  <a:pos x="280" y="139"/>
                </a:cxn>
                <a:cxn ang="0">
                  <a:pos x="202" y="184"/>
                </a:cxn>
                <a:cxn ang="0">
                  <a:pos x="176" y="250"/>
                </a:cxn>
                <a:cxn ang="0">
                  <a:pos x="146" y="293"/>
                </a:cxn>
                <a:cxn ang="0">
                  <a:pos x="102" y="319"/>
                </a:cxn>
                <a:cxn ang="0">
                  <a:pos x="103" y="349"/>
                </a:cxn>
                <a:cxn ang="0">
                  <a:pos x="115" y="373"/>
                </a:cxn>
                <a:cxn ang="0">
                  <a:pos x="104" y="394"/>
                </a:cxn>
                <a:cxn ang="0">
                  <a:pos x="44" y="388"/>
                </a:cxn>
                <a:cxn ang="0">
                  <a:pos x="0" y="376"/>
                </a:cxn>
                <a:cxn ang="0">
                  <a:pos x="20" y="334"/>
                </a:cxn>
              </a:cxnLst>
              <a:rect l="0" t="0" r="r" b="b"/>
              <a:pathLst>
                <a:path w="518" h="398">
                  <a:moveTo>
                    <a:pt x="20" y="334"/>
                  </a:moveTo>
                  <a:lnTo>
                    <a:pt x="24" y="324"/>
                  </a:lnTo>
                  <a:lnTo>
                    <a:pt x="24" y="308"/>
                  </a:lnTo>
                  <a:lnTo>
                    <a:pt x="22" y="296"/>
                  </a:lnTo>
                  <a:lnTo>
                    <a:pt x="21" y="288"/>
                  </a:lnTo>
                  <a:lnTo>
                    <a:pt x="22" y="276"/>
                  </a:lnTo>
                  <a:lnTo>
                    <a:pt x="18" y="264"/>
                  </a:lnTo>
                  <a:lnTo>
                    <a:pt x="15" y="251"/>
                  </a:lnTo>
                  <a:lnTo>
                    <a:pt x="15" y="246"/>
                  </a:lnTo>
                  <a:lnTo>
                    <a:pt x="18" y="245"/>
                  </a:lnTo>
                  <a:lnTo>
                    <a:pt x="29" y="250"/>
                  </a:lnTo>
                  <a:lnTo>
                    <a:pt x="38" y="254"/>
                  </a:lnTo>
                  <a:lnTo>
                    <a:pt x="43" y="243"/>
                  </a:lnTo>
                  <a:lnTo>
                    <a:pt x="45" y="235"/>
                  </a:lnTo>
                  <a:lnTo>
                    <a:pt x="54" y="228"/>
                  </a:lnTo>
                  <a:lnTo>
                    <a:pt x="58" y="220"/>
                  </a:lnTo>
                  <a:lnTo>
                    <a:pt x="62" y="212"/>
                  </a:lnTo>
                  <a:lnTo>
                    <a:pt x="82" y="196"/>
                  </a:lnTo>
                  <a:lnTo>
                    <a:pt x="88" y="190"/>
                  </a:lnTo>
                  <a:lnTo>
                    <a:pt x="90" y="185"/>
                  </a:lnTo>
                  <a:lnTo>
                    <a:pt x="85" y="171"/>
                  </a:lnTo>
                  <a:lnTo>
                    <a:pt x="74" y="161"/>
                  </a:lnTo>
                  <a:lnTo>
                    <a:pt x="71" y="153"/>
                  </a:lnTo>
                  <a:lnTo>
                    <a:pt x="72" y="145"/>
                  </a:lnTo>
                  <a:lnTo>
                    <a:pt x="81" y="141"/>
                  </a:lnTo>
                  <a:lnTo>
                    <a:pt x="89" y="141"/>
                  </a:lnTo>
                  <a:lnTo>
                    <a:pt x="101" y="141"/>
                  </a:lnTo>
                  <a:lnTo>
                    <a:pt x="109" y="142"/>
                  </a:lnTo>
                  <a:lnTo>
                    <a:pt x="119" y="137"/>
                  </a:lnTo>
                  <a:lnTo>
                    <a:pt x="127" y="130"/>
                  </a:lnTo>
                  <a:lnTo>
                    <a:pt x="130" y="123"/>
                  </a:lnTo>
                  <a:lnTo>
                    <a:pt x="134" y="112"/>
                  </a:lnTo>
                  <a:lnTo>
                    <a:pt x="140" y="102"/>
                  </a:lnTo>
                  <a:lnTo>
                    <a:pt x="143" y="95"/>
                  </a:lnTo>
                  <a:lnTo>
                    <a:pt x="144" y="84"/>
                  </a:lnTo>
                  <a:lnTo>
                    <a:pt x="146" y="79"/>
                  </a:lnTo>
                  <a:lnTo>
                    <a:pt x="154" y="69"/>
                  </a:lnTo>
                  <a:lnTo>
                    <a:pt x="161" y="63"/>
                  </a:lnTo>
                  <a:lnTo>
                    <a:pt x="168" y="51"/>
                  </a:lnTo>
                  <a:lnTo>
                    <a:pt x="176" y="38"/>
                  </a:lnTo>
                  <a:lnTo>
                    <a:pt x="186" y="30"/>
                  </a:lnTo>
                  <a:lnTo>
                    <a:pt x="196" y="27"/>
                  </a:lnTo>
                  <a:lnTo>
                    <a:pt x="208" y="30"/>
                  </a:lnTo>
                  <a:lnTo>
                    <a:pt x="217" y="29"/>
                  </a:lnTo>
                  <a:lnTo>
                    <a:pt x="229" y="27"/>
                  </a:lnTo>
                  <a:lnTo>
                    <a:pt x="247" y="22"/>
                  </a:lnTo>
                  <a:lnTo>
                    <a:pt x="255" y="22"/>
                  </a:lnTo>
                  <a:lnTo>
                    <a:pt x="270" y="24"/>
                  </a:lnTo>
                  <a:lnTo>
                    <a:pt x="278" y="23"/>
                  </a:lnTo>
                  <a:lnTo>
                    <a:pt x="290" y="21"/>
                  </a:lnTo>
                  <a:lnTo>
                    <a:pt x="299" y="17"/>
                  </a:lnTo>
                  <a:lnTo>
                    <a:pt x="307" y="17"/>
                  </a:lnTo>
                  <a:lnTo>
                    <a:pt x="318" y="6"/>
                  </a:lnTo>
                  <a:lnTo>
                    <a:pt x="328" y="3"/>
                  </a:lnTo>
                  <a:lnTo>
                    <a:pt x="335" y="1"/>
                  </a:lnTo>
                  <a:lnTo>
                    <a:pt x="337" y="0"/>
                  </a:lnTo>
                  <a:lnTo>
                    <a:pt x="342" y="0"/>
                  </a:lnTo>
                  <a:lnTo>
                    <a:pt x="346" y="0"/>
                  </a:lnTo>
                  <a:lnTo>
                    <a:pt x="353" y="12"/>
                  </a:lnTo>
                  <a:lnTo>
                    <a:pt x="370" y="22"/>
                  </a:lnTo>
                  <a:lnTo>
                    <a:pt x="375" y="22"/>
                  </a:lnTo>
                  <a:lnTo>
                    <a:pt x="386" y="19"/>
                  </a:lnTo>
                  <a:lnTo>
                    <a:pt x="391" y="19"/>
                  </a:lnTo>
                  <a:lnTo>
                    <a:pt x="398" y="22"/>
                  </a:lnTo>
                  <a:lnTo>
                    <a:pt x="403" y="29"/>
                  </a:lnTo>
                  <a:lnTo>
                    <a:pt x="408" y="30"/>
                  </a:lnTo>
                  <a:lnTo>
                    <a:pt x="422" y="27"/>
                  </a:lnTo>
                  <a:lnTo>
                    <a:pt x="428" y="21"/>
                  </a:lnTo>
                  <a:lnTo>
                    <a:pt x="435" y="20"/>
                  </a:lnTo>
                  <a:lnTo>
                    <a:pt x="443" y="26"/>
                  </a:lnTo>
                  <a:lnTo>
                    <a:pt x="451" y="35"/>
                  </a:lnTo>
                  <a:lnTo>
                    <a:pt x="452" y="42"/>
                  </a:lnTo>
                  <a:lnTo>
                    <a:pt x="450" y="53"/>
                  </a:lnTo>
                  <a:lnTo>
                    <a:pt x="448" y="58"/>
                  </a:lnTo>
                  <a:lnTo>
                    <a:pt x="452" y="68"/>
                  </a:lnTo>
                  <a:lnTo>
                    <a:pt x="457" y="74"/>
                  </a:lnTo>
                  <a:lnTo>
                    <a:pt x="463" y="75"/>
                  </a:lnTo>
                  <a:lnTo>
                    <a:pt x="472" y="76"/>
                  </a:lnTo>
                  <a:lnTo>
                    <a:pt x="475" y="79"/>
                  </a:lnTo>
                  <a:lnTo>
                    <a:pt x="480" y="86"/>
                  </a:lnTo>
                  <a:lnTo>
                    <a:pt x="480" y="90"/>
                  </a:lnTo>
                  <a:lnTo>
                    <a:pt x="476" y="98"/>
                  </a:lnTo>
                  <a:lnTo>
                    <a:pt x="477" y="102"/>
                  </a:lnTo>
                  <a:lnTo>
                    <a:pt x="482" y="107"/>
                  </a:lnTo>
                  <a:lnTo>
                    <a:pt x="489" y="110"/>
                  </a:lnTo>
                  <a:lnTo>
                    <a:pt x="496" y="112"/>
                  </a:lnTo>
                  <a:lnTo>
                    <a:pt x="501" y="112"/>
                  </a:lnTo>
                  <a:lnTo>
                    <a:pt x="509" y="117"/>
                  </a:lnTo>
                  <a:lnTo>
                    <a:pt x="518" y="121"/>
                  </a:lnTo>
                  <a:lnTo>
                    <a:pt x="517" y="123"/>
                  </a:lnTo>
                  <a:lnTo>
                    <a:pt x="496" y="155"/>
                  </a:lnTo>
                  <a:lnTo>
                    <a:pt x="488" y="173"/>
                  </a:lnTo>
                  <a:lnTo>
                    <a:pt x="480" y="206"/>
                  </a:lnTo>
                  <a:lnTo>
                    <a:pt x="475" y="225"/>
                  </a:lnTo>
                  <a:lnTo>
                    <a:pt x="425" y="172"/>
                  </a:lnTo>
                  <a:lnTo>
                    <a:pt x="381" y="138"/>
                  </a:lnTo>
                  <a:lnTo>
                    <a:pt x="336" y="126"/>
                  </a:lnTo>
                  <a:lnTo>
                    <a:pt x="308" y="127"/>
                  </a:lnTo>
                  <a:lnTo>
                    <a:pt x="280" y="139"/>
                  </a:lnTo>
                  <a:lnTo>
                    <a:pt x="232" y="166"/>
                  </a:lnTo>
                  <a:lnTo>
                    <a:pt x="225" y="170"/>
                  </a:lnTo>
                  <a:lnTo>
                    <a:pt x="202" y="184"/>
                  </a:lnTo>
                  <a:lnTo>
                    <a:pt x="197" y="194"/>
                  </a:lnTo>
                  <a:lnTo>
                    <a:pt x="187" y="228"/>
                  </a:lnTo>
                  <a:lnTo>
                    <a:pt x="176" y="250"/>
                  </a:lnTo>
                  <a:lnTo>
                    <a:pt x="163" y="265"/>
                  </a:lnTo>
                  <a:lnTo>
                    <a:pt x="156" y="277"/>
                  </a:lnTo>
                  <a:lnTo>
                    <a:pt x="146" y="293"/>
                  </a:lnTo>
                  <a:lnTo>
                    <a:pt x="140" y="303"/>
                  </a:lnTo>
                  <a:lnTo>
                    <a:pt x="103" y="313"/>
                  </a:lnTo>
                  <a:lnTo>
                    <a:pt x="102" y="319"/>
                  </a:lnTo>
                  <a:lnTo>
                    <a:pt x="112" y="338"/>
                  </a:lnTo>
                  <a:lnTo>
                    <a:pt x="111" y="346"/>
                  </a:lnTo>
                  <a:lnTo>
                    <a:pt x="103" y="349"/>
                  </a:lnTo>
                  <a:lnTo>
                    <a:pt x="102" y="357"/>
                  </a:lnTo>
                  <a:lnTo>
                    <a:pt x="107" y="365"/>
                  </a:lnTo>
                  <a:lnTo>
                    <a:pt x="115" y="373"/>
                  </a:lnTo>
                  <a:lnTo>
                    <a:pt x="123" y="391"/>
                  </a:lnTo>
                  <a:lnTo>
                    <a:pt x="119" y="398"/>
                  </a:lnTo>
                  <a:lnTo>
                    <a:pt x="104" y="394"/>
                  </a:lnTo>
                  <a:lnTo>
                    <a:pt x="86" y="383"/>
                  </a:lnTo>
                  <a:lnTo>
                    <a:pt x="72" y="381"/>
                  </a:lnTo>
                  <a:lnTo>
                    <a:pt x="44" y="388"/>
                  </a:lnTo>
                  <a:lnTo>
                    <a:pt x="27" y="382"/>
                  </a:lnTo>
                  <a:lnTo>
                    <a:pt x="4" y="381"/>
                  </a:lnTo>
                  <a:lnTo>
                    <a:pt x="0" y="376"/>
                  </a:lnTo>
                  <a:lnTo>
                    <a:pt x="0" y="366"/>
                  </a:lnTo>
                  <a:lnTo>
                    <a:pt x="16" y="341"/>
                  </a:lnTo>
                  <a:lnTo>
                    <a:pt x="20" y="334"/>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65" name="Freeform 38"/>
            <p:cNvSpPr>
              <a:spLocks noChangeAspect="1"/>
            </p:cNvSpPr>
            <p:nvPr userDrawn="1"/>
          </p:nvSpPr>
          <p:spPr>
            <a:xfrm>
              <a:off x="695" y="2944"/>
              <a:ext cx="141" cy="68"/>
            </a:xfrm>
            <a:custGeom>
              <a:avLst/>
              <a:gdLst/>
              <a:ahLst/>
              <a:cxnLst>
                <a:cxn ang="0">
                  <a:pos x="52" y="197"/>
                </a:cxn>
                <a:cxn ang="0">
                  <a:pos x="31" y="190"/>
                </a:cxn>
                <a:cxn ang="0">
                  <a:pos x="0" y="194"/>
                </a:cxn>
                <a:cxn ang="0">
                  <a:pos x="11" y="168"/>
                </a:cxn>
                <a:cxn ang="0">
                  <a:pos x="19" y="157"/>
                </a:cxn>
                <a:cxn ang="0">
                  <a:pos x="19" y="140"/>
                </a:cxn>
                <a:cxn ang="0">
                  <a:pos x="33" y="136"/>
                </a:cxn>
                <a:cxn ang="0">
                  <a:pos x="44" y="134"/>
                </a:cxn>
                <a:cxn ang="0">
                  <a:pos x="53" y="113"/>
                </a:cxn>
                <a:cxn ang="0">
                  <a:pos x="53" y="95"/>
                </a:cxn>
                <a:cxn ang="0">
                  <a:pos x="56" y="80"/>
                </a:cxn>
                <a:cxn ang="0">
                  <a:pos x="53" y="71"/>
                </a:cxn>
                <a:cxn ang="0">
                  <a:pos x="50" y="65"/>
                </a:cxn>
                <a:cxn ang="0">
                  <a:pos x="67" y="55"/>
                </a:cxn>
                <a:cxn ang="0">
                  <a:pos x="93" y="48"/>
                </a:cxn>
                <a:cxn ang="0">
                  <a:pos x="139" y="31"/>
                </a:cxn>
                <a:cxn ang="0">
                  <a:pos x="207" y="43"/>
                </a:cxn>
                <a:cxn ang="0">
                  <a:pos x="254" y="36"/>
                </a:cxn>
                <a:cxn ang="0">
                  <a:pos x="337" y="28"/>
                </a:cxn>
                <a:cxn ang="0">
                  <a:pos x="383" y="0"/>
                </a:cxn>
                <a:cxn ang="0">
                  <a:pos x="389" y="13"/>
                </a:cxn>
                <a:cxn ang="0">
                  <a:pos x="389" y="29"/>
                </a:cxn>
                <a:cxn ang="0">
                  <a:pos x="391" y="49"/>
                </a:cxn>
                <a:cxn ang="0">
                  <a:pos x="406" y="76"/>
                </a:cxn>
                <a:cxn ang="0">
                  <a:pos x="410" y="99"/>
                </a:cxn>
                <a:cxn ang="0">
                  <a:pos x="411" y="122"/>
                </a:cxn>
                <a:cxn ang="0">
                  <a:pos x="407" y="140"/>
                </a:cxn>
                <a:cxn ang="0">
                  <a:pos x="388" y="150"/>
                </a:cxn>
                <a:cxn ang="0">
                  <a:pos x="378" y="150"/>
                </a:cxn>
                <a:cxn ang="0">
                  <a:pos x="362" y="155"/>
                </a:cxn>
                <a:cxn ang="0">
                  <a:pos x="339" y="165"/>
                </a:cxn>
                <a:cxn ang="0">
                  <a:pos x="322" y="165"/>
                </a:cxn>
                <a:cxn ang="0">
                  <a:pos x="313" y="165"/>
                </a:cxn>
                <a:cxn ang="0">
                  <a:pos x="315" y="142"/>
                </a:cxn>
                <a:cxn ang="0">
                  <a:pos x="306" y="130"/>
                </a:cxn>
                <a:cxn ang="0">
                  <a:pos x="290" y="122"/>
                </a:cxn>
                <a:cxn ang="0">
                  <a:pos x="272" y="109"/>
                </a:cxn>
                <a:cxn ang="0">
                  <a:pos x="242" y="119"/>
                </a:cxn>
                <a:cxn ang="0">
                  <a:pos x="227" y="131"/>
                </a:cxn>
                <a:cxn ang="0">
                  <a:pos x="217" y="129"/>
                </a:cxn>
                <a:cxn ang="0">
                  <a:pos x="206" y="114"/>
                </a:cxn>
                <a:cxn ang="0">
                  <a:pos x="191" y="107"/>
                </a:cxn>
                <a:cxn ang="0">
                  <a:pos x="177" y="107"/>
                </a:cxn>
                <a:cxn ang="0">
                  <a:pos x="163" y="105"/>
                </a:cxn>
                <a:cxn ang="0">
                  <a:pos x="147" y="132"/>
                </a:cxn>
                <a:cxn ang="0">
                  <a:pos x="139" y="137"/>
                </a:cxn>
                <a:cxn ang="0">
                  <a:pos x="130" y="152"/>
                </a:cxn>
                <a:cxn ang="0">
                  <a:pos x="114" y="158"/>
                </a:cxn>
                <a:cxn ang="0">
                  <a:pos x="106" y="161"/>
                </a:cxn>
                <a:cxn ang="0">
                  <a:pos x="108" y="172"/>
                </a:cxn>
                <a:cxn ang="0">
                  <a:pos x="101" y="179"/>
                </a:cxn>
                <a:cxn ang="0">
                  <a:pos x="90" y="185"/>
                </a:cxn>
                <a:cxn ang="0">
                  <a:pos x="72" y="191"/>
                </a:cxn>
                <a:cxn ang="0">
                  <a:pos x="59" y="204"/>
                </a:cxn>
              </a:cxnLst>
              <a:rect l="0" t="0" r="r" b="b"/>
              <a:pathLst>
                <a:path w="412" h="204">
                  <a:moveTo>
                    <a:pt x="59" y="204"/>
                  </a:moveTo>
                  <a:lnTo>
                    <a:pt x="52" y="197"/>
                  </a:lnTo>
                  <a:lnTo>
                    <a:pt x="42" y="193"/>
                  </a:lnTo>
                  <a:lnTo>
                    <a:pt x="31" y="190"/>
                  </a:lnTo>
                  <a:lnTo>
                    <a:pt x="17" y="184"/>
                  </a:lnTo>
                  <a:lnTo>
                    <a:pt x="0" y="194"/>
                  </a:lnTo>
                  <a:lnTo>
                    <a:pt x="6" y="179"/>
                  </a:lnTo>
                  <a:lnTo>
                    <a:pt x="11" y="168"/>
                  </a:lnTo>
                  <a:lnTo>
                    <a:pt x="18" y="160"/>
                  </a:lnTo>
                  <a:lnTo>
                    <a:pt x="19" y="157"/>
                  </a:lnTo>
                  <a:lnTo>
                    <a:pt x="18" y="143"/>
                  </a:lnTo>
                  <a:lnTo>
                    <a:pt x="19" y="140"/>
                  </a:lnTo>
                  <a:lnTo>
                    <a:pt x="25" y="138"/>
                  </a:lnTo>
                  <a:lnTo>
                    <a:pt x="33" y="136"/>
                  </a:lnTo>
                  <a:lnTo>
                    <a:pt x="39" y="136"/>
                  </a:lnTo>
                  <a:lnTo>
                    <a:pt x="44" y="134"/>
                  </a:lnTo>
                  <a:lnTo>
                    <a:pt x="50" y="126"/>
                  </a:lnTo>
                  <a:lnTo>
                    <a:pt x="53" y="113"/>
                  </a:lnTo>
                  <a:lnTo>
                    <a:pt x="54" y="106"/>
                  </a:lnTo>
                  <a:lnTo>
                    <a:pt x="53" y="95"/>
                  </a:lnTo>
                  <a:lnTo>
                    <a:pt x="54" y="87"/>
                  </a:lnTo>
                  <a:lnTo>
                    <a:pt x="56" y="80"/>
                  </a:lnTo>
                  <a:lnTo>
                    <a:pt x="56" y="76"/>
                  </a:lnTo>
                  <a:lnTo>
                    <a:pt x="53" y="71"/>
                  </a:lnTo>
                  <a:lnTo>
                    <a:pt x="49" y="66"/>
                  </a:lnTo>
                  <a:lnTo>
                    <a:pt x="50" y="65"/>
                  </a:lnTo>
                  <a:lnTo>
                    <a:pt x="60" y="59"/>
                  </a:lnTo>
                  <a:lnTo>
                    <a:pt x="67" y="55"/>
                  </a:lnTo>
                  <a:lnTo>
                    <a:pt x="80" y="53"/>
                  </a:lnTo>
                  <a:lnTo>
                    <a:pt x="93" y="48"/>
                  </a:lnTo>
                  <a:lnTo>
                    <a:pt x="128" y="31"/>
                  </a:lnTo>
                  <a:lnTo>
                    <a:pt x="139" y="31"/>
                  </a:lnTo>
                  <a:lnTo>
                    <a:pt x="175" y="40"/>
                  </a:lnTo>
                  <a:lnTo>
                    <a:pt x="207" y="43"/>
                  </a:lnTo>
                  <a:lnTo>
                    <a:pt x="226" y="40"/>
                  </a:lnTo>
                  <a:lnTo>
                    <a:pt x="254" y="36"/>
                  </a:lnTo>
                  <a:lnTo>
                    <a:pt x="281" y="34"/>
                  </a:lnTo>
                  <a:lnTo>
                    <a:pt x="337" y="28"/>
                  </a:lnTo>
                  <a:lnTo>
                    <a:pt x="352" y="15"/>
                  </a:lnTo>
                  <a:lnTo>
                    <a:pt x="383" y="0"/>
                  </a:lnTo>
                  <a:lnTo>
                    <a:pt x="388" y="10"/>
                  </a:lnTo>
                  <a:lnTo>
                    <a:pt x="389" y="13"/>
                  </a:lnTo>
                  <a:lnTo>
                    <a:pt x="388" y="18"/>
                  </a:lnTo>
                  <a:lnTo>
                    <a:pt x="389" y="29"/>
                  </a:lnTo>
                  <a:lnTo>
                    <a:pt x="389" y="40"/>
                  </a:lnTo>
                  <a:lnTo>
                    <a:pt x="391" y="49"/>
                  </a:lnTo>
                  <a:lnTo>
                    <a:pt x="399" y="64"/>
                  </a:lnTo>
                  <a:lnTo>
                    <a:pt x="406" y="76"/>
                  </a:lnTo>
                  <a:lnTo>
                    <a:pt x="410" y="87"/>
                  </a:lnTo>
                  <a:lnTo>
                    <a:pt x="410" y="99"/>
                  </a:lnTo>
                  <a:lnTo>
                    <a:pt x="410" y="108"/>
                  </a:lnTo>
                  <a:lnTo>
                    <a:pt x="411" y="122"/>
                  </a:lnTo>
                  <a:lnTo>
                    <a:pt x="412" y="131"/>
                  </a:lnTo>
                  <a:lnTo>
                    <a:pt x="407" y="140"/>
                  </a:lnTo>
                  <a:lnTo>
                    <a:pt x="398" y="145"/>
                  </a:lnTo>
                  <a:lnTo>
                    <a:pt x="388" y="150"/>
                  </a:lnTo>
                  <a:lnTo>
                    <a:pt x="387" y="150"/>
                  </a:lnTo>
                  <a:lnTo>
                    <a:pt x="378" y="150"/>
                  </a:lnTo>
                  <a:lnTo>
                    <a:pt x="370" y="151"/>
                  </a:lnTo>
                  <a:lnTo>
                    <a:pt x="362" y="155"/>
                  </a:lnTo>
                  <a:lnTo>
                    <a:pt x="344" y="165"/>
                  </a:lnTo>
                  <a:lnTo>
                    <a:pt x="339" y="165"/>
                  </a:lnTo>
                  <a:lnTo>
                    <a:pt x="329" y="166"/>
                  </a:lnTo>
                  <a:lnTo>
                    <a:pt x="322" y="165"/>
                  </a:lnTo>
                  <a:lnTo>
                    <a:pt x="315" y="168"/>
                  </a:lnTo>
                  <a:lnTo>
                    <a:pt x="313" y="165"/>
                  </a:lnTo>
                  <a:lnTo>
                    <a:pt x="311" y="160"/>
                  </a:lnTo>
                  <a:lnTo>
                    <a:pt x="315" y="142"/>
                  </a:lnTo>
                  <a:lnTo>
                    <a:pt x="313" y="138"/>
                  </a:lnTo>
                  <a:lnTo>
                    <a:pt x="306" y="130"/>
                  </a:lnTo>
                  <a:lnTo>
                    <a:pt x="299" y="127"/>
                  </a:lnTo>
                  <a:lnTo>
                    <a:pt x="290" y="122"/>
                  </a:lnTo>
                  <a:lnTo>
                    <a:pt x="273" y="115"/>
                  </a:lnTo>
                  <a:lnTo>
                    <a:pt x="272" y="109"/>
                  </a:lnTo>
                  <a:lnTo>
                    <a:pt x="267" y="109"/>
                  </a:lnTo>
                  <a:lnTo>
                    <a:pt x="242" y="119"/>
                  </a:lnTo>
                  <a:lnTo>
                    <a:pt x="239" y="122"/>
                  </a:lnTo>
                  <a:lnTo>
                    <a:pt x="227" y="131"/>
                  </a:lnTo>
                  <a:lnTo>
                    <a:pt x="222" y="132"/>
                  </a:lnTo>
                  <a:lnTo>
                    <a:pt x="217" y="129"/>
                  </a:lnTo>
                  <a:lnTo>
                    <a:pt x="214" y="121"/>
                  </a:lnTo>
                  <a:lnTo>
                    <a:pt x="206" y="114"/>
                  </a:lnTo>
                  <a:lnTo>
                    <a:pt x="198" y="111"/>
                  </a:lnTo>
                  <a:lnTo>
                    <a:pt x="191" y="107"/>
                  </a:lnTo>
                  <a:lnTo>
                    <a:pt x="185" y="106"/>
                  </a:lnTo>
                  <a:lnTo>
                    <a:pt x="177" y="107"/>
                  </a:lnTo>
                  <a:lnTo>
                    <a:pt x="171" y="106"/>
                  </a:lnTo>
                  <a:lnTo>
                    <a:pt x="163" y="105"/>
                  </a:lnTo>
                  <a:lnTo>
                    <a:pt x="159" y="108"/>
                  </a:lnTo>
                  <a:lnTo>
                    <a:pt x="147" y="132"/>
                  </a:lnTo>
                  <a:lnTo>
                    <a:pt x="143" y="137"/>
                  </a:lnTo>
                  <a:lnTo>
                    <a:pt x="139" y="137"/>
                  </a:lnTo>
                  <a:lnTo>
                    <a:pt x="135" y="144"/>
                  </a:lnTo>
                  <a:lnTo>
                    <a:pt x="130" y="152"/>
                  </a:lnTo>
                  <a:lnTo>
                    <a:pt x="125" y="155"/>
                  </a:lnTo>
                  <a:lnTo>
                    <a:pt x="114" y="158"/>
                  </a:lnTo>
                  <a:lnTo>
                    <a:pt x="108" y="159"/>
                  </a:lnTo>
                  <a:lnTo>
                    <a:pt x="106" y="161"/>
                  </a:lnTo>
                  <a:lnTo>
                    <a:pt x="105" y="164"/>
                  </a:lnTo>
                  <a:lnTo>
                    <a:pt x="108" y="172"/>
                  </a:lnTo>
                  <a:lnTo>
                    <a:pt x="106" y="177"/>
                  </a:lnTo>
                  <a:lnTo>
                    <a:pt x="101" y="179"/>
                  </a:lnTo>
                  <a:lnTo>
                    <a:pt x="94" y="182"/>
                  </a:lnTo>
                  <a:lnTo>
                    <a:pt x="90" y="185"/>
                  </a:lnTo>
                  <a:lnTo>
                    <a:pt x="81" y="186"/>
                  </a:lnTo>
                  <a:lnTo>
                    <a:pt x="72" y="191"/>
                  </a:lnTo>
                  <a:lnTo>
                    <a:pt x="66" y="196"/>
                  </a:lnTo>
                  <a:lnTo>
                    <a:pt x="59" y="204"/>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66" name="Freeform 39"/>
            <p:cNvSpPr>
              <a:spLocks noChangeAspect="1"/>
            </p:cNvSpPr>
            <p:nvPr userDrawn="1"/>
          </p:nvSpPr>
          <p:spPr>
            <a:xfrm>
              <a:off x="557" y="2950"/>
              <a:ext cx="160" cy="151"/>
            </a:xfrm>
            <a:custGeom>
              <a:avLst/>
              <a:gdLst/>
              <a:ahLst/>
              <a:cxnLst>
                <a:cxn ang="0">
                  <a:pos x="119" y="363"/>
                </a:cxn>
                <a:cxn ang="0">
                  <a:pos x="139" y="347"/>
                </a:cxn>
                <a:cxn ang="0">
                  <a:pos x="145" y="317"/>
                </a:cxn>
                <a:cxn ang="0">
                  <a:pos x="147" y="301"/>
                </a:cxn>
                <a:cxn ang="0">
                  <a:pos x="170" y="279"/>
                </a:cxn>
                <a:cxn ang="0">
                  <a:pos x="181" y="262"/>
                </a:cxn>
                <a:cxn ang="0">
                  <a:pos x="202" y="269"/>
                </a:cxn>
                <a:cxn ang="0">
                  <a:pos x="218" y="272"/>
                </a:cxn>
                <a:cxn ang="0">
                  <a:pos x="259" y="271"/>
                </a:cxn>
                <a:cxn ang="0">
                  <a:pos x="285" y="263"/>
                </a:cxn>
                <a:cxn ang="0">
                  <a:pos x="297" y="246"/>
                </a:cxn>
                <a:cxn ang="0">
                  <a:pos x="293" y="230"/>
                </a:cxn>
                <a:cxn ang="0">
                  <a:pos x="342" y="186"/>
                </a:cxn>
                <a:cxn ang="0">
                  <a:pos x="358" y="166"/>
                </a:cxn>
                <a:cxn ang="0">
                  <a:pos x="381" y="173"/>
                </a:cxn>
                <a:cxn ang="0">
                  <a:pos x="406" y="179"/>
                </a:cxn>
                <a:cxn ang="0">
                  <a:pos x="430" y="162"/>
                </a:cxn>
                <a:cxn ang="0">
                  <a:pos x="443" y="140"/>
                </a:cxn>
                <a:cxn ang="0">
                  <a:pos x="449" y="121"/>
                </a:cxn>
                <a:cxn ang="0">
                  <a:pos x="468" y="117"/>
                </a:cxn>
                <a:cxn ang="0">
                  <a:pos x="478" y="89"/>
                </a:cxn>
                <a:cxn ang="0">
                  <a:pos x="480" y="63"/>
                </a:cxn>
                <a:cxn ang="0">
                  <a:pos x="473" y="49"/>
                </a:cxn>
                <a:cxn ang="0">
                  <a:pos x="461" y="33"/>
                </a:cxn>
                <a:cxn ang="0">
                  <a:pos x="461" y="17"/>
                </a:cxn>
                <a:cxn ang="0">
                  <a:pos x="443" y="0"/>
                </a:cxn>
                <a:cxn ang="0">
                  <a:pos x="362" y="24"/>
                </a:cxn>
                <a:cxn ang="0">
                  <a:pos x="303" y="47"/>
                </a:cxn>
                <a:cxn ang="0">
                  <a:pos x="279" y="81"/>
                </a:cxn>
                <a:cxn ang="0">
                  <a:pos x="225" y="121"/>
                </a:cxn>
                <a:cxn ang="0">
                  <a:pos x="168" y="179"/>
                </a:cxn>
                <a:cxn ang="0">
                  <a:pos x="130" y="213"/>
                </a:cxn>
                <a:cxn ang="0">
                  <a:pos x="28" y="304"/>
                </a:cxn>
                <a:cxn ang="0">
                  <a:pos x="6" y="326"/>
                </a:cxn>
                <a:cxn ang="0">
                  <a:pos x="10" y="359"/>
                </a:cxn>
                <a:cxn ang="0">
                  <a:pos x="3" y="377"/>
                </a:cxn>
                <a:cxn ang="0">
                  <a:pos x="6" y="398"/>
                </a:cxn>
                <a:cxn ang="0">
                  <a:pos x="12" y="410"/>
                </a:cxn>
                <a:cxn ang="0">
                  <a:pos x="36" y="423"/>
                </a:cxn>
                <a:cxn ang="0">
                  <a:pos x="49" y="451"/>
                </a:cxn>
                <a:cxn ang="0">
                  <a:pos x="65" y="446"/>
                </a:cxn>
                <a:cxn ang="0">
                  <a:pos x="83" y="447"/>
                </a:cxn>
                <a:cxn ang="0">
                  <a:pos x="96" y="428"/>
                </a:cxn>
                <a:cxn ang="0">
                  <a:pos x="96" y="400"/>
                </a:cxn>
              </a:cxnLst>
              <a:rect l="0" t="0" r="r" b="b"/>
              <a:pathLst>
                <a:path w="480" h="454">
                  <a:moveTo>
                    <a:pt x="111" y="385"/>
                  </a:moveTo>
                  <a:lnTo>
                    <a:pt x="115" y="371"/>
                  </a:lnTo>
                  <a:lnTo>
                    <a:pt x="119" y="363"/>
                  </a:lnTo>
                  <a:lnTo>
                    <a:pt x="127" y="360"/>
                  </a:lnTo>
                  <a:lnTo>
                    <a:pt x="136" y="355"/>
                  </a:lnTo>
                  <a:lnTo>
                    <a:pt x="139" y="347"/>
                  </a:lnTo>
                  <a:lnTo>
                    <a:pt x="142" y="334"/>
                  </a:lnTo>
                  <a:lnTo>
                    <a:pt x="143" y="326"/>
                  </a:lnTo>
                  <a:lnTo>
                    <a:pt x="145" y="317"/>
                  </a:lnTo>
                  <a:lnTo>
                    <a:pt x="150" y="308"/>
                  </a:lnTo>
                  <a:lnTo>
                    <a:pt x="150" y="305"/>
                  </a:lnTo>
                  <a:lnTo>
                    <a:pt x="147" y="301"/>
                  </a:lnTo>
                  <a:lnTo>
                    <a:pt x="146" y="297"/>
                  </a:lnTo>
                  <a:lnTo>
                    <a:pt x="157" y="287"/>
                  </a:lnTo>
                  <a:lnTo>
                    <a:pt x="170" y="279"/>
                  </a:lnTo>
                  <a:lnTo>
                    <a:pt x="172" y="273"/>
                  </a:lnTo>
                  <a:lnTo>
                    <a:pt x="178" y="264"/>
                  </a:lnTo>
                  <a:lnTo>
                    <a:pt x="181" y="262"/>
                  </a:lnTo>
                  <a:lnTo>
                    <a:pt x="188" y="270"/>
                  </a:lnTo>
                  <a:lnTo>
                    <a:pt x="193" y="272"/>
                  </a:lnTo>
                  <a:lnTo>
                    <a:pt x="202" y="269"/>
                  </a:lnTo>
                  <a:lnTo>
                    <a:pt x="205" y="268"/>
                  </a:lnTo>
                  <a:lnTo>
                    <a:pt x="214" y="272"/>
                  </a:lnTo>
                  <a:lnTo>
                    <a:pt x="218" y="272"/>
                  </a:lnTo>
                  <a:lnTo>
                    <a:pt x="226" y="269"/>
                  </a:lnTo>
                  <a:lnTo>
                    <a:pt x="247" y="269"/>
                  </a:lnTo>
                  <a:lnTo>
                    <a:pt x="259" y="271"/>
                  </a:lnTo>
                  <a:lnTo>
                    <a:pt x="263" y="271"/>
                  </a:lnTo>
                  <a:lnTo>
                    <a:pt x="279" y="263"/>
                  </a:lnTo>
                  <a:lnTo>
                    <a:pt x="285" y="263"/>
                  </a:lnTo>
                  <a:lnTo>
                    <a:pt x="288" y="263"/>
                  </a:lnTo>
                  <a:lnTo>
                    <a:pt x="296" y="249"/>
                  </a:lnTo>
                  <a:lnTo>
                    <a:pt x="297" y="246"/>
                  </a:lnTo>
                  <a:lnTo>
                    <a:pt x="286" y="240"/>
                  </a:lnTo>
                  <a:lnTo>
                    <a:pt x="286" y="236"/>
                  </a:lnTo>
                  <a:lnTo>
                    <a:pt x="293" y="230"/>
                  </a:lnTo>
                  <a:lnTo>
                    <a:pt x="323" y="208"/>
                  </a:lnTo>
                  <a:lnTo>
                    <a:pt x="329" y="203"/>
                  </a:lnTo>
                  <a:lnTo>
                    <a:pt x="342" y="186"/>
                  </a:lnTo>
                  <a:lnTo>
                    <a:pt x="345" y="179"/>
                  </a:lnTo>
                  <a:lnTo>
                    <a:pt x="353" y="168"/>
                  </a:lnTo>
                  <a:lnTo>
                    <a:pt x="358" y="166"/>
                  </a:lnTo>
                  <a:lnTo>
                    <a:pt x="368" y="167"/>
                  </a:lnTo>
                  <a:lnTo>
                    <a:pt x="377" y="173"/>
                  </a:lnTo>
                  <a:lnTo>
                    <a:pt x="381" y="173"/>
                  </a:lnTo>
                  <a:lnTo>
                    <a:pt x="385" y="169"/>
                  </a:lnTo>
                  <a:lnTo>
                    <a:pt x="393" y="173"/>
                  </a:lnTo>
                  <a:lnTo>
                    <a:pt x="406" y="179"/>
                  </a:lnTo>
                  <a:lnTo>
                    <a:pt x="409" y="177"/>
                  </a:lnTo>
                  <a:lnTo>
                    <a:pt x="424" y="177"/>
                  </a:lnTo>
                  <a:lnTo>
                    <a:pt x="430" y="162"/>
                  </a:lnTo>
                  <a:lnTo>
                    <a:pt x="435" y="151"/>
                  </a:lnTo>
                  <a:lnTo>
                    <a:pt x="442" y="143"/>
                  </a:lnTo>
                  <a:lnTo>
                    <a:pt x="443" y="140"/>
                  </a:lnTo>
                  <a:lnTo>
                    <a:pt x="442" y="126"/>
                  </a:lnTo>
                  <a:lnTo>
                    <a:pt x="443" y="123"/>
                  </a:lnTo>
                  <a:lnTo>
                    <a:pt x="449" y="121"/>
                  </a:lnTo>
                  <a:lnTo>
                    <a:pt x="457" y="119"/>
                  </a:lnTo>
                  <a:lnTo>
                    <a:pt x="463" y="119"/>
                  </a:lnTo>
                  <a:lnTo>
                    <a:pt x="468" y="117"/>
                  </a:lnTo>
                  <a:lnTo>
                    <a:pt x="474" y="109"/>
                  </a:lnTo>
                  <a:lnTo>
                    <a:pt x="477" y="96"/>
                  </a:lnTo>
                  <a:lnTo>
                    <a:pt x="478" y="89"/>
                  </a:lnTo>
                  <a:lnTo>
                    <a:pt x="477" y="78"/>
                  </a:lnTo>
                  <a:lnTo>
                    <a:pt x="478" y="70"/>
                  </a:lnTo>
                  <a:lnTo>
                    <a:pt x="480" y="63"/>
                  </a:lnTo>
                  <a:lnTo>
                    <a:pt x="480" y="59"/>
                  </a:lnTo>
                  <a:lnTo>
                    <a:pt x="477" y="54"/>
                  </a:lnTo>
                  <a:lnTo>
                    <a:pt x="473" y="49"/>
                  </a:lnTo>
                  <a:lnTo>
                    <a:pt x="474" y="49"/>
                  </a:lnTo>
                  <a:lnTo>
                    <a:pt x="472" y="48"/>
                  </a:lnTo>
                  <a:lnTo>
                    <a:pt x="461" y="33"/>
                  </a:lnTo>
                  <a:lnTo>
                    <a:pt x="459" y="26"/>
                  </a:lnTo>
                  <a:lnTo>
                    <a:pt x="459" y="21"/>
                  </a:lnTo>
                  <a:lnTo>
                    <a:pt x="461" y="17"/>
                  </a:lnTo>
                  <a:lnTo>
                    <a:pt x="480" y="11"/>
                  </a:lnTo>
                  <a:lnTo>
                    <a:pt x="465" y="6"/>
                  </a:lnTo>
                  <a:lnTo>
                    <a:pt x="443" y="0"/>
                  </a:lnTo>
                  <a:lnTo>
                    <a:pt x="419" y="5"/>
                  </a:lnTo>
                  <a:lnTo>
                    <a:pt x="400" y="2"/>
                  </a:lnTo>
                  <a:lnTo>
                    <a:pt x="362" y="24"/>
                  </a:lnTo>
                  <a:lnTo>
                    <a:pt x="356" y="29"/>
                  </a:lnTo>
                  <a:lnTo>
                    <a:pt x="308" y="39"/>
                  </a:lnTo>
                  <a:lnTo>
                    <a:pt x="303" y="47"/>
                  </a:lnTo>
                  <a:lnTo>
                    <a:pt x="266" y="61"/>
                  </a:lnTo>
                  <a:lnTo>
                    <a:pt x="275" y="74"/>
                  </a:lnTo>
                  <a:lnTo>
                    <a:pt x="279" y="81"/>
                  </a:lnTo>
                  <a:lnTo>
                    <a:pt x="274" y="93"/>
                  </a:lnTo>
                  <a:lnTo>
                    <a:pt x="253" y="110"/>
                  </a:lnTo>
                  <a:lnTo>
                    <a:pt x="225" y="121"/>
                  </a:lnTo>
                  <a:lnTo>
                    <a:pt x="214" y="126"/>
                  </a:lnTo>
                  <a:lnTo>
                    <a:pt x="181" y="164"/>
                  </a:lnTo>
                  <a:lnTo>
                    <a:pt x="168" y="179"/>
                  </a:lnTo>
                  <a:lnTo>
                    <a:pt x="148" y="194"/>
                  </a:lnTo>
                  <a:lnTo>
                    <a:pt x="137" y="200"/>
                  </a:lnTo>
                  <a:lnTo>
                    <a:pt x="130" y="213"/>
                  </a:lnTo>
                  <a:lnTo>
                    <a:pt x="122" y="220"/>
                  </a:lnTo>
                  <a:lnTo>
                    <a:pt x="102" y="234"/>
                  </a:lnTo>
                  <a:lnTo>
                    <a:pt x="28" y="304"/>
                  </a:lnTo>
                  <a:lnTo>
                    <a:pt x="17" y="313"/>
                  </a:lnTo>
                  <a:lnTo>
                    <a:pt x="5" y="314"/>
                  </a:lnTo>
                  <a:lnTo>
                    <a:pt x="6" y="326"/>
                  </a:lnTo>
                  <a:lnTo>
                    <a:pt x="12" y="338"/>
                  </a:lnTo>
                  <a:lnTo>
                    <a:pt x="13" y="348"/>
                  </a:lnTo>
                  <a:lnTo>
                    <a:pt x="10" y="359"/>
                  </a:lnTo>
                  <a:lnTo>
                    <a:pt x="3" y="368"/>
                  </a:lnTo>
                  <a:lnTo>
                    <a:pt x="2" y="375"/>
                  </a:lnTo>
                  <a:lnTo>
                    <a:pt x="3" y="377"/>
                  </a:lnTo>
                  <a:lnTo>
                    <a:pt x="0" y="387"/>
                  </a:lnTo>
                  <a:lnTo>
                    <a:pt x="0" y="395"/>
                  </a:lnTo>
                  <a:lnTo>
                    <a:pt x="6" y="398"/>
                  </a:lnTo>
                  <a:lnTo>
                    <a:pt x="4" y="404"/>
                  </a:lnTo>
                  <a:lnTo>
                    <a:pt x="5" y="409"/>
                  </a:lnTo>
                  <a:lnTo>
                    <a:pt x="12" y="410"/>
                  </a:lnTo>
                  <a:lnTo>
                    <a:pt x="22" y="411"/>
                  </a:lnTo>
                  <a:lnTo>
                    <a:pt x="36" y="414"/>
                  </a:lnTo>
                  <a:lnTo>
                    <a:pt x="36" y="423"/>
                  </a:lnTo>
                  <a:lnTo>
                    <a:pt x="32" y="432"/>
                  </a:lnTo>
                  <a:lnTo>
                    <a:pt x="33" y="443"/>
                  </a:lnTo>
                  <a:lnTo>
                    <a:pt x="49" y="451"/>
                  </a:lnTo>
                  <a:lnTo>
                    <a:pt x="56" y="454"/>
                  </a:lnTo>
                  <a:lnTo>
                    <a:pt x="60" y="451"/>
                  </a:lnTo>
                  <a:lnTo>
                    <a:pt x="65" y="446"/>
                  </a:lnTo>
                  <a:lnTo>
                    <a:pt x="73" y="445"/>
                  </a:lnTo>
                  <a:lnTo>
                    <a:pt x="78" y="445"/>
                  </a:lnTo>
                  <a:lnTo>
                    <a:pt x="83" y="447"/>
                  </a:lnTo>
                  <a:lnTo>
                    <a:pt x="86" y="443"/>
                  </a:lnTo>
                  <a:lnTo>
                    <a:pt x="91" y="434"/>
                  </a:lnTo>
                  <a:lnTo>
                    <a:pt x="96" y="428"/>
                  </a:lnTo>
                  <a:lnTo>
                    <a:pt x="96" y="417"/>
                  </a:lnTo>
                  <a:lnTo>
                    <a:pt x="93" y="408"/>
                  </a:lnTo>
                  <a:lnTo>
                    <a:pt x="96" y="400"/>
                  </a:lnTo>
                  <a:lnTo>
                    <a:pt x="102" y="392"/>
                  </a:lnTo>
                  <a:lnTo>
                    <a:pt x="111" y="385"/>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67" name="Freeform 40"/>
            <p:cNvSpPr>
              <a:spLocks noChangeAspect="1"/>
            </p:cNvSpPr>
            <p:nvPr userDrawn="1"/>
          </p:nvSpPr>
          <p:spPr>
            <a:xfrm>
              <a:off x="701" y="2863"/>
              <a:ext cx="25" cy="21"/>
            </a:xfrm>
            <a:custGeom>
              <a:avLst/>
              <a:gdLst/>
              <a:ahLst/>
              <a:cxnLst>
                <a:cxn ang="0">
                  <a:pos x="73" y="17"/>
                </a:cxn>
                <a:cxn ang="0">
                  <a:pos x="72" y="22"/>
                </a:cxn>
                <a:cxn ang="0">
                  <a:pos x="71" y="27"/>
                </a:cxn>
                <a:cxn ang="0">
                  <a:pos x="68" y="40"/>
                </a:cxn>
                <a:cxn ang="0">
                  <a:pos x="66" y="46"/>
                </a:cxn>
                <a:cxn ang="0">
                  <a:pos x="59" y="59"/>
                </a:cxn>
                <a:cxn ang="0">
                  <a:pos x="52" y="61"/>
                </a:cxn>
                <a:cxn ang="0">
                  <a:pos x="48" y="62"/>
                </a:cxn>
                <a:cxn ang="0">
                  <a:pos x="37" y="63"/>
                </a:cxn>
                <a:cxn ang="0">
                  <a:pos x="18" y="63"/>
                </a:cxn>
                <a:cxn ang="0">
                  <a:pos x="14" y="61"/>
                </a:cxn>
                <a:cxn ang="0">
                  <a:pos x="9" y="55"/>
                </a:cxn>
                <a:cxn ang="0">
                  <a:pos x="4" y="49"/>
                </a:cxn>
                <a:cxn ang="0">
                  <a:pos x="0" y="39"/>
                </a:cxn>
                <a:cxn ang="0">
                  <a:pos x="0" y="32"/>
                </a:cxn>
                <a:cxn ang="0">
                  <a:pos x="0" y="26"/>
                </a:cxn>
                <a:cxn ang="0">
                  <a:pos x="3" y="21"/>
                </a:cxn>
                <a:cxn ang="0">
                  <a:pos x="7" y="13"/>
                </a:cxn>
                <a:cxn ang="0">
                  <a:pos x="11" y="9"/>
                </a:cxn>
                <a:cxn ang="0">
                  <a:pos x="16" y="5"/>
                </a:cxn>
                <a:cxn ang="0">
                  <a:pos x="27" y="2"/>
                </a:cxn>
                <a:cxn ang="0">
                  <a:pos x="43" y="0"/>
                </a:cxn>
                <a:cxn ang="0">
                  <a:pos x="55" y="1"/>
                </a:cxn>
                <a:cxn ang="0">
                  <a:pos x="65" y="3"/>
                </a:cxn>
                <a:cxn ang="0">
                  <a:pos x="73" y="17"/>
                </a:cxn>
              </a:cxnLst>
              <a:rect l="0" t="0" r="r" b="b"/>
              <a:pathLst>
                <a:path w="73" h="63">
                  <a:moveTo>
                    <a:pt x="73" y="17"/>
                  </a:moveTo>
                  <a:lnTo>
                    <a:pt x="72" y="22"/>
                  </a:lnTo>
                  <a:lnTo>
                    <a:pt x="71" y="27"/>
                  </a:lnTo>
                  <a:lnTo>
                    <a:pt x="68" y="40"/>
                  </a:lnTo>
                  <a:lnTo>
                    <a:pt x="66" y="46"/>
                  </a:lnTo>
                  <a:lnTo>
                    <a:pt x="59" y="59"/>
                  </a:lnTo>
                  <a:lnTo>
                    <a:pt x="52" y="61"/>
                  </a:lnTo>
                  <a:lnTo>
                    <a:pt x="48" y="62"/>
                  </a:lnTo>
                  <a:lnTo>
                    <a:pt x="37" y="63"/>
                  </a:lnTo>
                  <a:lnTo>
                    <a:pt x="18" y="63"/>
                  </a:lnTo>
                  <a:lnTo>
                    <a:pt x="14" y="61"/>
                  </a:lnTo>
                  <a:lnTo>
                    <a:pt x="9" y="55"/>
                  </a:lnTo>
                  <a:lnTo>
                    <a:pt x="4" y="49"/>
                  </a:lnTo>
                  <a:lnTo>
                    <a:pt x="0" y="39"/>
                  </a:lnTo>
                  <a:lnTo>
                    <a:pt x="0" y="32"/>
                  </a:lnTo>
                  <a:lnTo>
                    <a:pt x="0" y="26"/>
                  </a:lnTo>
                  <a:lnTo>
                    <a:pt x="3" y="21"/>
                  </a:lnTo>
                  <a:lnTo>
                    <a:pt x="7" y="13"/>
                  </a:lnTo>
                  <a:lnTo>
                    <a:pt x="11" y="9"/>
                  </a:lnTo>
                  <a:lnTo>
                    <a:pt x="16" y="5"/>
                  </a:lnTo>
                  <a:lnTo>
                    <a:pt x="27" y="2"/>
                  </a:lnTo>
                  <a:lnTo>
                    <a:pt x="43" y="0"/>
                  </a:lnTo>
                  <a:lnTo>
                    <a:pt x="55" y="1"/>
                  </a:lnTo>
                  <a:lnTo>
                    <a:pt x="65" y="3"/>
                  </a:lnTo>
                  <a:lnTo>
                    <a:pt x="73" y="17"/>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68" name="Freeform 41"/>
            <p:cNvSpPr>
              <a:spLocks noChangeAspect="1"/>
            </p:cNvSpPr>
            <p:nvPr userDrawn="1"/>
          </p:nvSpPr>
          <p:spPr>
            <a:xfrm>
              <a:off x="718" y="2977"/>
              <a:ext cx="112" cy="106"/>
            </a:xfrm>
            <a:custGeom>
              <a:avLst/>
              <a:gdLst/>
              <a:ahLst/>
              <a:cxnLst>
                <a:cxn ang="0">
                  <a:pos x="35" y="301"/>
                </a:cxn>
                <a:cxn ang="0">
                  <a:pos x="36" y="284"/>
                </a:cxn>
                <a:cxn ang="0">
                  <a:pos x="29" y="266"/>
                </a:cxn>
                <a:cxn ang="0">
                  <a:pos x="25" y="248"/>
                </a:cxn>
                <a:cxn ang="0">
                  <a:pos x="22" y="218"/>
                </a:cxn>
                <a:cxn ang="0">
                  <a:pos x="20" y="204"/>
                </a:cxn>
                <a:cxn ang="0">
                  <a:pos x="19" y="179"/>
                </a:cxn>
                <a:cxn ang="0">
                  <a:pos x="10" y="162"/>
                </a:cxn>
                <a:cxn ang="0">
                  <a:pos x="0" y="140"/>
                </a:cxn>
                <a:cxn ang="0">
                  <a:pos x="7" y="119"/>
                </a:cxn>
                <a:cxn ang="0">
                  <a:pos x="1" y="99"/>
                </a:cxn>
                <a:cxn ang="0">
                  <a:pos x="14" y="86"/>
                </a:cxn>
                <a:cxn ang="0">
                  <a:pos x="32" y="80"/>
                </a:cxn>
                <a:cxn ang="0">
                  <a:pos x="43" y="74"/>
                </a:cxn>
                <a:cxn ang="0">
                  <a:pos x="50" y="67"/>
                </a:cxn>
                <a:cxn ang="0">
                  <a:pos x="48" y="56"/>
                </a:cxn>
                <a:cxn ang="0">
                  <a:pos x="56" y="53"/>
                </a:cxn>
                <a:cxn ang="0">
                  <a:pos x="72" y="47"/>
                </a:cxn>
                <a:cxn ang="0">
                  <a:pos x="81" y="32"/>
                </a:cxn>
                <a:cxn ang="0">
                  <a:pos x="89" y="27"/>
                </a:cxn>
                <a:cxn ang="0">
                  <a:pos x="105" y="0"/>
                </a:cxn>
                <a:cxn ang="0">
                  <a:pos x="119" y="2"/>
                </a:cxn>
                <a:cxn ang="0">
                  <a:pos x="133" y="2"/>
                </a:cxn>
                <a:cxn ang="0">
                  <a:pos x="148" y="9"/>
                </a:cxn>
                <a:cxn ang="0">
                  <a:pos x="159" y="24"/>
                </a:cxn>
                <a:cxn ang="0">
                  <a:pos x="169" y="26"/>
                </a:cxn>
                <a:cxn ang="0">
                  <a:pos x="184" y="14"/>
                </a:cxn>
                <a:cxn ang="0">
                  <a:pos x="214" y="4"/>
                </a:cxn>
                <a:cxn ang="0">
                  <a:pos x="232" y="17"/>
                </a:cxn>
                <a:cxn ang="0">
                  <a:pos x="248" y="25"/>
                </a:cxn>
                <a:cxn ang="0">
                  <a:pos x="257" y="37"/>
                </a:cxn>
                <a:cxn ang="0">
                  <a:pos x="255" y="60"/>
                </a:cxn>
                <a:cxn ang="0">
                  <a:pos x="264" y="60"/>
                </a:cxn>
                <a:cxn ang="0">
                  <a:pos x="281" y="60"/>
                </a:cxn>
                <a:cxn ang="0">
                  <a:pos x="304" y="50"/>
                </a:cxn>
                <a:cxn ang="0">
                  <a:pos x="320" y="45"/>
                </a:cxn>
                <a:cxn ang="0">
                  <a:pos x="330" y="53"/>
                </a:cxn>
                <a:cxn ang="0">
                  <a:pos x="336" y="68"/>
                </a:cxn>
                <a:cxn ang="0">
                  <a:pos x="328" y="81"/>
                </a:cxn>
                <a:cxn ang="0">
                  <a:pos x="316" y="90"/>
                </a:cxn>
                <a:cxn ang="0">
                  <a:pos x="306" y="105"/>
                </a:cxn>
                <a:cxn ang="0">
                  <a:pos x="296" y="116"/>
                </a:cxn>
                <a:cxn ang="0">
                  <a:pos x="294" y="126"/>
                </a:cxn>
                <a:cxn ang="0">
                  <a:pos x="290" y="136"/>
                </a:cxn>
                <a:cxn ang="0">
                  <a:pos x="292" y="150"/>
                </a:cxn>
                <a:cxn ang="0">
                  <a:pos x="290" y="167"/>
                </a:cxn>
                <a:cxn ang="0">
                  <a:pos x="294" y="183"/>
                </a:cxn>
                <a:cxn ang="0">
                  <a:pos x="299" y="195"/>
                </a:cxn>
                <a:cxn ang="0">
                  <a:pos x="305" y="206"/>
                </a:cxn>
                <a:cxn ang="0">
                  <a:pos x="290" y="224"/>
                </a:cxn>
                <a:cxn ang="0">
                  <a:pos x="258" y="256"/>
                </a:cxn>
                <a:cxn ang="0">
                  <a:pos x="210" y="267"/>
                </a:cxn>
                <a:cxn ang="0">
                  <a:pos x="201" y="285"/>
                </a:cxn>
                <a:cxn ang="0">
                  <a:pos x="198" y="300"/>
                </a:cxn>
                <a:cxn ang="0">
                  <a:pos x="183" y="309"/>
                </a:cxn>
                <a:cxn ang="0">
                  <a:pos x="151" y="309"/>
                </a:cxn>
                <a:cxn ang="0">
                  <a:pos x="142" y="316"/>
                </a:cxn>
                <a:cxn ang="0">
                  <a:pos x="102" y="299"/>
                </a:cxn>
                <a:cxn ang="0">
                  <a:pos x="77" y="307"/>
                </a:cxn>
              </a:cxnLst>
              <a:rect l="0" t="0" r="r" b="b"/>
              <a:pathLst>
                <a:path w="336" h="317">
                  <a:moveTo>
                    <a:pt x="39" y="312"/>
                  </a:moveTo>
                  <a:lnTo>
                    <a:pt x="35" y="301"/>
                  </a:lnTo>
                  <a:lnTo>
                    <a:pt x="36" y="293"/>
                  </a:lnTo>
                  <a:lnTo>
                    <a:pt x="36" y="284"/>
                  </a:lnTo>
                  <a:lnTo>
                    <a:pt x="33" y="275"/>
                  </a:lnTo>
                  <a:lnTo>
                    <a:pt x="29" y="266"/>
                  </a:lnTo>
                  <a:lnTo>
                    <a:pt x="25" y="259"/>
                  </a:lnTo>
                  <a:lnTo>
                    <a:pt x="25" y="248"/>
                  </a:lnTo>
                  <a:lnTo>
                    <a:pt x="24" y="240"/>
                  </a:lnTo>
                  <a:lnTo>
                    <a:pt x="22" y="218"/>
                  </a:lnTo>
                  <a:lnTo>
                    <a:pt x="19" y="209"/>
                  </a:lnTo>
                  <a:lnTo>
                    <a:pt x="20" y="204"/>
                  </a:lnTo>
                  <a:lnTo>
                    <a:pt x="22" y="192"/>
                  </a:lnTo>
                  <a:lnTo>
                    <a:pt x="19" y="179"/>
                  </a:lnTo>
                  <a:lnTo>
                    <a:pt x="16" y="172"/>
                  </a:lnTo>
                  <a:lnTo>
                    <a:pt x="10" y="162"/>
                  </a:lnTo>
                  <a:lnTo>
                    <a:pt x="2" y="151"/>
                  </a:lnTo>
                  <a:lnTo>
                    <a:pt x="0" y="140"/>
                  </a:lnTo>
                  <a:lnTo>
                    <a:pt x="2" y="132"/>
                  </a:lnTo>
                  <a:lnTo>
                    <a:pt x="7" y="119"/>
                  </a:lnTo>
                  <a:lnTo>
                    <a:pt x="6" y="111"/>
                  </a:lnTo>
                  <a:lnTo>
                    <a:pt x="1" y="99"/>
                  </a:lnTo>
                  <a:lnTo>
                    <a:pt x="8" y="91"/>
                  </a:lnTo>
                  <a:lnTo>
                    <a:pt x="14" y="86"/>
                  </a:lnTo>
                  <a:lnTo>
                    <a:pt x="23" y="81"/>
                  </a:lnTo>
                  <a:lnTo>
                    <a:pt x="32" y="80"/>
                  </a:lnTo>
                  <a:lnTo>
                    <a:pt x="36" y="77"/>
                  </a:lnTo>
                  <a:lnTo>
                    <a:pt x="43" y="74"/>
                  </a:lnTo>
                  <a:lnTo>
                    <a:pt x="48" y="72"/>
                  </a:lnTo>
                  <a:lnTo>
                    <a:pt x="50" y="67"/>
                  </a:lnTo>
                  <a:lnTo>
                    <a:pt x="47" y="59"/>
                  </a:lnTo>
                  <a:lnTo>
                    <a:pt x="48" y="56"/>
                  </a:lnTo>
                  <a:lnTo>
                    <a:pt x="50" y="54"/>
                  </a:lnTo>
                  <a:lnTo>
                    <a:pt x="56" y="53"/>
                  </a:lnTo>
                  <a:lnTo>
                    <a:pt x="67" y="50"/>
                  </a:lnTo>
                  <a:lnTo>
                    <a:pt x="72" y="47"/>
                  </a:lnTo>
                  <a:lnTo>
                    <a:pt x="77" y="39"/>
                  </a:lnTo>
                  <a:lnTo>
                    <a:pt x="81" y="32"/>
                  </a:lnTo>
                  <a:lnTo>
                    <a:pt x="85" y="32"/>
                  </a:lnTo>
                  <a:lnTo>
                    <a:pt x="89" y="27"/>
                  </a:lnTo>
                  <a:lnTo>
                    <a:pt x="101" y="3"/>
                  </a:lnTo>
                  <a:lnTo>
                    <a:pt x="105" y="0"/>
                  </a:lnTo>
                  <a:lnTo>
                    <a:pt x="113" y="1"/>
                  </a:lnTo>
                  <a:lnTo>
                    <a:pt x="119" y="2"/>
                  </a:lnTo>
                  <a:lnTo>
                    <a:pt x="127" y="1"/>
                  </a:lnTo>
                  <a:lnTo>
                    <a:pt x="133" y="2"/>
                  </a:lnTo>
                  <a:lnTo>
                    <a:pt x="140" y="6"/>
                  </a:lnTo>
                  <a:lnTo>
                    <a:pt x="148" y="9"/>
                  </a:lnTo>
                  <a:lnTo>
                    <a:pt x="156" y="16"/>
                  </a:lnTo>
                  <a:lnTo>
                    <a:pt x="159" y="24"/>
                  </a:lnTo>
                  <a:lnTo>
                    <a:pt x="164" y="27"/>
                  </a:lnTo>
                  <a:lnTo>
                    <a:pt x="169" y="26"/>
                  </a:lnTo>
                  <a:lnTo>
                    <a:pt x="181" y="17"/>
                  </a:lnTo>
                  <a:lnTo>
                    <a:pt x="184" y="14"/>
                  </a:lnTo>
                  <a:lnTo>
                    <a:pt x="209" y="4"/>
                  </a:lnTo>
                  <a:lnTo>
                    <a:pt x="214" y="4"/>
                  </a:lnTo>
                  <a:lnTo>
                    <a:pt x="215" y="10"/>
                  </a:lnTo>
                  <a:lnTo>
                    <a:pt x="232" y="17"/>
                  </a:lnTo>
                  <a:lnTo>
                    <a:pt x="241" y="22"/>
                  </a:lnTo>
                  <a:lnTo>
                    <a:pt x="248" y="25"/>
                  </a:lnTo>
                  <a:lnTo>
                    <a:pt x="255" y="33"/>
                  </a:lnTo>
                  <a:lnTo>
                    <a:pt x="257" y="37"/>
                  </a:lnTo>
                  <a:lnTo>
                    <a:pt x="253" y="55"/>
                  </a:lnTo>
                  <a:lnTo>
                    <a:pt x="255" y="60"/>
                  </a:lnTo>
                  <a:lnTo>
                    <a:pt x="257" y="63"/>
                  </a:lnTo>
                  <a:lnTo>
                    <a:pt x="264" y="60"/>
                  </a:lnTo>
                  <a:lnTo>
                    <a:pt x="271" y="61"/>
                  </a:lnTo>
                  <a:lnTo>
                    <a:pt x="281" y="60"/>
                  </a:lnTo>
                  <a:lnTo>
                    <a:pt x="286" y="60"/>
                  </a:lnTo>
                  <a:lnTo>
                    <a:pt x="304" y="50"/>
                  </a:lnTo>
                  <a:lnTo>
                    <a:pt x="312" y="46"/>
                  </a:lnTo>
                  <a:lnTo>
                    <a:pt x="320" y="45"/>
                  </a:lnTo>
                  <a:lnTo>
                    <a:pt x="329" y="45"/>
                  </a:lnTo>
                  <a:lnTo>
                    <a:pt x="330" y="53"/>
                  </a:lnTo>
                  <a:lnTo>
                    <a:pt x="332" y="61"/>
                  </a:lnTo>
                  <a:lnTo>
                    <a:pt x="336" y="68"/>
                  </a:lnTo>
                  <a:lnTo>
                    <a:pt x="333" y="74"/>
                  </a:lnTo>
                  <a:lnTo>
                    <a:pt x="328" y="81"/>
                  </a:lnTo>
                  <a:lnTo>
                    <a:pt x="320" y="86"/>
                  </a:lnTo>
                  <a:lnTo>
                    <a:pt x="316" y="90"/>
                  </a:lnTo>
                  <a:lnTo>
                    <a:pt x="313" y="96"/>
                  </a:lnTo>
                  <a:lnTo>
                    <a:pt x="306" y="105"/>
                  </a:lnTo>
                  <a:lnTo>
                    <a:pt x="297" y="113"/>
                  </a:lnTo>
                  <a:lnTo>
                    <a:pt x="296" y="116"/>
                  </a:lnTo>
                  <a:lnTo>
                    <a:pt x="295" y="122"/>
                  </a:lnTo>
                  <a:lnTo>
                    <a:pt x="294" y="126"/>
                  </a:lnTo>
                  <a:lnTo>
                    <a:pt x="291" y="132"/>
                  </a:lnTo>
                  <a:lnTo>
                    <a:pt x="290" y="136"/>
                  </a:lnTo>
                  <a:lnTo>
                    <a:pt x="289" y="142"/>
                  </a:lnTo>
                  <a:lnTo>
                    <a:pt x="292" y="150"/>
                  </a:lnTo>
                  <a:lnTo>
                    <a:pt x="292" y="156"/>
                  </a:lnTo>
                  <a:lnTo>
                    <a:pt x="290" y="167"/>
                  </a:lnTo>
                  <a:lnTo>
                    <a:pt x="290" y="171"/>
                  </a:lnTo>
                  <a:lnTo>
                    <a:pt x="294" y="183"/>
                  </a:lnTo>
                  <a:lnTo>
                    <a:pt x="295" y="192"/>
                  </a:lnTo>
                  <a:lnTo>
                    <a:pt x="299" y="195"/>
                  </a:lnTo>
                  <a:lnTo>
                    <a:pt x="304" y="201"/>
                  </a:lnTo>
                  <a:lnTo>
                    <a:pt x="305" y="206"/>
                  </a:lnTo>
                  <a:lnTo>
                    <a:pt x="308" y="218"/>
                  </a:lnTo>
                  <a:lnTo>
                    <a:pt x="290" y="224"/>
                  </a:lnTo>
                  <a:lnTo>
                    <a:pt x="281" y="231"/>
                  </a:lnTo>
                  <a:lnTo>
                    <a:pt x="258" y="256"/>
                  </a:lnTo>
                  <a:lnTo>
                    <a:pt x="250" y="260"/>
                  </a:lnTo>
                  <a:lnTo>
                    <a:pt x="210" y="267"/>
                  </a:lnTo>
                  <a:lnTo>
                    <a:pt x="204" y="275"/>
                  </a:lnTo>
                  <a:lnTo>
                    <a:pt x="201" y="285"/>
                  </a:lnTo>
                  <a:lnTo>
                    <a:pt x="199" y="294"/>
                  </a:lnTo>
                  <a:lnTo>
                    <a:pt x="198" y="300"/>
                  </a:lnTo>
                  <a:lnTo>
                    <a:pt x="192" y="306"/>
                  </a:lnTo>
                  <a:lnTo>
                    <a:pt x="183" y="309"/>
                  </a:lnTo>
                  <a:lnTo>
                    <a:pt x="157" y="307"/>
                  </a:lnTo>
                  <a:lnTo>
                    <a:pt x="151" y="309"/>
                  </a:lnTo>
                  <a:lnTo>
                    <a:pt x="148" y="317"/>
                  </a:lnTo>
                  <a:lnTo>
                    <a:pt x="142" y="316"/>
                  </a:lnTo>
                  <a:lnTo>
                    <a:pt x="110" y="299"/>
                  </a:lnTo>
                  <a:lnTo>
                    <a:pt x="102" y="299"/>
                  </a:lnTo>
                  <a:lnTo>
                    <a:pt x="86" y="306"/>
                  </a:lnTo>
                  <a:lnTo>
                    <a:pt x="77" y="307"/>
                  </a:lnTo>
                  <a:lnTo>
                    <a:pt x="39" y="312"/>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69" name="Freeform 42"/>
            <p:cNvSpPr>
              <a:spLocks noChangeAspect="1"/>
            </p:cNvSpPr>
            <p:nvPr userDrawn="1"/>
          </p:nvSpPr>
          <p:spPr>
            <a:xfrm>
              <a:off x="594" y="3001"/>
              <a:ext cx="133" cy="112"/>
            </a:xfrm>
            <a:custGeom>
              <a:avLst/>
              <a:gdLst/>
              <a:ahLst/>
              <a:cxnLst>
                <a:cxn ang="0">
                  <a:pos x="52" y="308"/>
                </a:cxn>
                <a:cxn ang="0">
                  <a:pos x="83" y="287"/>
                </a:cxn>
                <a:cxn ang="0">
                  <a:pos x="103" y="287"/>
                </a:cxn>
                <a:cxn ang="0">
                  <a:pos x="112" y="304"/>
                </a:cxn>
                <a:cxn ang="0">
                  <a:pos x="118" y="318"/>
                </a:cxn>
                <a:cxn ang="0">
                  <a:pos x="133" y="335"/>
                </a:cxn>
                <a:cxn ang="0">
                  <a:pos x="144" y="321"/>
                </a:cxn>
                <a:cxn ang="0">
                  <a:pos x="179" y="313"/>
                </a:cxn>
                <a:cxn ang="0">
                  <a:pos x="193" y="311"/>
                </a:cxn>
                <a:cxn ang="0">
                  <a:pos x="210" y="290"/>
                </a:cxn>
                <a:cxn ang="0">
                  <a:pos x="225" y="288"/>
                </a:cxn>
                <a:cxn ang="0">
                  <a:pos x="239" y="281"/>
                </a:cxn>
                <a:cxn ang="0">
                  <a:pos x="292" y="269"/>
                </a:cxn>
                <a:cxn ang="0">
                  <a:pos x="357" y="248"/>
                </a:cxn>
                <a:cxn ang="0">
                  <a:pos x="371" y="257"/>
                </a:cxn>
                <a:cxn ang="0">
                  <a:pos x="385" y="255"/>
                </a:cxn>
                <a:cxn ang="0">
                  <a:pos x="410" y="234"/>
                </a:cxn>
                <a:cxn ang="0">
                  <a:pos x="407" y="215"/>
                </a:cxn>
                <a:cxn ang="0">
                  <a:pos x="404" y="197"/>
                </a:cxn>
                <a:cxn ang="0">
                  <a:pos x="396" y="181"/>
                </a:cxn>
                <a:cxn ang="0">
                  <a:pos x="395" y="162"/>
                </a:cxn>
                <a:cxn ang="0">
                  <a:pos x="390" y="131"/>
                </a:cxn>
                <a:cxn ang="0">
                  <a:pos x="393" y="114"/>
                </a:cxn>
                <a:cxn ang="0">
                  <a:pos x="387" y="94"/>
                </a:cxn>
                <a:cxn ang="0">
                  <a:pos x="373" y="73"/>
                </a:cxn>
                <a:cxn ang="0">
                  <a:pos x="373" y="54"/>
                </a:cxn>
                <a:cxn ang="0">
                  <a:pos x="377" y="33"/>
                </a:cxn>
                <a:cxn ang="0">
                  <a:pos x="365" y="14"/>
                </a:cxn>
                <a:cxn ang="0">
                  <a:pos x="344" y="7"/>
                </a:cxn>
                <a:cxn ang="0">
                  <a:pos x="313" y="11"/>
                </a:cxn>
                <a:cxn ang="0">
                  <a:pos x="295" y="13"/>
                </a:cxn>
                <a:cxn ang="0">
                  <a:pos x="274" y="3"/>
                </a:cxn>
                <a:cxn ang="0">
                  <a:pos x="266" y="7"/>
                </a:cxn>
                <a:cxn ang="0">
                  <a:pos x="247" y="0"/>
                </a:cxn>
                <a:cxn ang="0">
                  <a:pos x="234" y="13"/>
                </a:cxn>
                <a:cxn ang="0">
                  <a:pos x="218" y="37"/>
                </a:cxn>
                <a:cxn ang="0">
                  <a:pos x="182" y="64"/>
                </a:cxn>
                <a:cxn ang="0">
                  <a:pos x="175" y="74"/>
                </a:cxn>
                <a:cxn ang="0">
                  <a:pos x="185" y="83"/>
                </a:cxn>
                <a:cxn ang="0">
                  <a:pos x="174" y="97"/>
                </a:cxn>
                <a:cxn ang="0">
                  <a:pos x="152" y="105"/>
                </a:cxn>
                <a:cxn ang="0">
                  <a:pos x="136" y="103"/>
                </a:cxn>
                <a:cxn ang="0">
                  <a:pos x="107" y="106"/>
                </a:cxn>
                <a:cxn ang="0">
                  <a:pos x="94" y="102"/>
                </a:cxn>
                <a:cxn ang="0">
                  <a:pos x="82" y="106"/>
                </a:cxn>
                <a:cxn ang="0">
                  <a:pos x="70" y="96"/>
                </a:cxn>
                <a:cxn ang="0">
                  <a:pos x="61" y="107"/>
                </a:cxn>
                <a:cxn ang="0">
                  <a:pos x="46" y="121"/>
                </a:cxn>
                <a:cxn ang="0">
                  <a:pos x="36" y="135"/>
                </a:cxn>
                <a:cxn ang="0">
                  <a:pos x="39" y="142"/>
                </a:cxn>
                <a:cxn ang="0">
                  <a:pos x="32" y="160"/>
                </a:cxn>
                <a:cxn ang="0">
                  <a:pos x="28" y="181"/>
                </a:cxn>
                <a:cxn ang="0">
                  <a:pos x="16" y="194"/>
                </a:cxn>
                <a:cxn ang="0">
                  <a:pos x="4" y="205"/>
                </a:cxn>
                <a:cxn ang="0">
                  <a:pos x="5" y="242"/>
                </a:cxn>
                <a:cxn ang="0">
                  <a:pos x="10" y="263"/>
                </a:cxn>
                <a:cxn ang="0">
                  <a:pos x="24" y="280"/>
                </a:cxn>
                <a:cxn ang="0">
                  <a:pos x="25" y="300"/>
                </a:cxn>
                <a:cxn ang="0">
                  <a:pos x="33" y="309"/>
                </a:cxn>
                <a:cxn ang="0">
                  <a:pos x="49" y="314"/>
                </a:cxn>
              </a:cxnLst>
              <a:rect l="0" t="0" r="r" b="b"/>
              <a:pathLst>
                <a:path w="410" h="335">
                  <a:moveTo>
                    <a:pt x="50" y="315"/>
                  </a:moveTo>
                  <a:lnTo>
                    <a:pt x="52" y="308"/>
                  </a:lnTo>
                  <a:lnTo>
                    <a:pt x="70" y="299"/>
                  </a:lnTo>
                  <a:lnTo>
                    <a:pt x="83" y="287"/>
                  </a:lnTo>
                  <a:lnTo>
                    <a:pt x="92" y="284"/>
                  </a:lnTo>
                  <a:lnTo>
                    <a:pt x="103" y="287"/>
                  </a:lnTo>
                  <a:lnTo>
                    <a:pt x="108" y="292"/>
                  </a:lnTo>
                  <a:lnTo>
                    <a:pt x="112" y="304"/>
                  </a:lnTo>
                  <a:lnTo>
                    <a:pt x="115" y="308"/>
                  </a:lnTo>
                  <a:lnTo>
                    <a:pt x="118" y="318"/>
                  </a:lnTo>
                  <a:lnTo>
                    <a:pt x="124" y="326"/>
                  </a:lnTo>
                  <a:lnTo>
                    <a:pt x="133" y="335"/>
                  </a:lnTo>
                  <a:lnTo>
                    <a:pt x="135" y="332"/>
                  </a:lnTo>
                  <a:lnTo>
                    <a:pt x="144" y="321"/>
                  </a:lnTo>
                  <a:lnTo>
                    <a:pt x="150" y="318"/>
                  </a:lnTo>
                  <a:lnTo>
                    <a:pt x="179" y="313"/>
                  </a:lnTo>
                  <a:lnTo>
                    <a:pt x="186" y="313"/>
                  </a:lnTo>
                  <a:lnTo>
                    <a:pt x="193" y="311"/>
                  </a:lnTo>
                  <a:lnTo>
                    <a:pt x="200" y="305"/>
                  </a:lnTo>
                  <a:lnTo>
                    <a:pt x="210" y="290"/>
                  </a:lnTo>
                  <a:lnTo>
                    <a:pt x="217" y="287"/>
                  </a:lnTo>
                  <a:lnTo>
                    <a:pt x="225" y="288"/>
                  </a:lnTo>
                  <a:lnTo>
                    <a:pt x="232" y="286"/>
                  </a:lnTo>
                  <a:lnTo>
                    <a:pt x="239" y="281"/>
                  </a:lnTo>
                  <a:lnTo>
                    <a:pt x="282" y="272"/>
                  </a:lnTo>
                  <a:lnTo>
                    <a:pt x="292" y="269"/>
                  </a:lnTo>
                  <a:lnTo>
                    <a:pt x="328" y="259"/>
                  </a:lnTo>
                  <a:lnTo>
                    <a:pt x="357" y="248"/>
                  </a:lnTo>
                  <a:lnTo>
                    <a:pt x="365" y="252"/>
                  </a:lnTo>
                  <a:lnTo>
                    <a:pt x="371" y="257"/>
                  </a:lnTo>
                  <a:lnTo>
                    <a:pt x="380" y="260"/>
                  </a:lnTo>
                  <a:lnTo>
                    <a:pt x="385" y="255"/>
                  </a:lnTo>
                  <a:lnTo>
                    <a:pt x="396" y="235"/>
                  </a:lnTo>
                  <a:lnTo>
                    <a:pt x="410" y="234"/>
                  </a:lnTo>
                  <a:lnTo>
                    <a:pt x="406" y="223"/>
                  </a:lnTo>
                  <a:lnTo>
                    <a:pt x="407" y="215"/>
                  </a:lnTo>
                  <a:lnTo>
                    <a:pt x="407" y="206"/>
                  </a:lnTo>
                  <a:lnTo>
                    <a:pt x="404" y="197"/>
                  </a:lnTo>
                  <a:lnTo>
                    <a:pt x="400" y="188"/>
                  </a:lnTo>
                  <a:lnTo>
                    <a:pt x="396" y="181"/>
                  </a:lnTo>
                  <a:lnTo>
                    <a:pt x="396" y="170"/>
                  </a:lnTo>
                  <a:lnTo>
                    <a:pt x="395" y="162"/>
                  </a:lnTo>
                  <a:lnTo>
                    <a:pt x="393" y="140"/>
                  </a:lnTo>
                  <a:lnTo>
                    <a:pt x="390" y="131"/>
                  </a:lnTo>
                  <a:lnTo>
                    <a:pt x="391" y="126"/>
                  </a:lnTo>
                  <a:lnTo>
                    <a:pt x="393" y="114"/>
                  </a:lnTo>
                  <a:lnTo>
                    <a:pt x="390" y="101"/>
                  </a:lnTo>
                  <a:lnTo>
                    <a:pt x="387" y="94"/>
                  </a:lnTo>
                  <a:lnTo>
                    <a:pt x="381" y="84"/>
                  </a:lnTo>
                  <a:lnTo>
                    <a:pt x="373" y="73"/>
                  </a:lnTo>
                  <a:lnTo>
                    <a:pt x="371" y="62"/>
                  </a:lnTo>
                  <a:lnTo>
                    <a:pt x="373" y="54"/>
                  </a:lnTo>
                  <a:lnTo>
                    <a:pt x="378" y="41"/>
                  </a:lnTo>
                  <a:lnTo>
                    <a:pt x="377" y="33"/>
                  </a:lnTo>
                  <a:lnTo>
                    <a:pt x="372" y="21"/>
                  </a:lnTo>
                  <a:lnTo>
                    <a:pt x="365" y="14"/>
                  </a:lnTo>
                  <a:lnTo>
                    <a:pt x="355" y="10"/>
                  </a:lnTo>
                  <a:lnTo>
                    <a:pt x="344" y="7"/>
                  </a:lnTo>
                  <a:lnTo>
                    <a:pt x="330" y="1"/>
                  </a:lnTo>
                  <a:lnTo>
                    <a:pt x="313" y="11"/>
                  </a:lnTo>
                  <a:lnTo>
                    <a:pt x="298" y="11"/>
                  </a:lnTo>
                  <a:lnTo>
                    <a:pt x="295" y="13"/>
                  </a:lnTo>
                  <a:lnTo>
                    <a:pt x="282" y="7"/>
                  </a:lnTo>
                  <a:lnTo>
                    <a:pt x="274" y="3"/>
                  </a:lnTo>
                  <a:lnTo>
                    <a:pt x="270" y="7"/>
                  </a:lnTo>
                  <a:lnTo>
                    <a:pt x="266" y="7"/>
                  </a:lnTo>
                  <a:lnTo>
                    <a:pt x="257" y="1"/>
                  </a:lnTo>
                  <a:lnTo>
                    <a:pt x="247" y="0"/>
                  </a:lnTo>
                  <a:lnTo>
                    <a:pt x="242" y="2"/>
                  </a:lnTo>
                  <a:lnTo>
                    <a:pt x="234" y="13"/>
                  </a:lnTo>
                  <a:lnTo>
                    <a:pt x="231" y="20"/>
                  </a:lnTo>
                  <a:lnTo>
                    <a:pt x="218" y="37"/>
                  </a:lnTo>
                  <a:lnTo>
                    <a:pt x="212" y="42"/>
                  </a:lnTo>
                  <a:lnTo>
                    <a:pt x="182" y="64"/>
                  </a:lnTo>
                  <a:lnTo>
                    <a:pt x="175" y="70"/>
                  </a:lnTo>
                  <a:lnTo>
                    <a:pt x="175" y="74"/>
                  </a:lnTo>
                  <a:lnTo>
                    <a:pt x="186" y="80"/>
                  </a:lnTo>
                  <a:lnTo>
                    <a:pt x="185" y="83"/>
                  </a:lnTo>
                  <a:lnTo>
                    <a:pt x="177" y="97"/>
                  </a:lnTo>
                  <a:lnTo>
                    <a:pt x="174" y="97"/>
                  </a:lnTo>
                  <a:lnTo>
                    <a:pt x="168" y="97"/>
                  </a:lnTo>
                  <a:lnTo>
                    <a:pt x="152" y="105"/>
                  </a:lnTo>
                  <a:lnTo>
                    <a:pt x="148" y="105"/>
                  </a:lnTo>
                  <a:lnTo>
                    <a:pt x="136" y="103"/>
                  </a:lnTo>
                  <a:lnTo>
                    <a:pt x="115" y="103"/>
                  </a:lnTo>
                  <a:lnTo>
                    <a:pt x="107" y="106"/>
                  </a:lnTo>
                  <a:lnTo>
                    <a:pt x="103" y="106"/>
                  </a:lnTo>
                  <a:lnTo>
                    <a:pt x="94" y="102"/>
                  </a:lnTo>
                  <a:lnTo>
                    <a:pt x="91" y="103"/>
                  </a:lnTo>
                  <a:lnTo>
                    <a:pt x="82" y="106"/>
                  </a:lnTo>
                  <a:lnTo>
                    <a:pt x="77" y="104"/>
                  </a:lnTo>
                  <a:lnTo>
                    <a:pt x="70" y="96"/>
                  </a:lnTo>
                  <a:lnTo>
                    <a:pt x="67" y="98"/>
                  </a:lnTo>
                  <a:lnTo>
                    <a:pt x="61" y="107"/>
                  </a:lnTo>
                  <a:lnTo>
                    <a:pt x="59" y="113"/>
                  </a:lnTo>
                  <a:lnTo>
                    <a:pt x="46" y="121"/>
                  </a:lnTo>
                  <a:lnTo>
                    <a:pt x="35" y="131"/>
                  </a:lnTo>
                  <a:lnTo>
                    <a:pt x="36" y="135"/>
                  </a:lnTo>
                  <a:lnTo>
                    <a:pt x="39" y="139"/>
                  </a:lnTo>
                  <a:lnTo>
                    <a:pt x="39" y="142"/>
                  </a:lnTo>
                  <a:lnTo>
                    <a:pt x="34" y="151"/>
                  </a:lnTo>
                  <a:lnTo>
                    <a:pt x="32" y="160"/>
                  </a:lnTo>
                  <a:lnTo>
                    <a:pt x="31" y="168"/>
                  </a:lnTo>
                  <a:lnTo>
                    <a:pt x="28" y="181"/>
                  </a:lnTo>
                  <a:lnTo>
                    <a:pt x="25" y="189"/>
                  </a:lnTo>
                  <a:lnTo>
                    <a:pt x="16" y="194"/>
                  </a:lnTo>
                  <a:lnTo>
                    <a:pt x="8" y="197"/>
                  </a:lnTo>
                  <a:lnTo>
                    <a:pt x="4" y="205"/>
                  </a:lnTo>
                  <a:lnTo>
                    <a:pt x="0" y="219"/>
                  </a:lnTo>
                  <a:lnTo>
                    <a:pt x="5" y="242"/>
                  </a:lnTo>
                  <a:lnTo>
                    <a:pt x="7" y="257"/>
                  </a:lnTo>
                  <a:lnTo>
                    <a:pt x="10" y="263"/>
                  </a:lnTo>
                  <a:lnTo>
                    <a:pt x="20" y="273"/>
                  </a:lnTo>
                  <a:lnTo>
                    <a:pt x="24" y="280"/>
                  </a:lnTo>
                  <a:lnTo>
                    <a:pt x="25" y="287"/>
                  </a:lnTo>
                  <a:lnTo>
                    <a:pt x="25" y="300"/>
                  </a:lnTo>
                  <a:lnTo>
                    <a:pt x="27" y="305"/>
                  </a:lnTo>
                  <a:lnTo>
                    <a:pt x="33" y="309"/>
                  </a:lnTo>
                  <a:lnTo>
                    <a:pt x="43" y="312"/>
                  </a:lnTo>
                  <a:lnTo>
                    <a:pt x="49" y="314"/>
                  </a:lnTo>
                  <a:lnTo>
                    <a:pt x="50" y="315"/>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70" name="Freeform 43"/>
            <p:cNvSpPr>
              <a:spLocks noChangeAspect="1"/>
            </p:cNvSpPr>
            <p:nvPr userDrawn="1"/>
          </p:nvSpPr>
          <p:spPr>
            <a:xfrm>
              <a:off x="623" y="3106"/>
              <a:ext cx="14" cy="20"/>
            </a:xfrm>
            <a:custGeom>
              <a:avLst/>
              <a:gdLst/>
              <a:ahLst/>
              <a:cxnLst>
                <a:cxn ang="0">
                  <a:pos x="29" y="14"/>
                </a:cxn>
                <a:cxn ang="0">
                  <a:pos x="30" y="16"/>
                </a:cxn>
                <a:cxn ang="0">
                  <a:pos x="33" y="21"/>
                </a:cxn>
                <a:cxn ang="0">
                  <a:pos x="37" y="27"/>
                </a:cxn>
                <a:cxn ang="0">
                  <a:pos x="39" y="30"/>
                </a:cxn>
                <a:cxn ang="0">
                  <a:pos x="41" y="35"/>
                </a:cxn>
                <a:cxn ang="0">
                  <a:pos x="45" y="38"/>
                </a:cxn>
                <a:cxn ang="0">
                  <a:pos x="46" y="40"/>
                </a:cxn>
                <a:cxn ang="0">
                  <a:pos x="45" y="43"/>
                </a:cxn>
                <a:cxn ang="0">
                  <a:pos x="45" y="48"/>
                </a:cxn>
                <a:cxn ang="0">
                  <a:pos x="44" y="56"/>
                </a:cxn>
                <a:cxn ang="0">
                  <a:pos x="43" y="57"/>
                </a:cxn>
                <a:cxn ang="0">
                  <a:pos x="38" y="61"/>
                </a:cxn>
                <a:cxn ang="0">
                  <a:pos x="37" y="62"/>
                </a:cxn>
                <a:cxn ang="0">
                  <a:pos x="33" y="61"/>
                </a:cxn>
                <a:cxn ang="0">
                  <a:pos x="28" y="59"/>
                </a:cxn>
                <a:cxn ang="0">
                  <a:pos x="20" y="51"/>
                </a:cxn>
                <a:cxn ang="0">
                  <a:pos x="12" y="42"/>
                </a:cxn>
                <a:cxn ang="0">
                  <a:pos x="8" y="39"/>
                </a:cxn>
                <a:cxn ang="0">
                  <a:pos x="5" y="31"/>
                </a:cxn>
                <a:cxn ang="0">
                  <a:pos x="2" y="25"/>
                </a:cxn>
                <a:cxn ang="0">
                  <a:pos x="0" y="19"/>
                </a:cxn>
                <a:cxn ang="0">
                  <a:pos x="0" y="14"/>
                </a:cxn>
                <a:cxn ang="0">
                  <a:pos x="2" y="10"/>
                </a:cxn>
                <a:cxn ang="0">
                  <a:pos x="4" y="6"/>
                </a:cxn>
                <a:cxn ang="0">
                  <a:pos x="11" y="1"/>
                </a:cxn>
                <a:cxn ang="0">
                  <a:pos x="13" y="1"/>
                </a:cxn>
                <a:cxn ang="0">
                  <a:pos x="19" y="0"/>
                </a:cxn>
                <a:cxn ang="0">
                  <a:pos x="22" y="1"/>
                </a:cxn>
                <a:cxn ang="0">
                  <a:pos x="24" y="5"/>
                </a:cxn>
                <a:cxn ang="0">
                  <a:pos x="29" y="14"/>
                </a:cxn>
              </a:cxnLst>
              <a:rect l="0" t="0" r="r" b="b"/>
              <a:pathLst>
                <a:path w="46" h="62">
                  <a:moveTo>
                    <a:pt x="29" y="14"/>
                  </a:moveTo>
                  <a:lnTo>
                    <a:pt x="30" y="16"/>
                  </a:lnTo>
                  <a:lnTo>
                    <a:pt x="33" y="21"/>
                  </a:lnTo>
                  <a:lnTo>
                    <a:pt x="37" y="27"/>
                  </a:lnTo>
                  <a:lnTo>
                    <a:pt x="39" y="30"/>
                  </a:lnTo>
                  <a:lnTo>
                    <a:pt x="41" y="35"/>
                  </a:lnTo>
                  <a:lnTo>
                    <a:pt x="45" y="38"/>
                  </a:lnTo>
                  <a:lnTo>
                    <a:pt x="46" y="40"/>
                  </a:lnTo>
                  <a:lnTo>
                    <a:pt x="45" y="43"/>
                  </a:lnTo>
                  <a:lnTo>
                    <a:pt x="45" y="48"/>
                  </a:lnTo>
                  <a:lnTo>
                    <a:pt x="44" y="56"/>
                  </a:lnTo>
                  <a:lnTo>
                    <a:pt x="43" y="57"/>
                  </a:lnTo>
                  <a:lnTo>
                    <a:pt x="38" y="61"/>
                  </a:lnTo>
                  <a:lnTo>
                    <a:pt x="37" y="62"/>
                  </a:lnTo>
                  <a:lnTo>
                    <a:pt x="33" y="61"/>
                  </a:lnTo>
                  <a:lnTo>
                    <a:pt x="28" y="59"/>
                  </a:lnTo>
                  <a:lnTo>
                    <a:pt x="20" y="51"/>
                  </a:lnTo>
                  <a:lnTo>
                    <a:pt x="12" y="42"/>
                  </a:lnTo>
                  <a:lnTo>
                    <a:pt x="8" y="39"/>
                  </a:lnTo>
                  <a:lnTo>
                    <a:pt x="5" y="31"/>
                  </a:lnTo>
                  <a:lnTo>
                    <a:pt x="2" y="25"/>
                  </a:lnTo>
                  <a:lnTo>
                    <a:pt x="0" y="19"/>
                  </a:lnTo>
                  <a:lnTo>
                    <a:pt x="0" y="14"/>
                  </a:lnTo>
                  <a:lnTo>
                    <a:pt x="2" y="10"/>
                  </a:lnTo>
                  <a:lnTo>
                    <a:pt x="4" y="6"/>
                  </a:lnTo>
                  <a:lnTo>
                    <a:pt x="11" y="1"/>
                  </a:lnTo>
                  <a:lnTo>
                    <a:pt x="13" y="1"/>
                  </a:lnTo>
                  <a:lnTo>
                    <a:pt x="19" y="0"/>
                  </a:lnTo>
                  <a:lnTo>
                    <a:pt x="22" y="1"/>
                  </a:lnTo>
                  <a:lnTo>
                    <a:pt x="24" y="5"/>
                  </a:lnTo>
                  <a:lnTo>
                    <a:pt x="29" y="14"/>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71" name="Freeform 44"/>
            <p:cNvSpPr>
              <a:spLocks noChangeAspect="1"/>
            </p:cNvSpPr>
            <p:nvPr userDrawn="1"/>
          </p:nvSpPr>
          <p:spPr>
            <a:xfrm>
              <a:off x="810" y="2935"/>
              <a:ext cx="120" cy="128"/>
            </a:xfrm>
            <a:custGeom>
              <a:avLst/>
              <a:gdLst/>
              <a:ahLst/>
              <a:cxnLst>
                <a:cxn ang="0">
                  <a:pos x="360" y="343"/>
                </a:cxn>
                <a:cxn ang="0">
                  <a:pos x="357" y="316"/>
                </a:cxn>
                <a:cxn ang="0">
                  <a:pos x="360" y="293"/>
                </a:cxn>
                <a:cxn ang="0">
                  <a:pos x="348" y="270"/>
                </a:cxn>
                <a:cxn ang="0">
                  <a:pos x="332" y="250"/>
                </a:cxn>
                <a:cxn ang="0">
                  <a:pos x="335" y="227"/>
                </a:cxn>
                <a:cxn ang="0">
                  <a:pos x="334" y="212"/>
                </a:cxn>
                <a:cxn ang="0">
                  <a:pos x="313" y="197"/>
                </a:cxn>
                <a:cxn ang="0">
                  <a:pos x="299" y="182"/>
                </a:cxn>
                <a:cxn ang="0">
                  <a:pos x="280" y="179"/>
                </a:cxn>
                <a:cxn ang="0">
                  <a:pos x="269" y="153"/>
                </a:cxn>
                <a:cxn ang="0">
                  <a:pos x="248" y="160"/>
                </a:cxn>
                <a:cxn ang="0">
                  <a:pos x="234" y="145"/>
                </a:cxn>
                <a:cxn ang="0">
                  <a:pos x="215" y="136"/>
                </a:cxn>
                <a:cxn ang="0">
                  <a:pos x="212" y="106"/>
                </a:cxn>
                <a:cxn ang="0">
                  <a:pos x="223" y="99"/>
                </a:cxn>
                <a:cxn ang="0">
                  <a:pos x="237" y="102"/>
                </a:cxn>
                <a:cxn ang="0">
                  <a:pos x="241" y="69"/>
                </a:cxn>
                <a:cxn ang="0">
                  <a:pos x="232" y="55"/>
                </a:cxn>
                <a:cxn ang="0">
                  <a:pos x="205" y="55"/>
                </a:cxn>
                <a:cxn ang="0">
                  <a:pos x="187" y="41"/>
                </a:cxn>
                <a:cxn ang="0">
                  <a:pos x="191" y="12"/>
                </a:cxn>
                <a:cxn ang="0">
                  <a:pos x="141" y="6"/>
                </a:cxn>
                <a:cxn ang="0">
                  <a:pos x="98" y="7"/>
                </a:cxn>
                <a:cxn ang="0">
                  <a:pos x="36" y="16"/>
                </a:cxn>
                <a:cxn ang="0">
                  <a:pos x="41" y="34"/>
                </a:cxn>
                <a:cxn ang="0">
                  <a:pos x="44" y="65"/>
                </a:cxn>
                <a:cxn ang="0">
                  <a:pos x="63" y="103"/>
                </a:cxn>
                <a:cxn ang="0">
                  <a:pos x="64" y="138"/>
                </a:cxn>
                <a:cxn ang="0">
                  <a:pos x="51" y="161"/>
                </a:cxn>
                <a:cxn ang="0">
                  <a:pos x="41" y="174"/>
                </a:cxn>
                <a:cxn ang="0">
                  <a:pos x="44" y="195"/>
                </a:cxn>
                <a:cxn ang="0">
                  <a:pos x="27" y="211"/>
                </a:cxn>
                <a:cxn ang="0">
                  <a:pos x="8" y="234"/>
                </a:cxn>
                <a:cxn ang="0">
                  <a:pos x="5" y="247"/>
                </a:cxn>
                <a:cxn ang="0">
                  <a:pos x="0" y="263"/>
                </a:cxn>
                <a:cxn ang="0">
                  <a:pos x="1" y="288"/>
                </a:cxn>
                <a:cxn ang="0">
                  <a:pos x="6" y="313"/>
                </a:cxn>
                <a:cxn ang="0">
                  <a:pos x="16" y="327"/>
                </a:cxn>
                <a:cxn ang="0">
                  <a:pos x="50" y="327"/>
                </a:cxn>
                <a:cxn ang="0">
                  <a:pos x="160" y="329"/>
                </a:cxn>
                <a:cxn ang="0">
                  <a:pos x="204" y="366"/>
                </a:cxn>
                <a:cxn ang="0">
                  <a:pos x="247" y="374"/>
                </a:cxn>
                <a:cxn ang="0">
                  <a:pos x="304" y="351"/>
                </a:cxn>
                <a:cxn ang="0">
                  <a:pos x="353" y="362"/>
                </a:cxn>
              </a:cxnLst>
              <a:rect l="0" t="0" r="r" b="b"/>
              <a:pathLst>
                <a:path w="361" h="374">
                  <a:moveTo>
                    <a:pt x="353" y="362"/>
                  </a:moveTo>
                  <a:lnTo>
                    <a:pt x="360" y="352"/>
                  </a:lnTo>
                  <a:lnTo>
                    <a:pt x="360" y="343"/>
                  </a:lnTo>
                  <a:lnTo>
                    <a:pt x="361" y="336"/>
                  </a:lnTo>
                  <a:lnTo>
                    <a:pt x="360" y="326"/>
                  </a:lnTo>
                  <a:lnTo>
                    <a:pt x="357" y="316"/>
                  </a:lnTo>
                  <a:lnTo>
                    <a:pt x="355" y="310"/>
                  </a:lnTo>
                  <a:lnTo>
                    <a:pt x="355" y="302"/>
                  </a:lnTo>
                  <a:lnTo>
                    <a:pt x="360" y="293"/>
                  </a:lnTo>
                  <a:lnTo>
                    <a:pt x="359" y="286"/>
                  </a:lnTo>
                  <a:lnTo>
                    <a:pt x="357" y="275"/>
                  </a:lnTo>
                  <a:lnTo>
                    <a:pt x="348" y="270"/>
                  </a:lnTo>
                  <a:lnTo>
                    <a:pt x="331" y="260"/>
                  </a:lnTo>
                  <a:lnTo>
                    <a:pt x="331" y="254"/>
                  </a:lnTo>
                  <a:lnTo>
                    <a:pt x="332" y="250"/>
                  </a:lnTo>
                  <a:lnTo>
                    <a:pt x="327" y="234"/>
                  </a:lnTo>
                  <a:lnTo>
                    <a:pt x="329" y="230"/>
                  </a:lnTo>
                  <a:lnTo>
                    <a:pt x="335" y="227"/>
                  </a:lnTo>
                  <a:lnTo>
                    <a:pt x="332" y="215"/>
                  </a:lnTo>
                  <a:lnTo>
                    <a:pt x="332" y="214"/>
                  </a:lnTo>
                  <a:lnTo>
                    <a:pt x="334" y="212"/>
                  </a:lnTo>
                  <a:lnTo>
                    <a:pt x="328" y="202"/>
                  </a:lnTo>
                  <a:lnTo>
                    <a:pt x="323" y="198"/>
                  </a:lnTo>
                  <a:lnTo>
                    <a:pt x="313" y="197"/>
                  </a:lnTo>
                  <a:lnTo>
                    <a:pt x="305" y="194"/>
                  </a:lnTo>
                  <a:lnTo>
                    <a:pt x="305" y="186"/>
                  </a:lnTo>
                  <a:lnTo>
                    <a:pt x="299" y="182"/>
                  </a:lnTo>
                  <a:lnTo>
                    <a:pt x="294" y="186"/>
                  </a:lnTo>
                  <a:lnTo>
                    <a:pt x="287" y="185"/>
                  </a:lnTo>
                  <a:lnTo>
                    <a:pt x="280" y="179"/>
                  </a:lnTo>
                  <a:lnTo>
                    <a:pt x="279" y="170"/>
                  </a:lnTo>
                  <a:lnTo>
                    <a:pt x="277" y="158"/>
                  </a:lnTo>
                  <a:lnTo>
                    <a:pt x="269" y="153"/>
                  </a:lnTo>
                  <a:lnTo>
                    <a:pt x="262" y="152"/>
                  </a:lnTo>
                  <a:lnTo>
                    <a:pt x="255" y="157"/>
                  </a:lnTo>
                  <a:lnTo>
                    <a:pt x="248" y="160"/>
                  </a:lnTo>
                  <a:lnTo>
                    <a:pt x="241" y="157"/>
                  </a:lnTo>
                  <a:lnTo>
                    <a:pt x="238" y="150"/>
                  </a:lnTo>
                  <a:lnTo>
                    <a:pt x="234" y="145"/>
                  </a:lnTo>
                  <a:lnTo>
                    <a:pt x="230" y="140"/>
                  </a:lnTo>
                  <a:lnTo>
                    <a:pt x="221" y="140"/>
                  </a:lnTo>
                  <a:lnTo>
                    <a:pt x="215" y="136"/>
                  </a:lnTo>
                  <a:lnTo>
                    <a:pt x="211" y="130"/>
                  </a:lnTo>
                  <a:lnTo>
                    <a:pt x="211" y="116"/>
                  </a:lnTo>
                  <a:lnTo>
                    <a:pt x="212" y="106"/>
                  </a:lnTo>
                  <a:lnTo>
                    <a:pt x="215" y="97"/>
                  </a:lnTo>
                  <a:lnTo>
                    <a:pt x="219" y="97"/>
                  </a:lnTo>
                  <a:lnTo>
                    <a:pt x="223" y="99"/>
                  </a:lnTo>
                  <a:lnTo>
                    <a:pt x="227" y="103"/>
                  </a:lnTo>
                  <a:lnTo>
                    <a:pt x="230" y="104"/>
                  </a:lnTo>
                  <a:lnTo>
                    <a:pt x="237" y="102"/>
                  </a:lnTo>
                  <a:lnTo>
                    <a:pt x="240" y="99"/>
                  </a:lnTo>
                  <a:lnTo>
                    <a:pt x="241" y="90"/>
                  </a:lnTo>
                  <a:lnTo>
                    <a:pt x="241" y="69"/>
                  </a:lnTo>
                  <a:lnTo>
                    <a:pt x="239" y="57"/>
                  </a:lnTo>
                  <a:lnTo>
                    <a:pt x="236" y="53"/>
                  </a:lnTo>
                  <a:lnTo>
                    <a:pt x="232" y="55"/>
                  </a:lnTo>
                  <a:lnTo>
                    <a:pt x="214" y="61"/>
                  </a:lnTo>
                  <a:lnTo>
                    <a:pt x="211" y="61"/>
                  </a:lnTo>
                  <a:lnTo>
                    <a:pt x="205" y="55"/>
                  </a:lnTo>
                  <a:lnTo>
                    <a:pt x="201" y="52"/>
                  </a:lnTo>
                  <a:lnTo>
                    <a:pt x="190" y="48"/>
                  </a:lnTo>
                  <a:lnTo>
                    <a:pt x="187" y="41"/>
                  </a:lnTo>
                  <a:lnTo>
                    <a:pt x="187" y="31"/>
                  </a:lnTo>
                  <a:lnTo>
                    <a:pt x="187" y="24"/>
                  </a:lnTo>
                  <a:lnTo>
                    <a:pt x="191" y="12"/>
                  </a:lnTo>
                  <a:lnTo>
                    <a:pt x="180" y="8"/>
                  </a:lnTo>
                  <a:lnTo>
                    <a:pt x="160" y="5"/>
                  </a:lnTo>
                  <a:lnTo>
                    <a:pt x="141" y="6"/>
                  </a:lnTo>
                  <a:lnTo>
                    <a:pt x="135" y="8"/>
                  </a:lnTo>
                  <a:lnTo>
                    <a:pt x="113" y="0"/>
                  </a:lnTo>
                  <a:lnTo>
                    <a:pt x="98" y="7"/>
                  </a:lnTo>
                  <a:lnTo>
                    <a:pt x="89" y="9"/>
                  </a:lnTo>
                  <a:lnTo>
                    <a:pt x="60" y="5"/>
                  </a:lnTo>
                  <a:lnTo>
                    <a:pt x="36" y="16"/>
                  </a:lnTo>
                  <a:lnTo>
                    <a:pt x="41" y="26"/>
                  </a:lnTo>
                  <a:lnTo>
                    <a:pt x="42" y="29"/>
                  </a:lnTo>
                  <a:lnTo>
                    <a:pt x="41" y="34"/>
                  </a:lnTo>
                  <a:lnTo>
                    <a:pt x="42" y="45"/>
                  </a:lnTo>
                  <a:lnTo>
                    <a:pt x="42" y="56"/>
                  </a:lnTo>
                  <a:lnTo>
                    <a:pt x="44" y="65"/>
                  </a:lnTo>
                  <a:lnTo>
                    <a:pt x="52" y="80"/>
                  </a:lnTo>
                  <a:lnTo>
                    <a:pt x="59" y="92"/>
                  </a:lnTo>
                  <a:lnTo>
                    <a:pt x="63" y="103"/>
                  </a:lnTo>
                  <a:lnTo>
                    <a:pt x="63" y="115"/>
                  </a:lnTo>
                  <a:lnTo>
                    <a:pt x="63" y="124"/>
                  </a:lnTo>
                  <a:lnTo>
                    <a:pt x="64" y="138"/>
                  </a:lnTo>
                  <a:lnTo>
                    <a:pt x="65" y="147"/>
                  </a:lnTo>
                  <a:lnTo>
                    <a:pt x="60" y="156"/>
                  </a:lnTo>
                  <a:lnTo>
                    <a:pt x="51" y="161"/>
                  </a:lnTo>
                  <a:lnTo>
                    <a:pt x="41" y="166"/>
                  </a:lnTo>
                  <a:lnTo>
                    <a:pt x="40" y="166"/>
                  </a:lnTo>
                  <a:lnTo>
                    <a:pt x="41" y="174"/>
                  </a:lnTo>
                  <a:lnTo>
                    <a:pt x="43" y="182"/>
                  </a:lnTo>
                  <a:lnTo>
                    <a:pt x="47" y="189"/>
                  </a:lnTo>
                  <a:lnTo>
                    <a:pt x="44" y="195"/>
                  </a:lnTo>
                  <a:lnTo>
                    <a:pt x="39" y="202"/>
                  </a:lnTo>
                  <a:lnTo>
                    <a:pt x="31" y="207"/>
                  </a:lnTo>
                  <a:lnTo>
                    <a:pt x="27" y="211"/>
                  </a:lnTo>
                  <a:lnTo>
                    <a:pt x="24" y="217"/>
                  </a:lnTo>
                  <a:lnTo>
                    <a:pt x="17" y="226"/>
                  </a:lnTo>
                  <a:lnTo>
                    <a:pt x="8" y="234"/>
                  </a:lnTo>
                  <a:lnTo>
                    <a:pt x="7" y="237"/>
                  </a:lnTo>
                  <a:lnTo>
                    <a:pt x="6" y="243"/>
                  </a:lnTo>
                  <a:lnTo>
                    <a:pt x="5" y="247"/>
                  </a:lnTo>
                  <a:lnTo>
                    <a:pt x="2" y="253"/>
                  </a:lnTo>
                  <a:lnTo>
                    <a:pt x="1" y="257"/>
                  </a:lnTo>
                  <a:lnTo>
                    <a:pt x="0" y="263"/>
                  </a:lnTo>
                  <a:lnTo>
                    <a:pt x="3" y="271"/>
                  </a:lnTo>
                  <a:lnTo>
                    <a:pt x="3" y="277"/>
                  </a:lnTo>
                  <a:lnTo>
                    <a:pt x="1" y="288"/>
                  </a:lnTo>
                  <a:lnTo>
                    <a:pt x="1" y="292"/>
                  </a:lnTo>
                  <a:lnTo>
                    <a:pt x="5" y="304"/>
                  </a:lnTo>
                  <a:lnTo>
                    <a:pt x="6" y="313"/>
                  </a:lnTo>
                  <a:lnTo>
                    <a:pt x="10" y="316"/>
                  </a:lnTo>
                  <a:lnTo>
                    <a:pt x="15" y="322"/>
                  </a:lnTo>
                  <a:lnTo>
                    <a:pt x="16" y="327"/>
                  </a:lnTo>
                  <a:lnTo>
                    <a:pt x="19" y="339"/>
                  </a:lnTo>
                  <a:lnTo>
                    <a:pt x="25" y="337"/>
                  </a:lnTo>
                  <a:lnTo>
                    <a:pt x="50" y="327"/>
                  </a:lnTo>
                  <a:lnTo>
                    <a:pt x="69" y="320"/>
                  </a:lnTo>
                  <a:lnTo>
                    <a:pt x="145" y="320"/>
                  </a:lnTo>
                  <a:lnTo>
                    <a:pt x="160" y="329"/>
                  </a:lnTo>
                  <a:lnTo>
                    <a:pt x="181" y="346"/>
                  </a:lnTo>
                  <a:lnTo>
                    <a:pt x="198" y="361"/>
                  </a:lnTo>
                  <a:lnTo>
                    <a:pt x="204" y="366"/>
                  </a:lnTo>
                  <a:lnTo>
                    <a:pt x="222" y="373"/>
                  </a:lnTo>
                  <a:lnTo>
                    <a:pt x="237" y="374"/>
                  </a:lnTo>
                  <a:lnTo>
                    <a:pt x="247" y="374"/>
                  </a:lnTo>
                  <a:lnTo>
                    <a:pt x="264" y="371"/>
                  </a:lnTo>
                  <a:lnTo>
                    <a:pt x="274" y="367"/>
                  </a:lnTo>
                  <a:lnTo>
                    <a:pt x="304" y="351"/>
                  </a:lnTo>
                  <a:lnTo>
                    <a:pt x="334" y="352"/>
                  </a:lnTo>
                  <a:lnTo>
                    <a:pt x="352" y="360"/>
                  </a:lnTo>
                  <a:lnTo>
                    <a:pt x="353" y="362"/>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72" name="Freeform 45"/>
            <p:cNvSpPr>
              <a:spLocks noChangeAspect="1"/>
            </p:cNvSpPr>
            <p:nvPr userDrawn="1"/>
          </p:nvSpPr>
          <p:spPr>
            <a:xfrm>
              <a:off x="854" y="3061"/>
              <a:ext cx="40" cy="47"/>
            </a:xfrm>
            <a:custGeom>
              <a:avLst/>
              <a:gdLst/>
              <a:ahLst/>
              <a:cxnLst>
                <a:cxn ang="0">
                  <a:pos x="115" y="4"/>
                </a:cxn>
                <a:cxn ang="0">
                  <a:pos x="116" y="11"/>
                </a:cxn>
                <a:cxn ang="0">
                  <a:pos x="109" y="26"/>
                </a:cxn>
                <a:cxn ang="0">
                  <a:pos x="106" y="33"/>
                </a:cxn>
                <a:cxn ang="0">
                  <a:pos x="99" y="43"/>
                </a:cxn>
                <a:cxn ang="0">
                  <a:pos x="86" y="58"/>
                </a:cxn>
                <a:cxn ang="0">
                  <a:pos x="80" y="72"/>
                </a:cxn>
                <a:cxn ang="0">
                  <a:pos x="81" y="78"/>
                </a:cxn>
                <a:cxn ang="0">
                  <a:pos x="92" y="88"/>
                </a:cxn>
                <a:cxn ang="0">
                  <a:pos x="98" y="100"/>
                </a:cxn>
                <a:cxn ang="0">
                  <a:pos x="97" y="110"/>
                </a:cxn>
                <a:cxn ang="0">
                  <a:pos x="92" y="116"/>
                </a:cxn>
                <a:cxn ang="0">
                  <a:pos x="75" y="129"/>
                </a:cxn>
                <a:cxn ang="0">
                  <a:pos x="61" y="137"/>
                </a:cxn>
                <a:cxn ang="0">
                  <a:pos x="39" y="147"/>
                </a:cxn>
                <a:cxn ang="0">
                  <a:pos x="26" y="141"/>
                </a:cxn>
                <a:cxn ang="0">
                  <a:pos x="18" y="133"/>
                </a:cxn>
                <a:cxn ang="0">
                  <a:pos x="9" y="127"/>
                </a:cxn>
                <a:cxn ang="0">
                  <a:pos x="0" y="119"/>
                </a:cxn>
                <a:cxn ang="0">
                  <a:pos x="0" y="105"/>
                </a:cxn>
                <a:cxn ang="0">
                  <a:pos x="6" y="98"/>
                </a:cxn>
                <a:cxn ang="0">
                  <a:pos x="15" y="91"/>
                </a:cxn>
                <a:cxn ang="0">
                  <a:pos x="20" y="86"/>
                </a:cxn>
                <a:cxn ang="0">
                  <a:pos x="27" y="73"/>
                </a:cxn>
                <a:cxn ang="0">
                  <a:pos x="40" y="56"/>
                </a:cxn>
                <a:cxn ang="0">
                  <a:pos x="52" y="40"/>
                </a:cxn>
                <a:cxn ang="0">
                  <a:pos x="64" y="27"/>
                </a:cxn>
                <a:cxn ang="0">
                  <a:pos x="75" y="16"/>
                </a:cxn>
                <a:cxn ang="0">
                  <a:pos x="86" y="7"/>
                </a:cxn>
                <a:cxn ang="0">
                  <a:pos x="93" y="5"/>
                </a:cxn>
                <a:cxn ang="0">
                  <a:pos x="102" y="1"/>
                </a:cxn>
                <a:cxn ang="0">
                  <a:pos x="114" y="0"/>
                </a:cxn>
              </a:cxnLst>
              <a:rect l="0" t="0" r="r" b="b"/>
              <a:pathLst>
                <a:path w="116" h="147">
                  <a:moveTo>
                    <a:pt x="114" y="0"/>
                  </a:moveTo>
                  <a:lnTo>
                    <a:pt x="115" y="4"/>
                  </a:lnTo>
                  <a:lnTo>
                    <a:pt x="116" y="7"/>
                  </a:lnTo>
                  <a:lnTo>
                    <a:pt x="116" y="11"/>
                  </a:lnTo>
                  <a:lnTo>
                    <a:pt x="114" y="18"/>
                  </a:lnTo>
                  <a:lnTo>
                    <a:pt x="109" y="26"/>
                  </a:lnTo>
                  <a:lnTo>
                    <a:pt x="108" y="30"/>
                  </a:lnTo>
                  <a:lnTo>
                    <a:pt x="106" y="33"/>
                  </a:lnTo>
                  <a:lnTo>
                    <a:pt x="104" y="38"/>
                  </a:lnTo>
                  <a:lnTo>
                    <a:pt x="99" y="43"/>
                  </a:lnTo>
                  <a:lnTo>
                    <a:pt x="96" y="47"/>
                  </a:lnTo>
                  <a:lnTo>
                    <a:pt x="86" y="58"/>
                  </a:lnTo>
                  <a:lnTo>
                    <a:pt x="83" y="66"/>
                  </a:lnTo>
                  <a:lnTo>
                    <a:pt x="80" y="72"/>
                  </a:lnTo>
                  <a:lnTo>
                    <a:pt x="80" y="74"/>
                  </a:lnTo>
                  <a:lnTo>
                    <a:pt x="81" y="78"/>
                  </a:lnTo>
                  <a:lnTo>
                    <a:pt x="84" y="83"/>
                  </a:lnTo>
                  <a:lnTo>
                    <a:pt x="92" y="88"/>
                  </a:lnTo>
                  <a:lnTo>
                    <a:pt x="96" y="94"/>
                  </a:lnTo>
                  <a:lnTo>
                    <a:pt x="98" y="100"/>
                  </a:lnTo>
                  <a:lnTo>
                    <a:pt x="98" y="104"/>
                  </a:lnTo>
                  <a:lnTo>
                    <a:pt x="97" y="110"/>
                  </a:lnTo>
                  <a:lnTo>
                    <a:pt x="94" y="112"/>
                  </a:lnTo>
                  <a:lnTo>
                    <a:pt x="92" y="116"/>
                  </a:lnTo>
                  <a:lnTo>
                    <a:pt x="85" y="122"/>
                  </a:lnTo>
                  <a:lnTo>
                    <a:pt x="75" y="129"/>
                  </a:lnTo>
                  <a:lnTo>
                    <a:pt x="67" y="135"/>
                  </a:lnTo>
                  <a:lnTo>
                    <a:pt x="61" y="137"/>
                  </a:lnTo>
                  <a:lnTo>
                    <a:pt x="53" y="141"/>
                  </a:lnTo>
                  <a:lnTo>
                    <a:pt x="39" y="147"/>
                  </a:lnTo>
                  <a:lnTo>
                    <a:pt x="32" y="145"/>
                  </a:lnTo>
                  <a:lnTo>
                    <a:pt x="26" y="141"/>
                  </a:lnTo>
                  <a:lnTo>
                    <a:pt x="22" y="137"/>
                  </a:lnTo>
                  <a:lnTo>
                    <a:pt x="18" y="133"/>
                  </a:lnTo>
                  <a:lnTo>
                    <a:pt x="15" y="131"/>
                  </a:lnTo>
                  <a:lnTo>
                    <a:pt x="9" y="127"/>
                  </a:lnTo>
                  <a:lnTo>
                    <a:pt x="4" y="124"/>
                  </a:lnTo>
                  <a:lnTo>
                    <a:pt x="0" y="119"/>
                  </a:lnTo>
                  <a:lnTo>
                    <a:pt x="0" y="113"/>
                  </a:lnTo>
                  <a:lnTo>
                    <a:pt x="0" y="105"/>
                  </a:lnTo>
                  <a:lnTo>
                    <a:pt x="1" y="103"/>
                  </a:lnTo>
                  <a:lnTo>
                    <a:pt x="6" y="98"/>
                  </a:lnTo>
                  <a:lnTo>
                    <a:pt x="9" y="95"/>
                  </a:lnTo>
                  <a:lnTo>
                    <a:pt x="15" y="91"/>
                  </a:lnTo>
                  <a:lnTo>
                    <a:pt x="18" y="89"/>
                  </a:lnTo>
                  <a:lnTo>
                    <a:pt x="20" y="86"/>
                  </a:lnTo>
                  <a:lnTo>
                    <a:pt x="23" y="81"/>
                  </a:lnTo>
                  <a:lnTo>
                    <a:pt x="27" y="73"/>
                  </a:lnTo>
                  <a:lnTo>
                    <a:pt x="34" y="63"/>
                  </a:lnTo>
                  <a:lnTo>
                    <a:pt x="40" y="56"/>
                  </a:lnTo>
                  <a:lnTo>
                    <a:pt x="49" y="45"/>
                  </a:lnTo>
                  <a:lnTo>
                    <a:pt x="52" y="40"/>
                  </a:lnTo>
                  <a:lnTo>
                    <a:pt x="59" y="31"/>
                  </a:lnTo>
                  <a:lnTo>
                    <a:pt x="64" y="27"/>
                  </a:lnTo>
                  <a:lnTo>
                    <a:pt x="69" y="21"/>
                  </a:lnTo>
                  <a:lnTo>
                    <a:pt x="75" y="16"/>
                  </a:lnTo>
                  <a:lnTo>
                    <a:pt x="80" y="11"/>
                  </a:lnTo>
                  <a:lnTo>
                    <a:pt x="86" y="7"/>
                  </a:lnTo>
                  <a:lnTo>
                    <a:pt x="89" y="5"/>
                  </a:lnTo>
                  <a:lnTo>
                    <a:pt x="93" y="5"/>
                  </a:lnTo>
                  <a:lnTo>
                    <a:pt x="99" y="2"/>
                  </a:lnTo>
                  <a:lnTo>
                    <a:pt x="102" y="1"/>
                  </a:lnTo>
                  <a:lnTo>
                    <a:pt x="108" y="0"/>
                  </a:lnTo>
                  <a:lnTo>
                    <a:pt x="114" y="0"/>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73" name="Freeform 46"/>
            <p:cNvSpPr>
              <a:spLocks noChangeAspect="1"/>
            </p:cNvSpPr>
            <p:nvPr userDrawn="1"/>
          </p:nvSpPr>
          <p:spPr>
            <a:xfrm>
              <a:off x="757" y="3107"/>
              <a:ext cx="107" cy="82"/>
            </a:xfrm>
            <a:custGeom>
              <a:avLst/>
              <a:gdLst/>
              <a:ahLst/>
              <a:cxnLst>
                <a:cxn ang="0">
                  <a:pos x="182" y="241"/>
                </a:cxn>
                <a:cxn ang="0">
                  <a:pos x="169" y="236"/>
                </a:cxn>
                <a:cxn ang="0">
                  <a:pos x="155" y="231"/>
                </a:cxn>
                <a:cxn ang="0">
                  <a:pos x="149" y="222"/>
                </a:cxn>
                <a:cxn ang="0">
                  <a:pos x="153" y="210"/>
                </a:cxn>
                <a:cxn ang="0">
                  <a:pos x="145" y="200"/>
                </a:cxn>
                <a:cxn ang="0">
                  <a:pos x="130" y="198"/>
                </a:cxn>
                <a:cxn ang="0">
                  <a:pos x="121" y="182"/>
                </a:cxn>
                <a:cxn ang="0">
                  <a:pos x="125" y="166"/>
                </a:cxn>
                <a:cxn ang="0">
                  <a:pos x="116" y="150"/>
                </a:cxn>
                <a:cxn ang="0">
                  <a:pos x="101" y="145"/>
                </a:cxn>
                <a:cxn ang="0">
                  <a:pos x="81" y="154"/>
                </a:cxn>
                <a:cxn ang="0">
                  <a:pos x="71" y="146"/>
                </a:cxn>
                <a:cxn ang="0">
                  <a:pos x="59" y="143"/>
                </a:cxn>
                <a:cxn ang="0">
                  <a:pos x="43" y="146"/>
                </a:cxn>
                <a:cxn ang="0">
                  <a:pos x="19" y="124"/>
                </a:cxn>
                <a:cxn ang="0">
                  <a:pos x="10" y="124"/>
                </a:cxn>
                <a:cxn ang="0">
                  <a:pos x="5" y="105"/>
                </a:cxn>
                <a:cxn ang="0">
                  <a:pos x="4" y="90"/>
                </a:cxn>
                <a:cxn ang="0">
                  <a:pos x="0" y="83"/>
                </a:cxn>
                <a:cxn ang="0">
                  <a:pos x="10" y="75"/>
                </a:cxn>
                <a:cxn ang="0">
                  <a:pos x="18" y="70"/>
                </a:cxn>
                <a:cxn ang="0">
                  <a:pos x="33" y="55"/>
                </a:cxn>
                <a:cxn ang="0">
                  <a:pos x="51" y="46"/>
                </a:cxn>
                <a:cxn ang="0">
                  <a:pos x="63" y="37"/>
                </a:cxn>
                <a:cxn ang="0">
                  <a:pos x="79" y="36"/>
                </a:cxn>
                <a:cxn ang="0">
                  <a:pos x="95" y="39"/>
                </a:cxn>
                <a:cxn ang="0">
                  <a:pos x="111" y="36"/>
                </a:cxn>
                <a:cxn ang="0">
                  <a:pos x="124" y="30"/>
                </a:cxn>
                <a:cxn ang="0">
                  <a:pos x="129" y="22"/>
                </a:cxn>
                <a:cxn ang="0">
                  <a:pos x="139" y="23"/>
                </a:cxn>
                <a:cxn ang="0">
                  <a:pos x="148" y="15"/>
                </a:cxn>
                <a:cxn ang="0">
                  <a:pos x="161" y="7"/>
                </a:cxn>
                <a:cxn ang="0">
                  <a:pos x="180" y="5"/>
                </a:cxn>
                <a:cxn ang="0">
                  <a:pos x="197" y="9"/>
                </a:cxn>
                <a:cxn ang="0">
                  <a:pos x="216" y="19"/>
                </a:cxn>
                <a:cxn ang="0">
                  <a:pos x="232" y="13"/>
                </a:cxn>
                <a:cxn ang="0">
                  <a:pos x="233" y="9"/>
                </a:cxn>
                <a:cxn ang="0">
                  <a:pos x="278" y="0"/>
                </a:cxn>
                <a:cxn ang="0">
                  <a:pos x="290" y="23"/>
                </a:cxn>
                <a:cxn ang="0">
                  <a:pos x="282" y="60"/>
                </a:cxn>
                <a:cxn ang="0">
                  <a:pos x="290" y="84"/>
                </a:cxn>
                <a:cxn ang="0">
                  <a:pos x="307" y="110"/>
                </a:cxn>
                <a:cxn ang="0">
                  <a:pos x="298" y="125"/>
                </a:cxn>
                <a:cxn ang="0">
                  <a:pos x="314" y="138"/>
                </a:cxn>
                <a:cxn ang="0">
                  <a:pos x="296" y="161"/>
                </a:cxn>
                <a:cxn ang="0">
                  <a:pos x="212" y="221"/>
                </a:cxn>
              </a:cxnLst>
              <a:rect l="0" t="0" r="r" b="b"/>
              <a:pathLst>
                <a:path w="321" h="245">
                  <a:moveTo>
                    <a:pt x="191" y="245"/>
                  </a:moveTo>
                  <a:lnTo>
                    <a:pt x="182" y="241"/>
                  </a:lnTo>
                  <a:lnTo>
                    <a:pt x="174" y="236"/>
                  </a:lnTo>
                  <a:lnTo>
                    <a:pt x="169" y="236"/>
                  </a:lnTo>
                  <a:lnTo>
                    <a:pt x="162" y="234"/>
                  </a:lnTo>
                  <a:lnTo>
                    <a:pt x="155" y="231"/>
                  </a:lnTo>
                  <a:lnTo>
                    <a:pt x="150" y="226"/>
                  </a:lnTo>
                  <a:lnTo>
                    <a:pt x="149" y="222"/>
                  </a:lnTo>
                  <a:lnTo>
                    <a:pt x="153" y="214"/>
                  </a:lnTo>
                  <a:lnTo>
                    <a:pt x="153" y="210"/>
                  </a:lnTo>
                  <a:lnTo>
                    <a:pt x="148" y="203"/>
                  </a:lnTo>
                  <a:lnTo>
                    <a:pt x="145" y="200"/>
                  </a:lnTo>
                  <a:lnTo>
                    <a:pt x="136" y="199"/>
                  </a:lnTo>
                  <a:lnTo>
                    <a:pt x="130" y="198"/>
                  </a:lnTo>
                  <a:lnTo>
                    <a:pt x="125" y="192"/>
                  </a:lnTo>
                  <a:lnTo>
                    <a:pt x="121" y="182"/>
                  </a:lnTo>
                  <a:lnTo>
                    <a:pt x="123" y="177"/>
                  </a:lnTo>
                  <a:lnTo>
                    <a:pt x="125" y="166"/>
                  </a:lnTo>
                  <a:lnTo>
                    <a:pt x="124" y="159"/>
                  </a:lnTo>
                  <a:lnTo>
                    <a:pt x="116" y="150"/>
                  </a:lnTo>
                  <a:lnTo>
                    <a:pt x="108" y="144"/>
                  </a:lnTo>
                  <a:lnTo>
                    <a:pt x="101" y="145"/>
                  </a:lnTo>
                  <a:lnTo>
                    <a:pt x="95" y="151"/>
                  </a:lnTo>
                  <a:lnTo>
                    <a:pt x="81" y="154"/>
                  </a:lnTo>
                  <a:lnTo>
                    <a:pt x="76" y="153"/>
                  </a:lnTo>
                  <a:lnTo>
                    <a:pt x="71" y="146"/>
                  </a:lnTo>
                  <a:lnTo>
                    <a:pt x="64" y="143"/>
                  </a:lnTo>
                  <a:lnTo>
                    <a:pt x="59" y="143"/>
                  </a:lnTo>
                  <a:lnTo>
                    <a:pt x="48" y="146"/>
                  </a:lnTo>
                  <a:lnTo>
                    <a:pt x="43" y="146"/>
                  </a:lnTo>
                  <a:lnTo>
                    <a:pt x="26" y="136"/>
                  </a:lnTo>
                  <a:lnTo>
                    <a:pt x="19" y="124"/>
                  </a:lnTo>
                  <a:lnTo>
                    <a:pt x="15" y="124"/>
                  </a:lnTo>
                  <a:lnTo>
                    <a:pt x="10" y="124"/>
                  </a:lnTo>
                  <a:lnTo>
                    <a:pt x="8" y="125"/>
                  </a:lnTo>
                  <a:lnTo>
                    <a:pt x="5" y="105"/>
                  </a:lnTo>
                  <a:lnTo>
                    <a:pt x="4" y="103"/>
                  </a:lnTo>
                  <a:lnTo>
                    <a:pt x="4" y="90"/>
                  </a:lnTo>
                  <a:lnTo>
                    <a:pt x="2" y="86"/>
                  </a:lnTo>
                  <a:lnTo>
                    <a:pt x="0" y="83"/>
                  </a:lnTo>
                  <a:lnTo>
                    <a:pt x="6" y="76"/>
                  </a:lnTo>
                  <a:lnTo>
                    <a:pt x="10" y="75"/>
                  </a:lnTo>
                  <a:lnTo>
                    <a:pt x="15" y="72"/>
                  </a:lnTo>
                  <a:lnTo>
                    <a:pt x="18" y="70"/>
                  </a:lnTo>
                  <a:lnTo>
                    <a:pt x="24" y="66"/>
                  </a:lnTo>
                  <a:lnTo>
                    <a:pt x="33" y="55"/>
                  </a:lnTo>
                  <a:lnTo>
                    <a:pt x="35" y="54"/>
                  </a:lnTo>
                  <a:lnTo>
                    <a:pt x="51" y="46"/>
                  </a:lnTo>
                  <a:lnTo>
                    <a:pt x="57" y="43"/>
                  </a:lnTo>
                  <a:lnTo>
                    <a:pt x="63" y="37"/>
                  </a:lnTo>
                  <a:lnTo>
                    <a:pt x="71" y="37"/>
                  </a:lnTo>
                  <a:lnTo>
                    <a:pt x="79" y="36"/>
                  </a:lnTo>
                  <a:lnTo>
                    <a:pt x="91" y="34"/>
                  </a:lnTo>
                  <a:lnTo>
                    <a:pt x="95" y="39"/>
                  </a:lnTo>
                  <a:lnTo>
                    <a:pt x="100" y="39"/>
                  </a:lnTo>
                  <a:lnTo>
                    <a:pt x="111" y="36"/>
                  </a:lnTo>
                  <a:lnTo>
                    <a:pt x="117" y="32"/>
                  </a:lnTo>
                  <a:lnTo>
                    <a:pt x="124" y="30"/>
                  </a:lnTo>
                  <a:lnTo>
                    <a:pt x="126" y="27"/>
                  </a:lnTo>
                  <a:lnTo>
                    <a:pt x="129" y="22"/>
                  </a:lnTo>
                  <a:lnTo>
                    <a:pt x="133" y="23"/>
                  </a:lnTo>
                  <a:lnTo>
                    <a:pt x="139" y="23"/>
                  </a:lnTo>
                  <a:lnTo>
                    <a:pt x="145" y="21"/>
                  </a:lnTo>
                  <a:lnTo>
                    <a:pt x="148" y="15"/>
                  </a:lnTo>
                  <a:lnTo>
                    <a:pt x="154" y="12"/>
                  </a:lnTo>
                  <a:lnTo>
                    <a:pt x="161" y="7"/>
                  </a:lnTo>
                  <a:lnTo>
                    <a:pt x="170" y="6"/>
                  </a:lnTo>
                  <a:lnTo>
                    <a:pt x="180" y="5"/>
                  </a:lnTo>
                  <a:lnTo>
                    <a:pt x="186" y="6"/>
                  </a:lnTo>
                  <a:lnTo>
                    <a:pt x="197" y="9"/>
                  </a:lnTo>
                  <a:lnTo>
                    <a:pt x="207" y="14"/>
                  </a:lnTo>
                  <a:lnTo>
                    <a:pt x="216" y="19"/>
                  </a:lnTo>
                  <a:lnTo>
                    <a:pt x="224" y="20"/>
                  </a:lnTo>
                  <a:lnTo>
                    <a:pt x="232" y="13"/>
                  </a:lnTo>
                  <a:lnTo>
                    <a:pt x="232" y="9"/>
                  </a:lnTo>
                  <a:lnTo>
                    <a:pt x="233" y="9"/>
                  </a:lnTo>
                  <a:lnTo>
                    <a:pt x="245" y="11"/>
                  </a:lnTo>
                  <a:lnTo>
                    <a:pt x="278" y="0"/>
                  </a:lnTo>
                  <a:lnTo>
                    <a:pt x="287" y="7"/>
                  </a:lnTo>
                  <a:lnTo>
                    <a:pt x="290" y="23"/>
                  </a:lnTo>
                  <a:lnTo>
                    <a:pt x="284" y="45"/>
                  </a:lnTo>
                  <a:lnTo>
                    <a:pt x="282" y="60"/>
                  </a:lnTo>
                  <a:lnTo>
                    <a:pt x="284" y="72"/>
                  </a:lnTo>
                  <a:lnTo>
                    <a:pt x="290" y="84"/>
                  </a:lnTo>
                  <a:lnTo>
                    <a:pt x="302" y="92"/>
                  </a:lnTo>
                  <a:lnTo>
                    <a:pt x="307" y="110"/>
                  </a:lnTo>
                  <a:lnTo>
                    <a:pt x="305" y="118"/>
                  </a:lnTo>
                  <a:lnTo>
                    <a:pt x="298" y="125"/>
                  </a:lnTo>
                  <a:lnTo>
                    <a:pt x="301" y="134"/>
                  </a:lnTo>
                  <a:lnTo>
                    <a:pt x="314" y="138"/>
                  </a:lnTo>
                  <a:lnTo>
                    <a:pt x="321" y="144"/>
                  </a:lnTo>
                  <a:lnTo>
                    <a:pt x="296" y="161"/>
                  </a:lnTo>
                  <a:lnTo>
                    <a:pt x="253" y="191"/>
                  </a:lnTo>
                  <a:lnTo>
                    <a:pt x="212" y="221"/>
                  </a:lnTo>
                  <a:lnTo>
                    <a:pt x="191" y="245"/>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74" name="Freeform 47"/>
            <p:cNvSpPr>
              <a:spLocks noChangeAspect="1"/>
            </p:cNvSpPr>
            <p:nvPr userDrawn="1"/>
          </p:nvSpPr>
          <p:spPr>
            <a:xfrm>
              <a:off x="872" y="2930"/>
              <a:ext cx="119" cy="124"/>
            </a:xfrm>
            <a:custGeom>
              <a:avLst/>
              <a:gdLst/>
              <a:ahLst/>
              <a:cxnLst>
                <a:cxn ang="0">
                  <a:pos x="351" y="365"/>
                </a:cxn>
                <a:cxn ang="0">
                  <a:pos x="332" y="362"/>
                </a:cxn>
                <a:cxn ang="0">
                  <a:pos x="304" y="372"/>
                </a:cxn>
                <a:cxn ang="0">
                  <a:pos x="279" y="365"/>
                </a:cxn>
                <a:cxn ang="0">
                  <a:pos x="261" y="334"/>
                </a:cxn>
                <a:cxn ang="0">
                  <a:pos x="251" y="312"/>
                </a:cxn>
                <a:cxn ang="0">
                  <a:pos x="235" y="293"/>
                </a:cxn>
                <a:cxn ang="0">
                  <a:pos x="219" y="273"/>
                </a:cxn>
                <a:cxn ang="0">
                  <a:pos x="211" y="283"/>
                </a:cxn>
                <a:cxn ang="0">
                  <a:pos x="194" y="282"/>
                </a:cxn>
                <a:cxn ang="0">
                  <a:pos x="181" y="258"/>
                </a:cxn>
                <a:cxn ang="0">
                  <a:pos x="147" y="238"/>
                </a:cxn>
                <a:cxn ang="0">
                  <a:pos x="126" y="223"/>
                </a:cxn>
                <a:cxn ang="0">
                  <a:pos x="112" y="208"/>
                </a:cxn>
                <a:cxn ang="0">
                  <a:pos x="93" y="205"/>
                </a:cxn>
                <a:cxn ang="0">
                  <a:pos x="82" y="179"/>
                </a:cxn>
                <a:cxn ang="0">
                  <a:pos x="61" y="186"/>
                </a:cxn>
                <a:cxn ang="0">
                  <a:pos x="47" y="171"/>
                </a:cxn>
                <a:cxn ang="0">
                  <a:pos x="28" y="162"/>
                </a:cxn>
                <a:cxn ang="0">
                  <a:pos x="25" y="132"/>
                </a:cxn>
                <a:cxn ang="0">
                  <a:pos x="36" y="125"/>
                </a:cxn>
                <a:cxn ang="0">
                  <a:pos x="50" y="128"/>
                </a:cxn>
                <a:cxn ang="0">
                  <a:pos x="54" y="95"/>
                </a:cxn>
                <a:cxn ang="0">
                  <a:pos x="45" y="81"/>
                </a:cxn>
                <a:cxn ang="0">
                  <a:pos x="18" y="81"/>
                </a:cxn>
                <a:cxn ang="0">
                  <a:pos x="0" y="67"/>
                </a:cxn>
                <a:cxn ang="0">
                  <a:pos x="4" y="38"/>
                </a:cxn>
                <a:cxn ang="0">
                  <a:pos x="22" y="31"/>
                </a:cxn>
                <a:cxn ang="0">
                  <a:pos x="57" y="4"/>
                </a:cxn>
                <a:cxn ang="0">
                  <a:pos x="108" y="2"/>
                </a:cxn>
                <a:cxn ang="0">
                  <a:pos x="139" y="38"/>
                </a:cxn>
                <a:cxn ang="0">
                  <a:pos x="115" y="76"/>
                </a:cxn>
                <a:cxn ang="0">
                  <a:pos x="162" y="60"/>
                </a:cxn>
                <a:cxn ang="0">
                  <a:pos x="184" y="62"/>
                </a:cxn>
                <a:cxn ang="0">
                  <a:pos x="191" y="110"/>
                </a:cxn>
                <a:cxn ang="0">
                  <a:pos x="216" y="142"/>
                </a:cxn>
                <a:cxn ang="0">
                  <a:pos x="248" y="148"/>
                </a:cxn>
                <a:cxn ang="0">
                  <a:pos x="273" y="139"/>
                </a:cxn>
                <a:cxn ang="0">
                  <a:pos x="294" y="160"/>
                </a:cxn>
                <a:cxn ang="0">
                  <a:pos x="296" y="197"/>
                </a:cxn>
                <a:cxn ang="0">
                  <a:pos x="293" y="234"/>
                </a:cxn>
                <a:cxn ang="0">
                  <a:pos x="299" y="276"/>
                </a:cxn>
                <a:cxn ang="0">
                  <a:pos x="308" y="306"/>
                </a:cxn>
                <a:cxn ang="0">
                  <a:pos x="327" y="306"/>
                </a:cxn>
                <a:cxn ang="0">
                  <a:pos x="343" y="328"/>
                </a:cxn>
                <a:cxn ang="0">
                  <a:pos x="356" y="352"/>
                </a:cxn>
              </a:cxnLst>
              <a:rect l="0" t="0" r="r" b="b"/>
              <a:pathLst>
                <a:path w="356" h="372">
                  <a:moveTo>
                    <a:pt x="356" y="352"/>
                  </a:moveTo>
                  <a:lnTo>
                    <a:pt x="356" y="359"/>
                  </a:lnTo>
                  <a:lnTo>
                    <a:pt x="351" y="365"/>
                  </a:lnTo>
                  <a:lnTo>
                    <a:pt x="345" y="366"/>
                  </a:lnTo>
                  <a:lnTo>
                    <a:pt x="339" y="361"/>
                  </a:lnTo>
                  <a:lnTo>
                    <a:pt x="332" y="362"/>
                  </a:lnTo>
                  <a:lnTo>
                    <a:pt x="324" y="365"/>
                  </a:lnTo>
                  <a:lnTo>
                    <a:pt x="313" y="372"/>
                  </a:lnTo>
                  <a:lnTo>
                    <a:pt x="304" y="372"/>
                  </a:lnTo>
                  <a:lnTo>
                    <a:pt x="291" y="366"/>
                  </a:lnTo>
                  <a:lnTo>
                    <a:pt x="284" y="363"/>
                  </a:lnTo>
                  <a:lnTo>
                    <a:pt x="279" y="365"/>
                  </a:lnTo>
                  <a:lnTo>
                    <a:pt x="259" y="351"/>
                  </a:lnTo>
                  <a:lnTo>
                    <a:pt x="261" y="343"/>
                  </a:lnTo>
                  <a:lnTo>
                    <a:pt x="261" y="334"/>
                  </a:lnTo>
                  <a:lnTo>
                    <a:pt x="258" y="327"/>
                  </a:lnTo>
                  <a:lnTo>
                    <a:pt x="253" y="318"/>
                  </a:lnTo>
                  <a:lnTo>
                    <a:pt x="251" y="312"/>
                  </a:lnTo>
                  <a:lnTo>
                    <a:pt x="247" y="306"/>
                  </a:lnTo>
                  <a:lnTo>
                    <a:pt x="241" y="299"/>
                  </a:lnTo>
                  <a:lnTo>
                    <a:pt x="235" y="293"/>
                  </a:lnTo>
                  <a:lnTo>
                    <a:pt x="231" y="288"/>
                  </a:lnTo>
                  <a:lnTo>
                    <a:pt x="226" y="275"/>
                  </a:lnTo>
                  <a:lnTo>
                    <a:pt x="219" y="273"/>
                  </a:lnTo>
                  <a:lnTo>
                    <a:pt x="215" y="273"/>
                  </a:lnTo>
                  <a:lnTo>
                    <a:pt x="210" y="277"/>
                  </a:lnTo>
                  <a:lnTo>
                    <a:pt x="211" y="283"/>
                  </a:lnTo>
                  <a:lnTo>
                    <a:pt x="208" y="286"/>
                  </a:lnTo>
                  <a:lnTo>
                    <a:pt x="200" y="285"/>
                  </a:lnTo>
                  <a:lnTo>
                    <a:pt x="194" y="282"/>
                  </a:lnTo>
                  <a:lnTo>
                    <a:pt x="189" y="274"/>
                  </a:lnTo>
                  <a:lnTo>
                    <a:pt x="186" y="266"/>
                  </a:lnTo>
                  <a:lnTo>
                    <a:pt x="181" y="258"/>
                  </a:lnTo>
                  <a:lnTo>
                    <a:pt x="174" y="253"/>
                  </a:lnTo>
                  <a:lnTo>
                    <a:pt x="145" y="240"/>
                  </a:lnTo>
                  <a:lnTo>
                    <a:pt x="147" y="238"/>
                  </a:lnTo>
                  <a:lnTo>
                    <a:pt x="141" y="228"/>
                  </a:lnTo>
                  <a:lnTo>
                    <a:pt x="136" y="224"/>
                  </a:lnTo>
                  <a:lnTo>
                    <a:pt x="126" y="223"/>
                  </a:lnTo>
                  <a:lnTo>
                    <a:pt x="118" y="220"/>
                  </a:lnTo>
                  <a:lnTo>
                    <a:pt x="118" y="212"/>
                  </a:lnTo>
                  <a:lnTo>
                    <a:pt x="112" y="208"/>
                  </a:lnTo>
                  <a:lnTo>
                    <a:pt x="107" y="212"/>
                  </a:lnTo>
                  <a:lnTo>
                    <a:pt x="100" y="211"/>
                  </a:lnTo>
                  <a:lnTo>
                    <a:pt x="93" y="205"/>
                  </a:lnTo>
                  <a:lnTo>
                    <a:pt x="92" y="196"/>
                  </a:lnTo>
                  <a:lnTo>
                    <a:pt x="90" y="184"/>
                  </a:lnTo>
                  <a:lnTo>
                    <a:pt x="82" y="179"/>
                  </a:lnTo>
                  <a:lnTo>
                    <a:pt x="75" y="178"/>
                  </a:lnTo>
                  <a:lnTo>
                    <a:pt x="68" y="183"/>
                  </a:lnTo>
                  <a:lnTo>
                    <a:pt x="61" y="186"/>
                  </a:lnTo>
                  <a:lnTo>
                    <a:pt x="54" y="183"/>
                  </a:lnTo>
                  <a:lnTo>
                    <a:pt x="51" y="176"/>
                  </a:lnTo>
                  <a:lnTo>
                    <a:pt x="47" y="171"/>
                  </a:lnTo>
                  <a:lnTo>
                    <a:pt x="43" y="166"/>
                  </a:lnTo>
                  <a:lnTo>
                    <a:pt x="34" y="166"/>
                  </a:lnTo>
                  <a:lnTo>
                    <a:pt x="28" y="162"/>
                  </a:lnTo>
                  <a:lnTo>
                    <a:pt x="24" y="156"/>
                  </a:lnTo>
                  <a:lnTo>
                    <a:pt x="24" y="142"/>
                  </a:lnTo>
                  <a:lnTo>
                    <a:pt x="25" y="132"/>
                  </a:lnTo>
                  <a:lnTo>
                    <a:pt x="28" y="123"/>
                  </a:lnTo>
                  <a:lnTo>
                    <a:pt x="32" y="123"/>
                  </a:lnTo>
                  <a:lnTo>
                    <a:pt x="36" y="125"/>
                  </a:lnTo>
                  <a:lnTo>
                    <a:pt x="40" y="129"/>
                  </a:lnTo>
                  <a:lnTo>
                    <a:pt x="43" y="130"/>
                  </a:lnTo>
                  <a:lnTo>
                    <a:pt x="50" y="128"/>
                  </a:lnTo>
                  <a:lnTo>
                    <a:pt x="53" y="125"/>
                  </a:lnTo>
                  <a:lnTo>
                    <a:pt x="54" y="116"/>
                  </a:lnTo>
                  <a:lnTo>
                    <a:pt x="54" y="95"/>
                  </a:lnTo>
                  <a:lnTo>
                    <a:pt x="52" y="83"/>
                  </a:lnTo>
                  <a:lnTo>
                    <a:pt x="49" y="79"/>
                  </a:lnTo>
                  <a:lnTo>
                    <a:pt x="45" y="81"/>
                  </a:lnTo>
                  <a:lnTo>
                    <a:pt x="27" y="87"/>
                  </a:lnTo>
                  <a:lnTo>
                    <a:pt x="24" y="87"/>
                  </a:lnTo>
                  <a:lnTo>
                    <a:pt x="18" y="81"/>
                  </a:lnTo>
                  <a:lnTo>
                    <a:pt x="14" y="78"/>
                  </a:lnTo>
                  <a:lnTo>
                    <a:pt x="3" y="74"/>
                  </a:lnTo>
                  <a:lnTo>
                    <a:pt x="0" y="67"/>
                  </a:lnTo>
                  <a:lnTo>
                    <a:pt x="0" y="57"/>
                  </a:lnTo>
                  <a:lnTo>
                    <a:pt x="0" y="50"/>
                  </a:lnTo>
                  <a:lnTo>
                    <a:pt x="4" y="38"/>
                  </a:lnTo>
                  <a:lnTo>
                    <a:pt x="13" y="41"/>
                  </a:lnTo>
                  <a:lnTo>
                    <a:pt x="24" y="37"/>
                  </a:lnTo>
                  <a:lnTo>
                    <a:pt x="22" y="31"/>
                  </a:lnTo>
                  <a:lnTo>
                    <a:pt x="19" y="20"/>
                  </a:lnTo>
                  <a:lnTo>
                    <a:pt x="26" y="14"/>
                  </a:lnTo>
                  <a:lnTo>
                    <a:pt x="57" y="4"/>
                  </a:lnTo>
                  <a:lnTo>
                    <a:pt x="66" y="2"/>
                  </a:lnTo>
                  <a:lnTo>
                    <a:pt x="96" y="0"/>
                  </a:lnTo>
                  <a:lnTo>
                    <a:pt x="108" y="2"/>
                  </a:lnTo>
                  <a:lnTo>
                    <a:pt x="134" y="17"/>
                  </a:lnTo>
                  <a:lnTo>
                    <a:pt x="141" y="28"/>
                  </a:lnTo>
                  <a:lnTo>
                    <a:pt x="139" y="38"/>
                  </a:lnTo>
                  <a:lnTo>
                    <a:pt x="131" y="49"/>
                  </a:lnTo>
                  <a:lnTo>
                    <a:pt x="111" y="61"/>
                  </a:lnTo>
                  <a:lnTo>
                    <a:pt x="115" y="76"/>
                  </a:lnTo>
                  <a:lnTo>
                    <a:pt x="127" y="85"/>
                  </a:lnTo>
                  <a:lnTo>
                    <a:pt x="148" y="74"/>
                  </a:lnTo>
                  <a:lnTo>
                    <a:pt x="162" y="60"/>
                  </a:lnTo>
                  <a:lnTo>
                    <a:pt x="167" y="51"/>
                  </a:lnTo>
                  <a:lnTo>
                    <a:pt x="177" y="60"/>
                  </a:lnTo>
                  <a:lnTo>
                    <a:pt x="184" y="62"/>
                  </a:lnTo>
                  <a:lnTo>
                    <a:pt x="183" y="80"/>
                  </a:lnTo>
                  <a:lnTo>
                    <a:pt x="189" y="97"/>
                  </a:lnTo>
                  <a:lnTo>
                    <a:pt x="191" y="110"/>
                  </a:lnTo>
                  <a:lnTo>
                    <a:pt x="202" y="127"/>
                  </a:lnTo>
                  <a:lnTo>
                    <a:pt x="208" y="137"/>
                  </a:lnTo>
                  <a:lnTo>
                    <a:pt x="216" y="142"/>
                  </a:lnTo>
                  <a:lnTo>
                    <a:pt x="228" y="145"/>
                  </a:lnTo>
                  <a:lnTo>
                    <a:pt x="239" y="144"/>
                  </a:lnTo>
                  <a:lnTo>
                    <a:pt x="248" y="148"/>
                  </a:lnTo>
                  <a:lnTo>
                    <a:pt x="257" y="150"/>
                  </a:lnTo>
                  <a:lnTo>
                    <a:pt x="266" y="144"/>
                  </a:lnTo>
                  <a:lnTo>
                    <a:pt x="273" y="139"/>
                  </a:lnTo>
                  <a:lnTo>
                    <a:pt x="277" y="150"/>
                  </a:lnTo>
                  <a:lnTo>
                    <a:pt x="287" y="154"/>
                  </a:lnTo>
                  <a:lnTo>
                    <a:pt x="294" y="160"/>
                  </a:lnTo>
                  <a:lnTo>
                    <a:pt x="297" y="169"/>
                  </a:lnTo>
                  <a:lnTo>
                    <a:pt x="296" y="183"/>
                  </a:lnTo>
                  <a:lnTo>
                    <a:pt x="296" y="197"/>
                  </a:lnTo>
                  <a:lnTo>
                    <a:pt x="299" y="207"/>
                  </a:lnTo>
                  <a:lnTo>
                    <a:pt x="297" y="216"/>
                  </a:lnTo>
                  <a:lnTo>
                    <a:pt x="293" y="234"/>
                  </a:lnTo>
                  <a:lnTo>
                    <a:pt x="294" y="249"/>
                  </a:lnTo>
                  <a:lnTo>
                    <a:pt x="294" y="263"/>
                  </a:lnTo>
                  <a:lnTo>
                    <a:pt x="299" y="276"/>
                  </a:lnTo>
                  <a:lnTo>
                    <a:pt x="304" y="284"/>
                  </a:lnTo>
                  <a:lnTo>
                    <a:pt x="306" y="299"/>
                  </a:lnTo>
                  <a:lnTo>
                    <a:pt x="308" y="306"/>
                  </a:lnTo>
                  <a:lnTo>
                    <a:pt x="313" y="308"/>
                  </a:lnTo>
                  <a:lnTo>
                    <a:pt x="322" y="305"/>
                  </a:lnTo>
                  <a:lnTo>
                    <a:pt x="327" y="306"/>
                  </a:lnTo>
                  <a:lnTo>
                    <a:pt x="327" y="314"/>
                  </a:lnTo>
                  <a:lnTo>
                    <a:pt x="331" y="319"/>
                  </a:lnTo>
                  <a:lnTo>
                    <a:pt x="343" y="328"/>
                  </a:lnTo>
                  <a:lnTo>
                    <a:pt x="350" y="339"/>
                  </a:lnTo>
                  <a:lnTo>
                    <a:pt x="355" y="348"/>
                  </a:lnTo>
                  <a:lnTo>
                    <a:pt x="356" y="352"/>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75" name="Freeform 48"/>
            <p:cNvSpPr>
              <a:spLocks noChangeAspect="1"/>
            </p:cNvSpPr>
            <p:nvPr userDrawn="1"/>
          </p:nvSpPr>
          <p:spPr>
            <a:xfrm>
              <a:off x="937" y="2860"/>
              <a:ext cx="127" cy="116"/>
            </a:xfrm>
            <a:custGeom>
              <a:avLst/>
              <a:gdLst/>
              <a:ahLst/>
              <a:cxnLst>
                <a:cxn ang="0">
                  <a:pos x="83" y="343"/>
                </a:cxn>
                <a:cxn ang="0">
                  <a:pos x="65" y="347"/>
                </a:cxn>
                <a:cxn ang="0">
                  <a:pos x="45" y="344"/>
                </a:cxn>
                <a:cxn ang="0">
                  <a:pos x="25" y="336"/>
                </a:cxn>
                <a:cxn ang="0">
                  <a:pos x="8" y="309"/>
                </a:cxn>
                <a:cxn ang="0">
                  <a:pos x="0" y="279"/>
                </a:cxn>
                <a:cxn ang="0">
                  <a:pos x="2" y="263"/>
                </a:cxn>
                <a:cxn ang="0">
                  <a:pos x="23" y="279"/>
                </a:cxn>
                <a:cxn ang="0">
                  <a:pos x="45" y="267"/>
                </a:cxn>
                <a:cxn ang="0">
                  <a:pos x="50" y="279"/>
                </a:cxn>
                <a:cxn ang="0">
                  <a:pos x="66" y="269"/>
                </a:cxn>
                <a:cxn ang="0">
                  <a:pos x="63" y="258"/>
                </a:cxn>
                <a:cxn ang="0">
                  <a:pos x="94" y="256"/>
                </a:cxn>
                <a:cxn ang="0">
                  <a:pos x="107" y="235"/>
                </a:cxn>
                <a:cxn ang="0">
                  <a:pos x="144" y="220"/>
                </a:cxn>
                <a:cxn ang="0">
                  <a:pos x="154" y="190"/>
                </a:cxn>
                <a:cxn ang="0">
                  <a:pos x="166" y="201"/>
                </a:cxn>
                <a:cxn ang="0">
                  <a:pos x="181" y="217"/>
                </a:cxn>
                <a:cxn ang="0">
                  <a:pos x="171" y="171"/>
                </a:cxn>
                <a:cxn ang="0">
                  <a:pos x="141" y="118"/>
                </a:cxn>
                <a:cxn ang="0">
                  <a:pos x="189" y="50"/>
                </a:cxn>
                <a:cxn ang="0">
                  <a:pos x="238" y="0"/>
                </a:cxn>
                <a:cxn ang="0">
                  <a:pos x="248" y="25"/>
                </a:cxn>
                <a:cxn ang="0">
                  <a:pos x="257" y="39"/>
                </a:cxn>
                <a:cxn ang="0">
                  <a:pos x="274" y="45"/>
                </a:cxn>
                <a:cxn ang="0">
                  <a:pos x="286" y="56"/>
                </a:cxn>
                <a:cxn ang="0">
                  <a:pos x="305" y="56"/>
                </a:cxn>
                <a:cxn ang="0">
                  <a:pos x="324" y="65"/>
                </a:cxn>
                <a:cxn ang="0">
                  <a:pos x="337" y="80"/>
                </a:cxn>
                <a:cxn ang="0">
                  <a:pos x="351" y="81"/>
                </a:cxn>
                <a:cxn ang="0">
                  <a:pos x="364" y="80"/>
                </a:cxn>
                <a:cxn ang="0">
                  <a:pos x="369" y="83"/>
                </a:cxn>
                <a:cxn ang="0">
                  <a:pos x="368" y="90"/>
                </a:cxn>
                <a:cxn ang="0">
                  <a:pos x="355" y="97"/>
                </a:cxn>
                <a:cxn ang="0">
                  <a:pos x="354" y="131"/>
                </a:cxn>
                <a:cxn ang="0">
                  <a:pos x="362" y="135"/>
                </a:cxn>
                <a:cxn ang="0">
                  <a:pos x="372" y="140"/>
                </a:cxn>
                <a:cxn ang="0">
                  <a:pos x="378" y="154"/>
                </a:cxn>
                <a:cxn ang="0">
                  <a:pos x="376" y="172"/>
                </a:cxn>
                <a:cxn ang="0">
                  <a:pos x="364" y="184"/>
                </a:cxn>
                <a:cxn ang="0">
                  <a:pos x="344" y="189"/>
                </a:cxn>
                <a:cxn ang="0">
                  <a:pos x="337" y="185"/>
                </a:cxn>
                <a:cxn ang="0">
                  <a:pos x="317" y="189"/>
                </a:cxn>
                <a:cxn ang="0">
                  <a:pos x="298" y="198"/>
                </a:cxn>
                <a:cxn ang="0">
                  <a:pos x="274" y="189"/>
                </a:cxn>
                <a:cxn ang="0">
                  <a:pos x="254" y="194"/>
                </a:cxn>
                <a:cxn ang="0">
                  <a:pos x="248" y="211"/>
                </a:cxn>
                <a:cxn ang="0">
                  <a:pos x="236" y="237"/>
                </a:cxn>
                <a:cxn ang="0">
                  <a:pos x="216" y="224"/>
                </a:cxn>
                <a:cxn ang="0">
                  <a:pos x="208" y="237"/>
                </a:cxn>
                <a:cxn ang="0">
                  <a:pos x="213" y="266"/>
                </a:cxn>
                <a:cxn ang="0">
                  <a:pos x="203" y="271"/>
                </a:cxn>
                <a:cxn ang="0">
                  <a:pos x="197" y="276"/>
                </a:cxn>
                <a:cxn ang="0">
                  <a:pos x="182" y="287"/>
                </a:cxn>
                <a:cxn ang="0">
                  <a:pos x="167" y="289"/>
                </a:cxn>
                <a:cxn ang="0">
                  <a:pos x="159" y="293"/>
                </a:cxn>
                <a:cxn ang="0">
                  <a:pos x="150" y="300"/>
                </a:cxn>
                <a:cxn ang="0">
                  <a:pos x="142" y="315"/>
                </a:cxn>
                <a:cxn ang="0">
                  <a:pos x="137" y="328"/>
                </a:cxn>
                <a:cxn ang="0">
                  <a:pos x="110" y="326"/>
                </a:cxn>
                <a:cxn ang="0">
                  <a:pos x="94" y="332"/>
                </a:cxn>
                <a:cxn ang="0">
                  <a:pos x="90" y="338"/>
                </a:cxn>
              </a:cxnLst>
              <a:rect l="0" t="0" r="r" b="b"/>
              <a:pathLst>
                <a:path w="379" h="349">
                  <a:moveTo>
                    <a:pt x="90" y="338"/>
                  </a:moveTo>
                  <a:lnTo>
                    <a:pt x="83" y="343"/>
                  </a:lnTo>
                  <a:lnTo>
                    <a:pt x="74" y="349"/>
                  </a:lnTo>
                  <a:lnTo>
                    <a:pt x="65" y="347"/>
                  </a:lnTo>
                  <a:lnTo>
                    <a:pt x="56" y="343"/>
                  </a:lnTo>
                  <a:lnTo>
                    <a:pt x="45" y="344"/>
                  </a:lnTo>
                  <a:lnTo>
                    <a:pt x="33" y="341"/>
                  </a:lnTo>
                  <a:lnTo>
                    <a:pt x="25" y="336"/>
                  </a:lnTo>
                  <a:lnTo>
                    <a:pt x="19" y="326"/>
                  </a:lnTo>
                  <a:lnTo>
                    <a:pt x="8" y="309"/>
                  </a:lnTo>
                  <a:lnTo>
                    <a:pt x="6" y="296"/>
                  </a:lnTo>
                  <a:lnTo>
                    <a:pt x="0" y="279"/>
                  </a:lnTo>
                  <a:lnTo>
                    <a:pt x="1" y="261"/>
                  </a:lnTo>
                  <a:lnTo>
                    <a:pt x="2" y="263"/>
                  </a:lnTo>
                  <a:lnTo>
                    <a:pt x="9" y="277"/>
                  </a:lnTo>
                  <a:lnTo>
                    <a:pt x="23" y="279"/>
                  </a:lnTo>
                  <a:lnTo>
                    <a:pt x="36" y="268"/>
                  </a:lnTo>
                  <a:lnTo>
                    <a:pt x="45" y="267"/>
                  </a:lnTo>
                  <a:lnTo>
                    <a:pt x="42" y="278"/>
                  </a:lnTo>
                  <a:lnTo>
                    <a:pt x="50" y="279"/>
                  </a:lnTo>
                  <a:lnTo>
                    <a:pt x="68" y="274"/>
                  </a:lnTo>
                  <a:lnTo>
                    <a:pt x="66" y="269"/>
                  </a:lnTo>
                  <a:lnTo>
                    <a:pt x="60" y="263"/>
                  </a:lnTo>
                  <a:lnTo>
                    <a:pt x="63" y="258"/>
                  </a:lnTo>
                  <a:lnTo>
                    <a:pt x="81" y="254"/>
                  </a:lnTo>
                  <a:lnTo>
                    <a:pt x="94" y="256"/>
                  </a:lnTo>
                  <a:lnTo>
                    <a:pt x="100" y="249"/>
                  </a:lnTo>
                  <a:lnTo>
                    <a:pt x="107" y="235"/>
                  </a:lnTo>
                  <a:lnTo>
                    <a:pt x="138" y="226"/>
                  </a:lnTo>
                  <a:lnTo>
                    <a:pt x="144" y="220"/>
                  </a:lnTo>
                  <a:lnTo>
                    <a:pt x="143" y="207"/>
                  </a:lnTo>
                  <a:lnTo>
                    <a:pt x="154" y="190"/>
                  </a:lnTo>
                  <a:lnTo>
                    <a:pt x="162" y="191"/>
                  </a:lnTo>
                  <a:lnTo>
                    <a:pt x="166" y="201"/>
                  </a:lnTo>
                  <a:lnTo>
                    <a:pt x="174" y="222"/>
                  </a:lnTo>
                  <a:lnTo>
                    <a:pt x="181" y="217"/>
                  </a:lnTo>
                  <a:lnTo>
                    <a:pt x="187" y="196"/>
                  </a:lnTo>
                  <a:lnTo>
                    <a:pt x="171" y="171"/>
                  </a:lnTo>
                  <a:lnTo>
                    <a:pt x="155" y="151"/>
                  </a:lnTo>
                  <a:lnTo>
                    <a:pt x="141" y="118"/>
                  </a:lnTo>
                  <a:lnTo>
                    <a:pt x="167" y="69"/>
                  </a:lnTo>
                  <a:lnTo>
                    <a:pt x="189" y="50"/>
                  </a:lnTo>
                  <a:lnTo>
                    <a:pt x="214" y="19"/>
                  </a:lnTo>
                  <a:lnTo>
                    <a:pt x="238" y="0"/>
                  </a:lnTo>
                  <a:lnTo>
                    <a:pt x="244" y="14"/>
                  </a:lnTo>
                  <a:lnTo>
                    <a:pt x="248" y="25"/>
                  </a:lnTo>
                  <a:lnTo>
                    <a:pt x="254" y="32"/>
                  </a:lnTo>
                  <a:lnTo>
                    <a:pt x="257" y="39"/>
                  </a:lnTo>
                  <a:lnTo>
                    <a:pt x="263" y="44"/>
                  </a:lnTo>
                  <a:lnTo>
                    <a:pt x="274" y="45"/>
                  </a:lnTo>
                  <a:lnTo>
                    <a:pt x="279" y="57"/>
                  </a:lnTo>
                  <a:lnTo>
                    <a:pt x="286" y="56"/>
                  </a:lnTo>
                  <a:lnTo>
                    <a:pt x="294" y="56"/>
                  </a:lnTo>
                  <a:lnTo>
                    <a:pt x="305" y="56"/>
                  </a:lnTo>
                  <a:lnTo>
                    <a:pt x="317" y="60"/>
                  </a:lnTo>
                  <a:lnTo>
                    <a:pt x="324" y="65"/>
                  </a:lnTo>
                  <a:lnTo>
                    <a:pt x="331" y="74"/>
                  </a:lnTo>
                  <a:lnTo>
                    <a:pt x="337" y="80"/>
                  </a:lnTo>
                  <a:lnTo>
                    <a:pt x="343" y="82"/>
                  </a:lnTo>
                  <a:lnTo>
                    <a:pt x="351" y="81"/>
                  </a:lnTo>
                  <a:lnTo>
                    <a:pt x="357" y="80"/>
                  </a:lnTo>
                  <a:lnTo>
                    <a:pt x="364" y="80"/>
                  </a:lnTo>
                  <a:lnTo>
                    <a:pt x="365" y="80"/>
                  </a:lnTo>
                  <a:lnTo>
                    <a:pt x="369" y="83"/>
                  </a:lnTo>
                  <a:lnTo>
                    <a:pt x="369" y="88"/>
                  </a:lnTo>
                  <a:lnTo>
                    <a:pt x="368" y="90"/>
                  </a:lnTo>
                  <a:lnTo>
                    <a:pt x="360" y="94"/>
                  </a:lnTo>
                  <a:lnTo>
                    <a:pt x="355" y="97"/>
                  </a:lnTo>
                  <a:lnTo>
                    <a:pt x="354" y="102"/>
                  </a:lnTo>
                  <a:lnTo>
                    <a:pt x="354" y="131"/>
                  </a:lnTo>
                  <a:lnTo>
                    <a:pt x="356" y="133"/>
                  </a:lnTo>
                  <a:lnTo>
                    <a:pt x="362" y="135"/>
                  </a:lnTo>
                  <a:lnTo>
                    <a:pt x="365" y="137"/>
                  </a:lnTo>
                  <a:lnTo>
                    <a:pt x="372" y="140"/>
                  </a:lnTo>
                  <a:lnTo>
                    <a:pt x="376" y="143"/>
                  </a:lnTo>
                  <a:lnTo>
                    <a:pt x="378" y="154"/>
                  </a:lnTo>
                  <a:lnTo>
                    <a:pt x="379" y="167"/>
                  </a:lnTo>
                  <a:lnTo>
                    <a:pt x="376" y="172"/>
                  </a:lnTo>
                  <a:lnTo>
                    <a:pt x="372" y="182"/>
                  </a:lnTo>
                  <a:lnTo>
                    <a:pt x="364" y="184"/>
                  </a:lnTo>
                  <a:lnTo>
                    <a:pt x="351" y="186"/>
                  </a:lnTo>
                  <a:lnTo>
                    <a:pt x="344" y="189"/>
                  </a:lnTo>
                  <a:lnTo>
                    <a:pt x="340" y="188"/>
                  </a:lnTo>
                  <a:lnTo>
                    <a:pt x="337" y="185"/>
                  </a:lnTo>
                  <a:lnTo>
                    <a:pt x="331" y="183"/>
                  </a:lnTo>
                  <a:lnTo>
                    <a:pt x="317" y="189"/>
                  </a:lnTo>
                  <a:lnTo>
                    <a:pt x="304" y="192"/>
                  </a:lnTo>
                  <a:lnTo>
                    <a:pt x="298" y="198"/>
                  </a:lnTo>
                  <a:lnTo>
                    <a:pt x="284" y="193"/>
                  </a:lnTo>
                  <a:lnTo>
                    <a:pt x="274" y="189"/>
                  </a:lnTo>
                  <a:lnTo>
                    <a:pt x="262" y="188"/>
                  </a:lnTo>
                  <a:lnTo>
                    <a:pt x="254" y="194"/>
                  </a:lnTo>
                  <a:lnTo>
                    <a:pt x="250" y="204"/>
                  </a:lnTo>
                  <a:lnTo>
                    <a:pt x="248" y="211"/>
                  </a:lnTo>
                  <a:lnTo>
                    <a:pt x="246" y="240"/>
                  </a:lnTo>
                  <a:lnTo>
                    <a:pt x="236" y="237"/>
                  </a:lnTo>
                  <a:lnTo>
                    <a:pt x="225" y="230"/>
                  </a:lnTo>
                  <a:lnTo>
                    <a:pt x="216" y="224"/>
                  </a:lnTo>
                  <a:lnTo>
                    <a:pt x="209" y="226"/>
                  </a:lnTo>
                  <a:lnTo>
                    <a:pt x="208" y="237"/>
                  </a:lnTo>
                  <a:lnTo>
                    <a:pt x="213" y="252"/>
                  </a:lnTo>
                  <a:lnTo>
                    <a:pt x="213" y="266"/>
                  </a:lnTo>
                  <a:lnTo>
                    <a:pt x="213" y="270"/>
                  </a:lnTo>
                  <a:lnTo>
                    <a:pt x="203" y="271"/>
                  </a:lnTo>
                  <a:lnTo>
                    <a:pt x="197" y="272"/>
                  </a:lnTo>
                  <a:lnTo>
                    <a:pt x="197" y="276"/>
                  </a:lnTo>
                  <a:lnTo>
                    <a:pt x="190" y="284"/>
                  </a:lnTo>
                  <a:lnTo>
                    <a:pt x="182" y="287"/>
                  </a:lnTo>
                  <a:lnTo>
                    <a:pt x="173" y="289"/>
                  </a:lnTo>
                  <a:lnTo>
                    <a:pt x="167" y="289"/>
                  </a:lnTo>
                  <a:lnTo>
                    <a:pt x="165" y="295"/>
                  </a:lnTo>
                  <a:lnTo>
                    <a:pt x="159" y="293"/>
                  </a:lnTo>
                  <a:lnTo>
                    <a:pt x="155" y="290"/>
                  </a:lnTo>
                  <a:lnTo>
                    <a:pt x="150" y="300"/>
                  </a:lnTo>
                  <a:lnTo>
                    <a:pt x="147" y="303"/>
                  </a:lnTo>
                  <a:lnTo>
                    <a:pt x="142" y="315"/>
                  </a:lnTo>
                  <a:lnTo>
                    <a:pt x="139" y="322"/>
                  </a:lnTo>
                  <a:lnTo>
                    <a:pt x="137" y="328"/>
                  </a:lnTo>
                  <a:lnTo>
                    <a:pt x="126" y="327"/>
                  </a:lnTo>
                  <a:lnTo>
                    <a:pt x="110" y="326"/>
                  </a:lnTo>
                  <a:lnTo>
                    <a:pt x="100" y="329"/>
                  </a:lnTo>
                  <a:lnTo>
                    <a:pt x="94" y="332"/>
                  </a:lnTo>
                  <a:lnTo>
                    <a:pt x="91" y="337"/>
                  </a:lnTo>
                  <a:lnTo>
                    <a:pt x="90" y="338"/>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76" name="Freeform 49"/>
            <p:cNvSpPr>
              <a:spLocks noChangeAspect="1"/>
            </p:cNvSpPr>
            <p:nvPr userDrawn="1"/>
          </p:nvSpPr>
          <p:spPr>
            <a:xfrm>
              <a:off x="972" y="2993"/>
              <a:ext cx="112" cy="175"/>
            </a:xfrm>
            <a:custGeom>
              <a:avLst/>
              <a:gdLst/>
              <a:ahLst/>
              <a:cxnLst>
                <a:cxn ang="0">
                  <a:pos x="47" y="522"/>
                </a:cxn>
                <a:cxn ang="0">
                  <a:pos x="36" y="513"/>
                </a:cxn>
                <a:cxn ang="0">
                  <a:pos x="25" y="496"/>
                </a:cxn>
                <a:cxn ang="0">
                  <a:pos x="5" y="473"/>
                </a:cxn>
                <a:cxn ang="0">
                  <a:pos x="0" y="453"/>
                </a:cxn>
                <a:cxn ang="0">
                  <a:pos x="9" y="457"/>
                </a:cxn>
                <a:cxn ang="0">
                  <a:pos x="26" y="449"/>
                </a:cxn>
                <a:cxn ang="0">
                  <a:pos x="32" y="438"/>
                </a:cxn>
                <a:cxn ang="0">
                  <a:pos x="50" y="423"/>
                </a:cxn>
                <a:cxn ang="0">
                  <a:pos x="73" y="416"/>
                </a:cxn>
                <a:cxn ang="0">
                  <a:pos x="81" y="395"/>
                </a:cxn>
                <a:cxn ang="0">
                  <a:pos x="75" y="367"/>
                </a:cxn>
                <a:cxn ang="0">
                  <a:pos x="79" y="341"/>
                </a:cxn>
                <a:cxn ang="0">
                  <a:pos x="77" y="314"/>
                </a:cxn>
                <a:cxn ang="0">
                  <a:pos x="77" y="296"/>
                </a:cxn>
                <a:cxn ang="0">
                  <a:pos x="75" y="276"/>
                </a:cxn>
                <a:cxn ang="0">
                  <a:pos x="91" y="268"/>
                </a:cxn>
                <a:cxn ang="0">
                  <a:pos x="106" y="266"/>
                </a:cxn>
                <a:cxn ang="0">
                  <a:pos x="108" y="245"/>
                </a:cxn>
                <a:cxn ang="0">
                  <a:pos x="93" y="231"/>
                </a:cxn>
                <a:cxn ang="0">
                  <a:pos x="77" y="230"/>
                </a:cxn>
                <a:cxn ang="0">
                  <a:pos x="64" y="214"/>
                </a:cxn>
                <a:cxn ang="0">
                  <a:pos x="68" y="192"/>
                </a:cxn>
                <a:cxn ang="0">
                  <a:pos x="73" y="175"/>
                </a:cxn>
                <a:cxn ang="0">
                  <a:pos x="60" y="170"/>
                </a:cxn>
                <a:cxn ang="0">
                  <a:pos x="59" y="155"/>
                </a:cxn>
                <a:cxn ang="0">
                  <a:pos x="75" y="143"/>
                </a:cxn>
                <a:cxn ang="0">
                  <a:pos x="81" y="126"/>
                </a:cxn>
                <a:cxn ang="0">
                  <a:pos x="87" y="115"/>
                </a:cxn>
                <a:cxn ang="0">
                  <a:pos x="98" y="123"/>
                </a:cxn>
                <a:cxn ang="0">
                  <a:pos x="121" y="127"/>
                </a:cxn>
                <a:cxn ang="0">
                  <a:pos x="142" y="122"/>
                </a:cxn>
                <a:cxn ang="0">
                  <a:pos x="150" y="102"/>
                </a:cxn>
                <a:cxn ang="0">
                  <a:pos x="161" y="85"/>
                </a:cxn>
                <a:cxn ang="0">
                  <a:pos x="170" y="34"/>
                </a:cxn>
                <a:cxn ang="0">
                  <a:pos x="166" y="8"/>
                </a:cxn>
                <a:cxn ang="0">
                  <a:pos x="186" y="7"/>
                </a:cxn>
                <a:cxn ang="0">
                  <a:pos x="203" y="0"/>
                </a:cxn>
                <a:cxn ang="0">
                  <a:pos x="212" y="10"/>
                </a:cxn>
                <a:cxn ang="0">
                  <a:pos x="221" y="25"/>
                </a:cxn>
                <a:cxn ang="0">
                  <a:pos x="230" y="28"/>
                </a:cxn>
                <a:cxn ang="0">
                  <a:pos x="244" y="18"/>
                </a:cxn>
                <a:cxn ang="0">
                  <a:pos x="257" y="35"/>
                </a:cxn>
                <a:cxn ang="0">
                  <a:pos x="269" y="45"/>
                </a:cxn>
                <a:cxn ang="0">
                  <a:pos x="281" y="54"/>
                </a:cxn>
                <a:cxn ang="0">
                  <a:pos x="287" y="71"/>
                </a:cxn>
                <a:cxn ang="0">
                  <a:pos x="249" y="94"/>
                </a:cxn>
                <a:cxn ang="0">
                  <a:pos x="247" y="135"/>
                </a:cxn>
                <a:cxn ang="0">
                  <a:pos x="222" y="156"/>
                </a:cxn>
                <a:cxn ang="0">
                  <a:pos x="216" y="182"/>
                </a:cxn>
                <a:cxn ang="0">
                  <a:pos x="224" y="216"/>
                </a:cxn>
                <a:cxn ang="0">
                  <a:pos x="260" y="237"/>
                </a:cxn>
                <a:cxn ang="0">
                  <a:pos x="296" y="243"/>
                </a:cxn>
                <a:cxn ang="0">
                  <a:pos x="323" y="240"/>
                </a:cxn>
                <a:cxn ang="0">
                  <a:pos x="323" y="337"/>
                </a:cxn>
                <a:cxn ang="0">
                  <a:pos x="285" y="347"/>
                </a:cxn>
                <a:cxn ang="0">
                  <a:pos x="239" y="342"/>
                </a:cxn>
                <a:cxn ang="0">
                  <a:pos x="159" y="360"/>
                </a:cxn>
                <a:cxn ang="0">
                  <a:pos x="134" y="391"/>
                </a:cxn>
                <a:cxn ang="0">
                  <a:pos x="125" y="406"/>
                </a:cxn>
                <a:cxn ang="0">
                  <a:pos x="120" y="441"/>
                </a:cxn>
                <a:cxn ang="0">
                  <a:pos x="80" y="472"/>
                </a:cxn>
                <a:cxn ang="0">
                  <a:pos x="56" y="513"/>
                </a:cxn>
              </a:cxnLst>
              <a:rect l="0" t="0" r="r" b="b"/>
              <a:pathLst>
                <a:path w="332" h="525">
                  <a:moveTo>
                    <a:pt x="50" y="525"/>
                  </a:moveTo>
                  <a:lnTo>
                    <a:pt x="47" y="522"/>
                  </a:lnTo>
                  <a:lnTo>
                    <a:pt x="39" y="519"/>
                  </a:lnTo>
                  <a:lnTo>
                    <a:pt x="36" y="513"/>
                  </a:lnTo>
                  <a:lnTo>
                    <a:pt x="28" y="505"/>
                  </a:lnTo>
                  <a:lnTo>
                    <a:pt x="25" y="496"/>
                  </a:lnTo>
                  <a:lnTo>
                    <a:pt x="16" y="487"/>
                  </a:lnTo>
                  <a:lnTo>
                    <a:pt x="5" y="473"/>
                  </a:lnTo>
                  <a:lnTo>
                    <a:pt x="3" y="464"/>
                  </a:lnTo>
                  <a:lnTo>
                    <a:pt x="0" y="453"/>
                  </a:lnTo>
                  <a:lnTo>
                    <a:pt x="2" y="454"/>
                  </a:lnTo>
                  <a:lnTo>
                    <a:pt x="9" y="457"/>
                  </a:lnTo>
                  <a:lnTo>
                    <a:pt x="11" y="450"/>
                  </a:lnTo>
                  <a:lnTo>
                    <a:pt x="26" y="449"/>
                  </a:lnTo>
                  <a:lnTo>
                    <a:pt x="26" y="445"/>
                  </a:lnTo>
                  <a:lnTo>
                    <a:pt x="32" y="438"/>
                  </a:lnTo>
                  <a:lnTo>
                    <a:pt x="42" y="432"/>
                  </a:lnTo>
                  <a:lnTo>
                    <a:pt x="50" y="423"/>
                  </a:lnTo>
                  <a:lnTo>
                    <a:pt x="60" y="418"/>
                  </a:lnTo>
                  <a:lnTo>
                    <a:pt x="73" y="416"/>
                  </a:lnTo>
                  <a:lnTo>
                    <a:pt x="79" y="410"/>
                  </a:lnTo>
                  <a:lnTo>
                    <a:pt x="81" y="395"/>
                  </a:lnTo>
                  <a:lnTo>
                    <a:pt x="77" y="381"/>
                  </a:lnTo>
                  <a:lnTo>
                    <a:pt x="75" y="367"/>
                  </a:lnTo>
                  <a:lnTo>
                    <a:pt x="77" y="356"/>
                  </a:lnTo>
                  <a:lnTo>
                    <a:pt x="79" y="341"/>
                  </a:lnTo>
                  <a:lnTo>
                    <a:pt x="80" y="327"/>
                  </a:lnTo>
                  <a:lnTo>
                    <a:pt x="77" y="314"/>
                  </a:lnTo>
                  <a:lnTo>
                    <a:pt x="83" y="308"/>
                  </a:lnTo>
                  <a:lnTo>
                    <a:pt x="77" y="296"/>
                  </a:lnTo>
                  <a:lnTo>
                    <a:pt x="71" y="285"/>
                  </a:lnTo>
                  <a:lnTo>
                    <a:pt x="75" y="276"/>
                  </a:lnTo>
                  <a:lnTo>
                    <a:pt x="80" y="265"/>
                  </a:lnTo>
                  <a:lnTo>
                    <a:pt x="91" y="268"/>
                  </a:lnTo>
                  <a:lnTo>
                    <a:pt x="100" y="270"/>
                  </a:lnTo>
                  <a:lnTo>
                    <a:pt x="106" y="266"/>
                  </a:lnTo>
                  <a:lnTo>
                    <a:pt x="108" y="256"/>
                  </a:lnTo>
                  <a:lnTo>
                    <a:pt x="108" y="245"/>
                  </a:lnTo>
                  <a:lnTo>
                    <a:pt x="100" y="239"/>
                  </a:lnTo>
                  <a:lnTo>
                    <a:pt x="93" y="231"/>
                  </a:lnTo>
                  <a:lnTo>
                    <a:pt x="85" y="232"/>
                  </a:lnTo>
                  <a:lnTo>
                    <a:pt x="77" y="230"/>
                  </a:lnTo>
                  <a:lnTo>
                    <a:pt x="71" y="223"/>
                  </a:lnTo>
                  <a:lnTo>
                    <a:pt x="64" y="214"/>
                  </a:lnTo>
                  <a:lnTo>
                    <a:pt x="65" y="203"/>
                  </a:lnTo>
                  <a:lnTo>
                    <a:pt x="68" y="192"/>
                  </a:lnTo>
                  <a:lnTo>
                    <a:pt x="73" y="184"/>
                  </a:lnTo>
                  <a:lnTo>
                    <a:pt x="73" y="175"/>
                  </a:lnTo>
                  <a:lnTo>
                    <a:pt x="66" y="173"/>
                  </a:lnTo>
                  <a:lnTo>
                    <a:pt x="60" y="170"/>
                  </a:lnTo>
                  <a:lnTo>
                    <a:pt x="57" y="163"/>
                  </a:lnTo>
                  <a:lnTo>
                    <a:pt x="59" y="155"/>
                  </a:lnTo>
                  <a:lnTo>
                    <a:pt x="69" y="148"/>
                  </a:lnTo>
                  <a:lnTo>
                    <a:pt x="75" y="143"/>
                  </a:lnTo>
                  <a:lnTo>
                    <a:pt x="81" y="135"/>
                  </a:lnTo>
                  <a:lnTo>
                    <a:pt x="81" y="126"/>
                  </a:lnTo>
                  <a:lnTo>
                    <a:pt x="81" y="118"/>
                  </a:lnTo>
                  <a:lnTo>
                    <a:pt x="87" y="115"/>
                  </a:lnTo>
                  <a:lnTo>
                    <a:pt x="92" y="119"/>
                  </a:lnTo>
                  <a:lnTo>
                    <a:pt x="98" y="123"/>
                  </a:lnTo>
                  <a:lnTo>
                    <a:pt x="109" y="123"/>
                  </a:lnTo>
                  <a:lnTo>
                    <a:pt x="121" y="127"/>
                  </a:lnTo>
                  <a:lnTo>
                    <a:pt x="132" y="128"/>
                  </a:lnTo>
                  <a:lnTo>
                    <a:pt x="142" y="122"/>
                  </a:lnTo>
                  <a:lnTo>
                    <a:pt x="147" y="112"/>
                  </a:lnTo>
                  <a:lnTo>
                    <a:pt x="150" y="102"/>
                  </a:lnTo>
                  <a:lnTo>
                    <a:pt x="157" y="96"/>
                  </a:lnTo>
                  <a:lnTo>
                    <a:pt x="161" y="85"/>
                  </a:lnTo>
                  <a:lnTo>
                    <a:pt x="168" y="56"/>
                  </a:lnTo>
                  <a:lnTo>
                    <a:pt x="170" y="34"/>
                  </a:lnTo>
                  <a:lnTo>
                    <a:pt x="168" y="24"/>
                  </a:lnTo>
                  <a:lnTo>
                    <a:pt x="166" y="8"/>
                  </a:lnTo>
                  <a:lnTo>
                    <a:pt x="175" y="10"/>
                  </a:lnTo>
                  <a:lnTo>
                    <a:pt x="186" y="7"/>
                  </a:lnTo>
                  <a:lnTo>
                    <a:pt x="194" y="6"/>
                  </a:lnTo>
                  <a:lnTo>
                    <a:pt x="203" y="0"/>
                  </a:lnTo>
                  <a:lnTo>
                    <a:pt x="206" y="0"/>
                  </a:lnTo>
                  <a:lnTo>
                    <a:pt x="212" y="10"/>
                  </a:lnTo>
                  <a:lnTo>
                    <a:pt x="216" y="17"/>
                  </a:lnTo>
                  <a:lnTo>
                    <a:pt x="221" y="25"/>
                  </a:lnTo>
                  <a:lnTo>
                    <a:pt x="225" y="29"/>
                  </a:lnTo>
                  <a:lnTo>
                    <a:pt x="230" y="28"/>
                  </a:lnTo>
                  <a:lnTo>
                    <a:pt x="240" y="22"/>
                  </a:lnTo>
                  <a:lnTo>
                    <a:pt x="244" y="18"/>
                  </a:lnTo>
                  <a:lnTo>
                    <a:pt x="250" y="27"/>
                  </a:lnTo>
                  <a:lnTo>
                    <a:pt x="257" y="35"/>
                  </a:lnTo>
                  <a:lnTo>
                    <a:pt x="263" y="40"/>
                  </a:lnTo>
                  <a:lnTo>
                    <a:pt x="269" y="45"/>
                  </a:lnTo>
                  <a:lnTo>
                    <a:pt x="275" y="48"/>
                  </a:lnTo>
                  <a:lnTo>
                    <a:pt x="281" y="54"/>
                  </a:lnTo>
                  <a:lnTo>
                    <a:pt x="285" y="62"/>
                  </a:lnTo>
                  <a:lnTo>
                    <a:pt x="287" y="71"/>
                  </a:lnTo>
                  <a:lnTo>
                    <a:pt x="265" y="80"/>
                  </a:lnTo>
                  <a:lnTo>
                    <a:pt x="249" y="94"/>
                  </a:lnTo>
                  <a:lnTo>
                    <a:pt x="246" y="111"/>
                  </a:lnTo>
                  <a:lnTo>
                    <a:pt x="247" y="135"/>
                  </a:lnTo>
                  <a:lnTo>
                    <a:pt x="240" y="142"/>
                  </a:lnTo>
                  <a:lnTo>
                    <a:pt x="222" y="156"/>
                  </a:lnTo>
                  <a:lnTo>
                    <a:pt x="217" y="167"/>
                  </a:lnTo>
                  <a:lnTo>
                    <a:pt x="216" y="182"/>
                  </a:lnTo>
                  <a:lnTo>
                    <a:pt x="217" y="201"/>
                  </a:lnTo>
                  <a:lnTo>
                    <a:pt x="224" y="216"/>
                  </a:lnTo>
                  <a:lnTo>
                    <a:pt x="239" y="225"/>
                  </a:lnTo>
                  <a:lnTo>
                    <a:pt x="260" y="237"/>
                  </a:lnTo>
                  <a:lnTo>
                    <a:pt x="279" y="243"/>
                  </a:lnTo>
                  <a:lnTo>
                    <a:pt x="296" y="243"/>
                  </a:lnTo>
                  <a:lnTo>
                    <a:pt x="313" y="243"/>
                  </a:lnTo>
                  <a:lnTo>
                    <a:pt x="323" y="240"/>
                  </a:lnTo>
                  <a:lnTo>
                    <a:pt x="332" y="281"/>
                  </a:lnTo>
                  <a:lnTo>
                    <a:pt x="323" y="337"/>
                  </a:lnTo>
                  <a:lnTo>
                    <a:pt x="315" y="343"/>
                  </a:lnTo>
                  <a:lnTo>
                    <a:pt x="285" y="347"/>
                  </a:lnTo>
                  <a:lnTo>
                    <a:pt x="246" y="346"/>
                  </a:lnTo>
                  <a:lnTo>
                    <a:pt x="239" y="342"/>
                  </a:lnTo>
                  <a:lnTo>
                    <a:pt x="195" y="347"/>
                  </a:lnTo>
                  <a:lnTo>
                    <a:pt x="159" y="360"/>
                  </a:lnTo>
                  <a:lnTo>
                    <a:pt x="147" y="372"/>
                  </a:lnTo>
                  <a:lnTo>
                    <a:pt x="134" y="391"/>
                  </a:lnTo>
                  <a:lnTo>
                    <a:pt x="128" y="399"/>
                  </a:lnTo>
                  <a:lnTo>
                    <a:pt x="125" y="406"/>
                  </a:lnTo>
                  <a:lnTo>
                    <a:pt x="123" y="434"/>
                  </a:lnTo>
                  <a:lnTo>
                    <a:pt x="120" y="441"/>
                  </a:lnTo>
                  <a:lnTo>
                    <a:pt x="88" y="463"/>
                  </a:lnTo>
                  <a:lnTo>
                    <a:pt x="80" y="472"/>
                  </a:lnTo>
                  <a:lnTo>
                    <a:pt x="68" y="493"/>
                  </a:lnTo>
                  <a:lnTo>
                    <a:pt x="56" y="513"/>
                  </a:lnTo>
                  <a:lnTo>
                    <a:pt x="50" y="525"/>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77" name="Freeform 50"/>
            <p:cNvSpPr>
              <a:spLocks noChangeAspect="1"/>
            </p:cNvSpPr>
            <p:nvPr userDrawn="1"/>
          </p:nvSpPr>
          <p:spPr>
            <a:xfrm>
              <a:off x="967" y="2934"/>
              <a:ext cx="67" cy="111"/>
            </a:xfrm>
            <a:custGeom>
              <a:avLst/>
              <a:gdLst/>
              <a:ahLst/>
              <a:cxnLst>
                <a:cxn ang="0">
                  <a:pos x="82" y="323"/>
                </a:cxn>
                <a:cxn ang="0">
                  <a:pos x="70" y="303"/>
                </a:cxn>
                <a:cxn ang="0">
                  <a:pos x="54" y="289"/>
                </a:cxn>
                <a:cxn ang="0">
                  <a:pos x="49" y="280"/>
                </a:cxn>
                <a:cxn ang="0">
                  <a:pos x="35" y="281"/>
                </a:cxn>
                <a:cxn ang="0">
                  <a:pos x="31" y="259"/>
                </a:cxn>
                <a:cxn ang="0">
                  <a:pos x="21" y="238"/>
                </a:cxn>
                <a:cxn ang="0">
                  <a:pos x="20" y="209"/>
                </a:cxn>
                <a:cxn ang="0">
                  <a:pos x="26" y="182"/>
                </a:cxn>
                <a:cxn ang="0">
                  <a:pos x="23" y="158"/>
                </a:cxn>
                <a:cxn ang="0">
                  <a:pos x="21" y="135"/>
                </a:cxn>
                <a:cxn ang="0">
                  <a:pos x="4" y="125"/>
                </a:cxn>
                <a:cxn ang="0">
                  <a:pos x="1" y="113"/>
                </a:cxn>
                <a:cxn ang="0">
                  <a:pos x="10" y="105"/>
                </a:cxn>
                <a:cxn ang="0">
                  <a:pos x="36" y="103"/>
                </a:cxn>
                <a:cxn ang="0">
                  <a:pos x="49" y="98"/>
                </a:cxn>
                <a:cxn ang="0">
                  <a:pos x="57" y="79"/>
                </a:cxn>
                <a:cxn ang="0">
                  <a:pos x="65" y="66"/>
                </a:cxn>
                <a:cxn ang="0">
                  <a:pos x="75" y="71"/>
                </a:cxn>
                <a:cxn ang="0">
                  <a:pos x="83" y="65"/>
                </a:cxn>
                <a:cxn ang="0">
                  <a:pos x="100" y="60"/>
                </a:cxn>
                <a:cxn ang="0">
                  <a:pos x="107" y="48"/>
                </a:cxn>
                <a:cxn ang="0">
                  <a:pos x="123" y="46"/>
                </a:cxn>
                <a:cxn ang="0">
                  <a:pos x="123" y="28"/>
                </a:cxn>
                <a:cxn ang="0">
                  <a:pos x="119" y="2"/>
                </a:cxn>
                <a:cxn ang="0">
                  <a:pos x="135" y="6"/>
                </a:cxn>
                <a:cxn ang="0">
                  <a:pos x="156" y="16"/>
                </a:cxn>
                <a:cxn ang="0">
                  <a:pos x="163" y="27"/>
                </a:cxn>
                <a:cxn ang="0">
                  <a:pos x="171" y="28"/>
                </a:cxn>
                <a:cxn ang="0">
                  <a:pos x="172" y="41"/>
                </a:cxn>
                <a:cxn ang="0">
                  <a:pos x="179" y="56"/>
                </a:cxn>
                <a:cxn ang="0">
                  <a:pos x="185" y="68"/>
                </a:cxn>
                <a:cxn ang="0">
                  <a:pos x="190" y="79"/>
                </a:cxn>
                <a:cxn ang="0">
                  <a:pos x="197" y="99"/>
                </a:cxn>
                <a:cxn ang="0">
                  <a:pos x="200" y="116"/>
                </a:cxn>
                <a:cxn ang="0">
                  <a:pos x="192" y="134"/>
                </a:cxn>
                <a:cxn ang="0">
                  <a:pos x="185" y="164"/>
                </a:cxn>
                <a:cxn ang="0">
                  <a:pos x="192" y="172"/>
                </a:cxn>
                <a:cxn ang="0">
                  <a:pos x="196" y="198"/>
                </a:cxn>
                <a:cxn ang="0">
                  <a:pos x="187" y="249"/>
                </a:cxn>
                <a:cxn ang="0">
                  <a:pos x="176" y="266"/>
                </a:cxn>
                <a:cxn ang="0">
                  <a:pos x="168" y="286"/>
                </a:cxn>
                <a:cxn ang="0">
                  <a:pos x="147" y="291"/>
                </a:cxn>
                <a:cxn ang="0">
                  <a:pos x="124" y="287"/>
                </a:cxn>
                <a:cxn ang="0">
                  <a:pos x="113" y="279"/>
                </a:cxn>
                <a:cxn ang="0">
                  <a:pos x="107" y="290"/>
                </a:cxn>
                <a:cxn ang="0">
                  <a:pos x="101" y="307"/>
                </a:cxn>
                <a:cxn ang="0">
                  <a:pos x="85" y="319"/>
                </a:cxn>
              </a:cxnLst>
              <a:rect l="0" t="0" r="r" b="b"/>
              <a:pathLst>
                <a:path w="200" h="327">
                  <a:moveTo>
                    <a:pt x="83" y="327"/>
                  </a:moveTo>
                  <a:lnTo>
                    <a:pt x="82" y="323"/>
                  </a:lnTo>
                  <a:lnTo>
                    <a:pt x="77" y="314"/>
                  </a:lnTo>
                  <a:lnTo>
                    <a:pt x="70" y="303"/>
                  </a:lnTo>
                  <a:lnTo>
                    <a:pt x="58" y="294"/>
                  </a:lnTo>
                  <a:lnTo>
                    <a:pt x="54" y="289"/>
                  </a:lnTo>
                  <a:lnTo>
                    <a:pt x="54" y="281"/>
                  </a:lnTo>
                  <a:lnTo>
                    <a:pt x="49" y="280"/>
                  </a:lnTo>
                  <a:lnTo>
                    <a:pt x="40" y="283"/>
                  </a:lnTo>
                  <a:lnTo>
                    <a:pt x="35" y="281"/>
                  </a:lnTo>
                  <a:lnTo>
                    <a:pt x="33" y="274"/>
                  </a:lnTo>
                  <a:lnTo>
                    <a:pt x="31" y="259"/>
                  </a:lnTo>
                  <a:lnTo>
                    <a:pt x="26" y="251"/>
                  </a:lnTo>
                  <a:lnTo>
                    <a:pt x="21" y="238"/>
                  </a:lnTo>
                  <a:lnTo>
                    <a:pt x="21" y="224"/>
                  </a:lnTo>
                  <a:lnTo>
                    <a:pt x="20" y="209"/>
                  </a:lnTo>
                  <a:lnTo>
                    <a:pt x="24" y="191"/>
                  </a:lnTo>
                  <a:lnTo>
                    <a:pt x="26" y="182"/>
                  </a:lnTo>
                  <a:lnTo>
                    <a:pt x="23" y="172"/>
                  </a:lnTo>
                  <a:lnTo>
                    <a:pt x="23" y="158"/>
                  </a:lnTo>
                  <a:lnTo>
                    <a:pt x="24" y="144"/>
                  </a:lnTo>
                  <a:lnTo>
                    <a:pt x="21" y="135"/>
                  </a:lnTo>
                  <a:lnTo>
                    <a:pt x="14" y="129"/>
                  </a:lnTo>
                  <a:lnTo>
                    <a:pt x="4" y="125"/>
                  </a:lnTo>
                  <a:lnTo>
                    <a:pt x="0" y="114"/>
                  </a:lnTo>
                  <a:lnTo>
                    <a:pt x="1" y="113"/>
                  </a:lnTo>
                  <a:lnTo>
                    <a:pt x="4" y="108"/>
                  </a:lnTo>
                  <a:lnTo>
                    <a:pt x="10" y="105"/>
                  </a:lnTo>
                  <a:lnTo>
                    <a:pt x="20" y="102"/>
                  </a:lnTo>
                  <a:lnTo>
                    <a:pt x="36" y="103"/>
                  </a:lnTo>
                  <a:lnTo>
                    <a:pt x="47" y="104"/>
                  </a:lnTo>
                  <a:lnTo>
                    <a:pt x="49" y="98"/>
                  </a:lnTo>
                  <a:lnTo>
                    <a:pt x="52" y="91"/>
                  </a:lnTo>
                  <a:lnTo>
                    <a:pt x="57" y="79"/>
                  </a:lnTo>
                  <a:lnTo>
                    <a:pt x="60" y="76"/>
                  </a:lnTo>
                  <a:lnTo>
                    <a:pt x="65" y="66"/>
                  </a:lnTo>
                  <a:lnTo>
                    <a:pt x="69" y="69"/>
                  </a:lnTo>
                  <a:lnTo>
                    <a:pt x="75" y="71"/>
                  </a:lnTo>
                  <a:lnTo>
                    <a:pt x="77" y="65"/>
                  </a:lnTo>
                  <a:lnTo>
                    <a:pt x="83" y="65"/>
                  </a:lnTo>
                  <a:lnTo>
                    <a:pt x="92" y="63"/>
                  </a:lnTo>
                  <a:lnTo>
                    <a:pt x="100" y="60"/>
                  </a:lnTo>
                  <a:lnTo>
                    <a:pt x="107" y="52"/>
                  </a:lnTo>
                  <a:lnTo>
                    <a:pt x="107" y="48"/>
                  </a:lnTo>
                  <a:lnTo>
                    <a:pt x="113" y="47"/>
                  </a:lnTo>
                  <a:lnTo>
                    <a:pt x="123" y="46"/>
                  </a:lnTo>
                  <a:lnTo>
                    <a:pt x="123" y="42"/>
                  </a:lnTo>
                  <a:lnTo>
                    <a:pt x="123" y="28"/>
                  </a:lnTo>
                  <a:lnTo>
                    <a:pt x="118" y="13"/>
                  </a:lnTo>
                  <a:lnTo>
                    <a:pt x="119" y="2"/>
                  </a:lnTo>
                  <a:lnTo>
                    <a:pt x="126" y="0"/>
                  </a:lnTo>
                  <a:lnTo>
                    <a:pt x="135" y="6"/>
                  </a:lnTo>
                  <a:lnTo>
                    <a:pt x="146" y="13"/>
                  </a:lnTo>
                  <a:lnTo>
                    <a:pt x="156" y="16"/>
                  </a:lnTo>
                  <a:lnTo>
                    <a:pt x="158" y="22"/>
                  </a:lnTo>
                  <a:lnTo>
                    <a:pt x="163" y="27"/>
                  </a:lnTo>
                  <a:lnTo>
                    <a:pt x="165" y="29"/>
                  </a:lnTo>
                  <a:lnTo>
                    <a:pt x="171" y="28"/>
                  </a:lnTo>
                  <a:lnTo>
                    <a:pt x="172" y="32"/>
                  </a:lnTo>
                  <a:lnTo>
                    <a:pt x="172" y="41"/>
                  </a:lnTo>
                  <a:lnTo>
                    <a:pt x="174" y="52"/>
                  </a:lnTo>
                  <a:lnTo>
                    <a:pt x="179" y="56"/>
                  </a:lnTo>
                  <a:lnTo>
                    <a:pt x="188" y="58"/>
                  </a:lnTo>
                  <a:lnTo>
                    <a:pt x="185" y="68"/>
                  </a:lnTo>
                  <a:lnTo>
                    <a:pt x="184" y="73"/>
                  </a:lnTo>
                  <a:lnTo>
                    <a:pt x="190" y="79"/>
                  </a:lnTo>
                  <a:lnTo>
                    <a:pt x="194" y="87"/>
                  </a:lnTo>
                  <a:lnTo>
                    <a:pt x="197" y="99"/>
                  </a:lnTo>
                  <a:lnTo>
                    <a:pt x="199" y="111"/>
                  </a:lnTo>
                  <a:lnTo>
                    <a:pt x="200" y="116"/>
                  </a:lnTo>
                  <a:lnTo>
                    <a:pt x="198" y="124"/>
                  </a:lnTo>
                  <a:lnTo>
                    <a:pt x="192" y="134"/>
                  </a:lnTo>
                  <a:lnTo>
                    <a:pt x="188" y="147"/>
                  </a:lnTo>
                  <a:lnTo>
                    <a:pt x="185" y="164"/>
                  </a:lnTo>
                  <a:lnTo>
                    <a:pt x="191" y="171"/>
                  </a:lnTo>
                  <a:lnTo>
                    <a:pt x="192" y="172"/>
                  </a:lnTo>
                  <a:lnTo>
                    <a:pt x="194" y="188"/>
                  </a:lnTo>
                  <a:lnTo>
                    <a:pt x="196" y="198"/>
                  </a:lnTo>
                  <a:lnTo>
                    <a:pt x="194" y="220"/>
                  </a:lnTo>
                  <a:lnTo>
                    <a:pt x="187" y="249"/>
                  </a:lnTo>
                  <a:lnTo>
                    <a:pt x="183" y="260"/>
                  </a:lnTo>
                  <a:lnTo>
                    <a:pt x="176" y="266"/>
                  </a:lnTo>
                  <a:lnTo>
                    <a:pt x="173" y="276"/>
                  </a:lnTo>
                  <a:lnTo>
                    <a:pt x="168" y="286"/>
                  </a:lnTo>
                  <a:lnTo>
                    <a:pt x="158" y="292"/>
                  </a:lnTo>
                  <a:lnTo>
                    <a:pt x="147" y="291"/>
                  </a:lnTo>
                  <a:lnTo>
                    <a:pt x="135" y="287"/>
                  </a:lnTo>
                  <a:lnTo>
                    <a:pt x="124" y="287"/>
                  </a:lnTo>
                  <a:lnTo>
                    <a:pt x="118" y="283"/>
                  </a:lnTo>
                  <a:lnTo>
                    <a:pt x="113" y="279"/>
                  </a:lnTo>
                  <a:lnTo>
                    <a:pt x="107" y="282"/>
                  </a:lnTo>
                  <a:lnTo>
                    <a:pt x="107" y="290"/>
                  </a:lnTo>
                  <a:lnTo>
                    <a:pt x="107" y="299"/>
                  </a:lnTo>
                  <a:lnTo>
                    <a:pt x="101" y="307"/>
                  </a:lnTo>
                  <a:lnTo>
                    <a:pt x="95" y="312"/>
                  </a:lnTo>
                  <a:lnTo>
                    <a:pt x="85" y="319"/>
                  </a:lnTo>
                  <a:lnTo>
                    <a:pt x="83" y="327"/>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78" name="Freeform 51"/>
            <p:cNvSpPr>
              <a:spLocks noChangeAspect="1"/>
            </p:cNvSpPr>
            <p:nvPr userDrawn="1"/>
          </p:nvSpPr>
          <p:spPr>
            <a:xfrm>
              <a:off x="896" y="3010"/>
              <a:ext cx="67" cy="92"/>
            </a:xfrm>
            <a:custGeom>
              <a:avLst/>
              <a:gdLst/>
              <a:ahLst/>
              <a:cxnLst>
                <a:cxn ang="0">
                  <a:pos x="0" y="270"/>
                </a:cxn>
                <a:cxn ang="0">
                  <a:pos x="18" y="254"/>
                </a:cxn>
                <a:cxn ang="0">
                  <a:pos x="48" y="243"/>
                </a:cxn>
                <a:cxn ang="0">
                  <a:pos x="84" y="212"/>
                </a:cxn>
                <a:cxn ang="0">
                  <a:pos x="112" y="167"/>
                </a:cxn>
                <a:cxn ang="0">
                  <a:pos x="108" y="148"/>
                </a:cxn>
                <a:cxn ang="0">
                  <a:pos x="115" y="129"/>
                </a:cxn>
                <a:cxn ang="0">
                  <a:pos x="115" y="112"/>
                </a:cxn>
                <a:cxn ang="0">
                  <a:pos x="110" y="96"/>
                </a:cxn>
                <a:cxn ang="0">
                  <a:pos x="115" y="79"/>
                </a:cxn>
                <a:cxn ang="0">
                  <a:pos x="112" y="61"/>
                </a:cxn>
                <a:cxn ang="0">
                  <a:pos x="86" y="46"/>
                </a:cxn>
                <a:cxn ang="0">
                  <a:pos x="87" y="36"/>
                </a:cxn>
                <a:cxn ang="0">
                  <a:pos x="84" y="16"/>
                </a:cxn>
                <a:cxn ang="0">
                  <a:pos x="87" y="1"/>
                </a:cxn>
                <a:cxn ang="0">
                  <a:pos x="116" y="13"/>
                </a:cxn>
                <a:cxn ang="0">
                  <a:pos x="128" y="26"/>
                </a:cxn>
                <a:cxn ang="0">
                  <a:pos x="136" y="42"/>
                </a:cxn>
                <a:cxn ang="0">
                  <a:pos x="150" y="46"/>
                </a:cxn>
                <a:cxn ang="0">
                  <a:pos x="152" y="37"/>
                </a:cxn>
                <a:cxn ang="0">
                  <a:pos x="161" y="33"/>
                </a:cxn>
                <a:cxn ang="0">
                  <a:pos x="173" y="48"/>
                </a:cxn>
                <a:cxn ang="0">
                  <a:pos x="183" y="59"/>
                </a:cxn>
                <a:cxn ang="0">
                  <a:pos x="193" y="72"/>
                </a:cxn>
                <a:cxn ang="0">
                  <a:pos x="200" y="87"/>
                </a:cxn>
                <a:cxn ang="0">
                  <a:pos x="203" y="103"/>
                </a:cxn>
                <a:cxn ang="0">
                  <a:pos x="191" y="107"/>
                </a:cxn>
                <a:cxn ang="0">
                  <a:pos x="189" y="119"/>
                </a:cxn>
                <a:cxn ang="0">
                  <a:pos x="182" y="143"/>
                </a:cxn>
                <a:cxn ang="0">
                  <a:pos x="188" y="164"/>
                </a:cxn>
                <a:cxn ang="0">
                  <a:pos x="186" y="182"/>
                </a:cxn>
                <a:cxn ang="0">
                  <a:pos x="186" y="201"/>
                </a:cxn>
                <a:cxn ang="0">
                  <a:pos x="186" y="225"/>
                </a:cxn>
                <a:cxn ang="0">
                  <a:pos x="166" y="237"/>
                </a:cxn>
                <a:cxn ang="0">
                  <a:pos x="149" y="242"/>
                </a:cxn>
                <a:cxn ang="0">
                  <a:pos x="132" y="252"/>
                </a:cxn>
                <a:cxn ang="0">
                  <a:pos x="114" y="255"/>
                </a:cxn>
                <a:cxn ang="0">
                  <a:pos x="99" y="255"/>
                </a:cxn>
                <a:cxn ang="0">
                  <a:pos x="87" y="266"/>
                </a:cxn>
                <a:cxn ang="0">
                  <a:pos x="61" y="266"/>
                </a:cxn>
                <a:cxn ang="0">
                  <a:pos x="46" y="275"/>
                </a:cxn>
                <a:cxn ang="0">
                  <a:pos x="25" y="274"/>
                </a:cxn>
                <a:cxn ang="0">
                  <a:pos x="0" y="272"/>
                </a:cxn>
              </a:cxnLst>
              <a:rect l="0" t="0" r="r" b="b"/>
              <a:pathLst>
                <a:path w="203" h="277">
                  <a:moveTo>
                    <a:pt x="0" y="272"/>
                  </a:moveTo>
                  <a:lnTo>
                    <a:pt x="0" y="270"/>
                  </a:lnTo>
                  <a:lnTo>
                    <a:pt x="11" y="262"/>
                  </a:lnTo>
                  <a:lnTo>
                    <a:pt x="18" y="254"/>
                  </a:lnTo>
                  <a:lnTo>
                    <a:pt x="29" y="251"/>
                  </a:lnTo>
                  <a:lnTo>
                    <a:pt x="48" y="243"/>
                  </a:lnTo>
                  <a:lnTo>
                    <a:pt x="66" y="228"/>
                  </a:lnTo>
                  <a:lnTo>
                    <a:pt x="84" y="212"/>
                  </a:lnTo>
                  <a:lnTo>
                    <a:pt x="96" y="190"/>
                  </a:lnTo>
                  <a:lnTo>
                    <a:pt x="112" y="167"/>
                  </a:lnTo>
                  <a:lnTo>
                    <a:pt x="114" y="157"/>
                  </a:lnTo>
                  <a:lnTo>
                    <a:pt x="108" y="148"/>
                  </a:lnTo>
                  <a:lnTo>
                    <a:pt x="115" y="138"/>
                  </a:lnTo>
                  <a:lnTo>
                    <a:pt x="115" y="129"/>
                  </a:lnTo>
                  <a:lnTo>
                    <a:pt x="116" y="122"/>
                  </a:lnTo>
                  <a:lnTo>
                    <a:pt x="115" y="112"/>
                  </a:lnTo>
                  <a:lnTo>
                    <a:pt x="112" y="102"/>
                  </a:lnTo>
                  <a:lnTo>
                    <a:pt x="110" y="96"/>
                  </a:lnTo>
                  <a:lnTo>
                    <a:pt x="110" y="88"/>
                  </a:lnTo>
                  <a:lnTo>
                    <a:pt x="115" y="79"/>
                  </a:lnTo>
                  <a:lnTo>
                    <a:pt x="114" y="72"/>
                  </a:lnTo>
                  <a:lnTo>
                    <a:pt x="112" y="61"/>
                  </a:lnTo>
                  <a:lnTo>
                    <a:pt x="103" y="56"/>
                  </a:lnTo>
                  <a:lnTo>
                    <a:pt x="86" y="46"/>
                  </a:lnTo>
                  <a:lnTo>
                    <a:pt x="86" y="40"/>
                  </a:lnTo>
                  <a:lnTo>
                    <a:pt x="87" y="36"/>
                  </a:lnTo>
                  <a:lnTo>
                    <a:pt x="82" y="20"/>
                  </a:lnTo>
                  <a:lnTo>
                    <a:pt x="84" y="16"/>
                  </a:lnTo>
                  <a:lnTo>
                    <a:pt x="90" y="13"/>
                  </a:lnTo>
                  <a:lnTo>
                    <a:pt x="87" y="1"/>
                  </a:lnTo>
                  <a:lnTo>
                    <a:pt x="87" y="0"/>
                  </a:lnTo>
                  <a:lnTo>
                    <a:pt x="116" y="13"/>
                  </a:lnTo>
                  <a:lnTo>
                    <a:pt x="123" y="18"/>
                  </a:lnTo>
                  <a:lnTo>
                    <a:pt x="128" y="26"/>
                  </a:lnTo>
                  <a:lnTo>
                    <a:pt x="131" y="34"/>
                  </a:lnTo>
                  <a:lnTo>
                    <a:pt x="136" y="42"/>
                  </a:lnTo>
                  <a:lnTo>
                    <a:pt x="142" y="45"/>
                  </a:lnTo>
                  <a:lnTo>
                    <a:pt x="150" y="46"/>
                  </a:lnTo>
                  <a:lnTo>
                    <a:pt x="153" y="43"/>
                  </a:lnTo>
                  <a:lnTo>
                    <a:pt x="152" y="37"/>
                  </a:lnTo>
                  <a:lnTo>
                    <a:pt x="157" y="33"/>
                  </a:lnTo>
                  <a:lnTo>
                    <a:pt x="161" y="33"/>
                  </a:lnTo>
                  <a:lnTo>
                    <a:pt x="168" y="35"/>
                  </a:lnTo>
                  <a:lnTo>
                    <a:pt x="173" y="48"/>
                  </a:lnTo>
                  <a:lnTo>
                    <a:pt x="177" y="53"/>
                  </a:lnTo>
                  <a:lnTo>
                    <a:pt x="183" y="59"/>
                  </a:lnTo>
                  <a:lnTo>
                    <a:pt x="189" y="66"/>
                  </a:lnTo>
                  <a:lnTo>
                    <a:pt x="193" y="72"/>
                  </a:lnTo>
                  <a:lnTo>
                    <a:pt x="195" y="78"/>
                  </a:lnTo>
                  <a:lnTo>
                    <a:pt x="200" y="87"/>
                  </a:lnTo>
                  <a:lnTo>
                    <a:pt x="203" y="94"/>
                  </a:lnTo>
                  <a:lnTo>
                    <a:pt x="203" y="103"/>
                  </a:lnTo>
                  <a:lnTo>
                    <a:pt x="201" y="111"/>
                  </a:lnTo>
                  <a:lnTo>
                    <a:pt x="191" y="107"/>
                  </a:lnTo>
                  <a:lnTo>
                    <a:pt x="189" y="109"/>
                  </a:lnTo>
                  <a:lnTo>
                    <a:pt x="189" y="119"/>
                  </a:lnTo>
                  <a:lnTo>
                    <a:pt x="186" y="130"/>
                  </a:lnTo>
                  <a:lnTo>
                    <a:pt x="182" y="143"/>
                  </a:lnTo>
                  <a:lnTo>
                    <a:pt x="183" y="153"/>
                  </a:lnTo>
                  <a:lnTo>
                    <a:pt x="188" y="164"/>
                  </a:lnTo>
                  <a:lnTo>
                    <a:pt x="185" y="170"/>
                  </a:lnTo>
                  <a:lnTo>
                    <a:pt x="186" y="182"/>
                  </a:lnTo>
                  <a:lnTo>
                    <a:pt x="189" y="194"/>
                  </a:lnTo>
                  <a:lnTo>
                    <a:pt x="186" y="201"/>
                  </a:lnTo>
                  <a:lnTo>
                    <a:pt x="186" y="209"/>
                  </a:lnTo>
                  <a:lnTo>
                    <a:pt x="186" y="225"/>
                  </a:lnTo>
                  <a:lnTo>
                    <a:pt x="186" y="235"/>
                  </a:lnTo>
                  <a:lnTo>
                    <a:pt x="166" y="237"/>
                  </a:lnTo>
                  <a:lnTo>
                    <a:pt x="157" y="235"/>
                  </a:lnTo>
                  <a:lnTo>
                    <a:pt x="149" y="242"/>
                  </a:lnTo>
                  <a:lnTo>
                    <a:pt x="140" y="250"/>
                  </a:lnTo>
                  <a:lnTo>
                    <a:pt x="132" y="252"/>
                  </a:lnTo>
                  <a:lnTo>
                    <a:pt x="118" y="253"/>
                  </a:lnTo>
                  <a:lnTo>
                    <a:pt x="114" y="255"/>
                  </a:lnTo>
                  <a:lnTo>
                    <a:pt x="106" y="252"/>
                  </a:lnTo>
                  <a:lnTo>
                    <a:pt x="99" y="255"/>
                  </a:lnTo>
                  <a:lnTo>
                    <a:pt x="91" y="261"/>
                  </a:lnTo>
                  <a:lnTo>
                    <a:pt x="87" y="266"/>
                  </a:lnTo>
                  <a:lnTo>
                    <a:pt x="71" y="262"/>
                  </a:lnTo>
                  <a:lnTo>
                    <a:pt x="61" y="266"/>
                  </a:lnTo>
                  <a:lnTo>
                    <a:pt x="53" y="271"/>
                  </a:lnTo>
                  <a:lnTo>
                    <a:pt x="46" y="275"/>
                  </a:lnTo>
                  <a:lnTo>
                    <a:pt x="35" y="277"/>
                  </a:lnTo>
                  <a:lnTo>
                    <a:pt x="25" y="274"/>
                  </a:lnTo>
                  <a:lnTo>
                    <a:pt x="13" y="274"/>
                  </a:lnTo>
                  <a:lnTo>
                    <a:pt x="0" y="272"/>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79" name="Freeform 52"/>
            <p:cNvSpPr>
              <a:spLocks noChangeAspect="1"/>
            </p:cNvSpPr>
            <p:nvPr userDrawn="1"/>
          </p:nvSpPr>
          <p:spPr>
            <a:xfrm>
              <a:off x="945" y="3043"/>
              <a:ext cx="63" cy="100"/>
            </a:xfrm>
            <a:custGeom>
              <a:avLst/>
              <a:gdLst/>
              <a:ahLst/>
              <a:cxnLst>
                <a:cxn ang="0">
                  <a:pos x="75" y="292"/>
                </a:cxn>
                <a:cxn ang="0">
                  <a:pos x="57" y="299"/>
                </a:cxn>
                <a:cxn ang="0">
                  <a:pos x="43" y="293"/>
                </a:cxn>
                <a:cxn ang="0">
                  <a:pos x="32" y="302"/>
                </a:cxn>
                <a:cxn ang="0">
                  <a:pos x="18" y="288"/>
                </a:cxn>
                <a:cxn ang="0">
                  <a:pos x="22" y="276"/>
                </a:cxn>
                <a:cxn ang="0">
                  <a:pos x="19" y="262"/>
                </a:cxn>
                <a:cxn ang="0">
                  <a:pos x="15" y="248"/>
                </a:cxn>
                <a:cxn ang="0">
                  <a:pos x="3" y="232"/>
                </a:cxn>
                <a:cxn ang="0">
                  <a:pos x="8" y="211"/>
                </a:cxn>
                <a:cxn ang="0">
                  <a:pos x="18" y="195"/>
                </a:cxn>
                <a:cxn ang="0">
                  <a:pos x="23" y="182"/>
                </a:cxn>
                <a:cxn ang="0">
                  <a:pos x="39" y="176"/>
                </a:cxn>
                <a:cxn ang="0">
                  <a:pos x="36" y="160"/>
                </a:cxn>
                <a:cxn ang="0">
                  <a:pos x="26" y="143"/>
                </a:cxn>
                <a:cxn ang="0">
                  <a:pos x="27" y="118"/>
                </a:cxn>
                <a:cxn ang="0">
                  <a:pos x="27" y="94"/>
                </a:cxn>
                <a:cxn ang="0">
                  <a:pos x="27" y="75"/>
                </a:cxn>
                <a:cxn ang="0">
                  <a:pos x="29" y="57"/>
                </a:cxn>
                <a:cxn ang="0">
                  <a:pos x="23" y="36"/>
                </a:cxn>
                <a:cxn ang="0">
                  <a:pos x="30" y="12"/>
                </a:cxn>
                <a:cxn ang="0">
                  <a:pos x="32" y="0"/>
                </a:cxn>
                <a:cxn ang="0">
                  <a:pos x="62" y="18"/>
                </a:cxn>
                <a:cxn ang="0">
                  <a:pos x="74" y="19"/>
                </a:cxn>
                <a:cxn ang="0">
                  <a:pos x="96" y="25"/>
                </a:cxn>
                <a:cxn ang="0">
                  <a:pos x="115" y="15"/>
                </a:cxn>
                <a:cxn ang="0">
                  <a:pos x="128" y="19"/>
                </a:cxn>
                <a:cxn ang="0">
                  <a:pos x="139" y="12"/>
                </a:cxn>
                <a:cxn ang="0">
                  <a:pos x="142" y="12"/>
                </a:cxn>
                <a:cxn ang="0">
                  <a:pos x="155" y="17"/>
                </a:cxn>
                <a:cxn ang="0">
                  <a:pos x="150" y="34"/>
                </a:cxn>
                <a:cxn ang="0">
                  <a:pos x="146" y="56"/>
                </a:cxn>
                <a:cxn ang="0">
                  <a:pos x="159" y="72"/>
                </a:cxn>
                <a:cxn ang="0">
                  <a:pos x="175" y="73"/>
                </a:cxn>
                <a:cxn ang="0">
                  <a:pos x="190" y="87"/>
                </a:cxn>
                <a:cxn ang="0">
                  <a:pos x="188" y="108"/>
                </a:cxn>
                <a:cxn ang="0">
                  <a:pos x="173" y="110"/>
                </a:cxn>
                <a:cxn ang="0">
                  <a:pos x="157" y="118"/>
                </a:cxn>
                <a:cxn ang="0">
                  <a:pos x="159" y="138"/>
                </a:cxn>
                <a:cxn ang="0">
                  <a:pos x="159" y="156"/>
                </a:cxn>
                <a:cxn ang="0">
                  <a:pos x="161" y="183"/>
                </a:cxn>
                <a:cxn ang="0">
                  <a:pos x="157" y="209"/>
                </a:cxn>
                <a:cxn ang="0">
                  <a:pos x="163" y="237"/>
                </a:cxn>
                <a:cxn ang="0">
                  <a:pos x="155" y="258"/>
                </a:cxn>
                <a:cxn ang="0">
                  <a:pos x="132" y="265"/>
                </a:cxn>
                <a:cxn ang="0">
                  <a:pos x="114" y="280"/>
                </a:cxn>
                <a:cxn ang="0">
                  <a:pos x="108" y="291"/>
                </a:cxn>
                <a:cxn ang="0">
                  <a:pos x="91" y="299"/>
                </a:cxn>
                <a:cxn ang="0">
                  <a:pos x="82" y="295"/>
                </a:cxn>
              </a:cxnLst>
              <a:rect l="0" t="0" r="r" b="b"/>
              <a:pathLst>
                <a:path w="190" h="303">
                  <a:moveTo>
                    <a:pt x="82" y="295"/>
                  </a:moveTo>
                  <a:lnTo>
                    <a:pt x="75" y="292"/>
                  </a:lnTo>
                  <a:lnTo>
                    <a:pt x="65" y="296"/>
                  </a:lnTo>
                  <a:lnTo>
                    <a:pt x="57" y="299"/>
                  </a:lnTo>
                  <a:lnTo>
                    <a:pt x="50" y="295"/>
                  </a:lnTo>
                  <a:lnTo>
                    <a:pt x="43" y="293"/>
                  </a:lnTo>
                  <a:lnTo>
                    <a:pt x="36" y="297"/>
                  </a:lnTo>
                  <a:lnTo>
                    <a:pt x="32" y="302"/>
                  </a:lnTo>
                  <a:lnTo>
                    <a:pt x="25" y="303"/>
                  </a:lnTo>
                  <a:lnTo>
                    <a:pt x="18" y="288"/>
                  </a:lnTo>
                  <a:lnTo>
                    <a:pt x="18" y="280"/>
                  </a:lnTo>
                  <a:lnTo>
                    <a:pt x="22" y="276"/>
                  </a:lnTo>
                  <a:lnTo>
                    <a:pt x="23" y="270"/>
                  </a:lnTo>
                  <a:lnTo>
                    <a:pt x="19" y="262"/>
                  </a:lnTo>
                  <a:lnTo>
                    <a:pt x="17" y="258"/>
                  </a:lnTo>
                  <a:lnTo>
                    <a:pt x="15" y="248"/>
                  </a:lnTo>
                  <a:lnTo>
                    <a:pt x="14" y="244"/>
                  </a:lnTo>
                  <a:lnTo>
                    <a:pt x="3" y="232"/>
                  </a:lnTo>
                  <a:lnTo>
                    <a:pt x="0" y="226"/>
                  </a:lnTo>
                  <a:lnTo>
                    <a:pt x="8" y="211"/>
                  </a:lnTo>
                  <a:lnTo>
                    <a:pt x="10" y="205"/>
                  </a:lnTo>
                  <a:lnTo>
                    <a:pt x="18" y="195"/>
                  </a:lnTo>
                  <a:lnTo>
                    <a:pt x="22" y="189"/>
                  </a:lnTo>
                  <a:lnTo>
                    <a:pt x="23" y="182"/>
                  </a:lnTo>
                  <a:lnTo>
                    <a:pt x="33" y="178"/>
                  </a:lnTo>
                  <a:lnTo>
                    <a:pt x="39" y="176"/>
                  </a:lnTo>
                  <a:lnTo>
                    <a:pt x="39" y="164"/>
                  </a:lnTo>
                  <a:lnTo>
                    <a:pt x="36" y="160"/>
                  </a:lnTo>
                  <a:lnTo>
                    <a:pt x="30" y="151"/>
                  </a:lnTo>
                  <a:lnTo>
                    <a:pt x="26" y="143"/>
                  </a:lnTo>
                  <a:lnTo>
                    <a:pt x="27" y="128"/>
                  </a:lnTo>
                  <a:lnTo>
                    <a:pt x="27" y="118"/>
                  </a:lnTo>
                  <a:lnTo>
                    <a:pt x="27" y="102"/>
                  </a:lnTo>
                  <a:lnTo>
                    <a:pt x="27" y="94"/>
                  </a:lnTo>
                  <a:lnTo>
                    <a:pt x="30" y="87"/>
                  </a:lnTo>
                  <a:lnTo>
                    <a:pt x="27" y="75"/>
                  </a:lnTo>
                  <a:lnTo>
                    <a:pt x="26" y="63"/>
                  </a:lnTo>
                  <a:lnTo>
                    <a:pt x="29" y="57"/>
                  </a:lnTo>
                  <a:lnTo>
                    <a:pt x="24" y="46"/>
                  </a:lnTo>
                  <a:lnTo>
                    <a:pt x="23" y="36"/>
                  </a:lnTo>
                  <a:lnTo>
                    <a:pt x="27" y="23"/>
                  </a:lnTo>
                  <a:lnTo>
                    <a:pt x="30" y="12"/>
                  </a:lnTo>
                  <a:lnTo>
                    <a:pt x="30" y="2"/>
                  </a:lnTo>
                  <a:lnTo>
                    <a:pt x="32" y="0"/>
                  </a:lnTo>
                  <a:lnTo>
                    <a:pt x="42" y="4"/>
                  </a:lnTo>
                  <a:lnTo>
                    <a:pt x="62" y="18"/>
                  </a:lnTo>
                  <a:lnTo>
                    <a:pt x="67" y="16"/>
                  </a:lnTo>
                  <a:lnTo>
                    <a:pt x="74" y="19"/>
                  </a:lnTo>
                  <a:lnTo>
                    <a:pt x="87" y="25"/>
                  </a:lnTo>
                  <a:lnTo>
                    <a:pt x="96" y="25"/>
                  </a:lnTo>
                  <a:lnTo>
                    <a:pt x="107" y="18"/>
                  </a:lnTo>
                  <a:lnTo>
                    <a:pt x="115" y="15"/>
                  </a:lnTo>
                  <a:lnTo>
                    <a:pt x="122" y="14"/>
                  </a:lnTo>
                  <a:lnTo>
                    <a:pt x="128" y="19"/>
                  </a:lnTo>
                  <a:lnTo>
                    <a:pt x="134" y="18"/>
                  </a:lnTo>
                  <a:lnTo>
                    <a:pt x="139" y="12"/>
                  </a:lnTo>
                  <a:lnTo>
                    <a:pt x="139" y="5"/>
                  </a:lnTo>
                  <a:lnTo>
                    <a:pt x="142" y="12"/>
                  </a:lnTo>
                  <a:lnTo>
                    <a:pt x="148" y="15"/>
                  </a:lnTo>
                  <a:lnTo>
                    <a:pt x="155" y="17"/>
                  </a:lnTo>
                  <a:lnTo>
                    <a:pt x="155" y="26"/>
                  </a:lnTo>
                  <a:lnTo>
                    <a:pt x="150" y="34"/>
                  </a:lnTo>
                  <a:lnTo>
                    <a:pt x="147" y="45"/>
                  </a:lnTo>
                  <a:lnTo>
                    <a:pt x="146" y="56"/>
                  </a:lnTo>
                  <a:lnTo>
                    <a:pt x="153" y="65"/>
                  </a:lnTo>
                  <a:lnTo>
                    <a:pt x="159" y="72"/>
                  </a:lnTo>
                  <a:lnTo>
                    <a:pt x="167" y="74"/>
                  </a:lnTo>
                  <a:lnTo>
                    <a:pt x="175" y="73"/>
                  </a:lnTo>
                  <a:lnTo>
                    <a:pt x="182" y="81"/>
                  </a:lnTo>
                  <a:lnTo>
                    <a:pt x="190" y="87"/>
                  </a:lnTo>
                  <a:lnTo>
                    <a:pt x="190" y="98"/>
                  </a:lnTo>
                  <a:lnTo>
                    <a:pt x="188" y="108"/>
                  </a:lnTo>
                  <a:lnTo>
                    <a:pt x="182" y="112"/>
                  </a:lnTo>
                  <a:lnTo>
                    <a:pt x="173" y="110"/>
                  </a:lnTo>
                  <a:lnTo>
                    <a:pt x="162" y="107"/>
                  </a:lnTo>
                  <a:lnTo>
                    <a:pt x="157" y="118"/>
                  </a:lnTo>
                  <a:lnTo>
                    <a:pt x="153" y="127"/>
                  </a:lnTo>
                  <a:lnTo>
                    <a:pt x="159" y="138"/>
                  </a:lnTo>
                  <a:lnTo>
                    <a:pt x="165" y="150"/>
                  </a:lnTo>
                  <a:lnTo>
                    <a:pt x="159" y="156"/>
                  </a:lnTo>
                  <a:lnTo>
                    <a:pt x="162" y="169"/>
                  </a:lnTo>
                  <a:lnTo>
                    <a:pt x="161" y="183"/>
                  </a:lnTo>
                  <a:lnTo>
                    <a:pt x="159" y="198"/>
                  </a:lnTo>
                  <a:lnTo>
                    <a:pt x="157" y="209"/>
                  </a:lnTo>
                  <a:lnTo>
                    <a:pt x="159" y="223"/>
                  </a:lnTo>
                  <a:lnTo>
                    <a:pt x="163" y="237"/>
                  </a:lnTo>
                  <a:lnTo>
                    <a:pt x="161" y="252"/>
                  </a:lnTo>
                  <a:lnTo>
                    <a:pt x="155" y="258"/>
                  </a:lnTo>
                  <a:lnTo>
                    <a:pt x="142" y="260"/>
                  </a:lnTo>
                  <a:lnTo>
                    <a:pt x="132" y="265"/>
                  </a:lnTo>
                  <a:lnTo>
                    <a:pt x="124" y="274"/>
                  </a:lnTo>
                  <a:lnTo>
                    <a:pt x="114" y="280"/>
                  </a:lnTo>
                  <a:lnTo>
                    <a:pt x="108" y="287"/>
                  </a:lnTo>
                  <a:lnTo>
                    <a:pt x="108" y="291"/>
                  </a:lnTo>
                  <a:lnTo>
                    <a:pt x="93" y="292"/>
                  </a:lnTo>
                  <a:lnTo>
                    <a:pt x="91" y="299"/>
                  </a:lnTo>
                  <a:lnTo>
                    <a:pt x="84" y="296"/>
                  </a:lnTo>
                  <a:lnTo>
                    <a:pt x="82" y="295"/>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80" name="Freeform 53"/>
            <p:cNvSpPr>
              <a:spLocks noChangeAspect="1"/>
            </p:cNvSpPr>
            <p:nvPr userDrawn="1"/>
          </p:nvSpPr>
          <p:spPr>
            <a:xfrm>
              <a:off x="893" y="3088"/>
              <a:ext cx="100" cy="112"/>
            </a:xfrm>
            <a:custGeom>
              <a:avLst/>
              <a:gdLst/>
              <a:ahLst/>
              <a:cxnLst>
                <a:cxn ang="0">
                  <a:pos x="292" y="249"/>
                </a:cxn>
                <a:cxn ang="0">
                  <a:pos x="284" y="283"/>
                </a:cxn>
                <a:cxn ang="0">
                  <a:pos x="250" y="307"/>
                </a:cxn>
                <a:cxn ang="0">
                  <a:pos x="241" y="322"/>
                </a:cxn>
                <a:cxn ang="0">
                  <a:pos x="213" y="329"/>
                </a:cxn>
                <a:cxn ang="0">
                  <a:pos x="213" y="318"/>
                </a:cxn>
                <a:cxn ang="0">
                  <a:pos x="125" y="302"/>
                </a:cxn>
                <a:cxn ang="0">
                  <a:pos x="103" y="275"/>
                </a:cxn>
                <a:cxn ang="0">
                  <a:pos x="81" y="250"/>
                </a:cxn>
                <a:cxn ang="0">
                  <a:pos x="96" y="238"/>
                </a:cxn>
                <a:cxn ang="0">
                  <a:pos x="72" y="224"/>
                </a:cxn>
                <a:cxn ang="0">
                  <a:pos x="51" y="215"/>
                </a:cxn>
                <a:cxn ang="0">
                  <a:pos x="31" y="189"/>
                </a:cxn>
                <a:cxn ang="0">
                  <a:pos x="14" y="180"/>
                </a:cxn>
                <a:cxn ang="0">
                  <a:pos x="3" y="145"/>
                </a:cxn>
                <a:cxn ang="0">
                  <a:pos x="19" y="134"/>
                </a:cxn>
                <a:cxn ang="0">
                  <a:pos x="20" y="119"/>
                </a:cxn>
                <a:cxn ang="0">
                  <a:pos x="8" y="100"/>
                </a:cxn>
                <a:cxn ang="0">
                  <a:pos x="31" y="83"/>
                </a:cxn>
                <a:cxn ang="0">
                  <a:pos x="22" y="63"/>
                </a:cxn>
                <a:cxn ang="0">
                  <a:pos x="7" y="37"/>
                </a:cxn>
                <a:cxn ang="0">
                  <a:pos x="32" y="39"/>
                </a:cxn>
                <a:cxn ang="0">
                  <a:pos x="53" y="40"/>
                </a:cxn>
                <a:cxn ang="0">
                  <a:pos x="68" y="31"/>
                </a:cxn>
                <a:cxn ang="0">
                  <a:pos x="94" y="31"/>
                </a:cxn>
                <a:cxn ang="0">
                  <a:pos x="106" y="20"/>
                </a:cxn>
                <a:cxn ang="0">
                  <a:pos x="121" y="20"/>
                </a:cxn>
                <a:cxn ang="0">
                  <a:pos x="139" y="17"/>
                </a:cxn>
                <a:cxn ang="0">
                  <a:pos x="156" y="7"/>
                </a:cxn>
                <a:cxn ang="0">
                  <a:pos x="173" y="2"/>
                </a:cxn>
                <a:cxn ang="0">
                  <a:pos x="192" y="15"/>
                </a:cxn>
                <a:cxn ang="0">
                  <a:pos x="202" y="32"/>
                </a:cxn>
                <a:cxn ang="0">
                  <a:pos x="205" y="48"/>
                </a:cxn>
                <a:cxn ang="0">
                  <a:pos x="189" y="54"/>
                </a:cxn>
                <a:cxn ang="0">
                  <a:pos x="184" y="67"/>
                </a:cxn>
                <a:cxn ang="0">
                  <a:pos x="174" y="83"/>
                </a:cxn>
                <a:cxn ang="0">
                  <a:pos x="169" y="104"/>
                </a:cxn>
                <a:cxn ang="0">
                  <a:pos x="181" y="120"/>
                </a:cxn>
                <a:cxn ang="0">
                  <a:pos x="185" y="134"/>
                </a:cxn>
                <a:cxn ang="0">
                  <a:pos x="188" y="148"/>
                </a:cxn>
                <a:cxn ang="0">
                  <a:pos x="184" y="160"/>
                </a:cxn>
                <a:cxn ang="0">
                  <a:pos x="198" y="174"/>
                </a:cxn>
                <a:cxn ang="0">
                  <a:pos x="209" y="165"/>
                </a:cxn>
                <a:cxn ang="0">
                  <a:pos x="223" y="171"/>
                </a:cxn>
                <a:cxn ang="0">
                  <a:pos x="241" y="164"/>
                </a:cxn>
                <a:cxn ang="0">
                  <a:pos x="251" y="178"/>
                </a:cxn>
                <a:cxn ang="0">
                  <a:pos x="264" y="201"/>
                </a:cxn>
                <a:cxn ang="0">
                  <a:pos x="276" y="219"/>
                </a:cxn>
                <a:cxn ang="0">
                  <a:pos x="287" y="233"/>
                </a:cxn>
                <a:cxn ang="0">
                  <a:pos x="298" y="239"/>
                </a:cxn>
              </a:cxnLst>
              <a:rect l="0" t="0" r="r" b="b"/>
              <a:pathLst>
                <a:path w="298" h="334">
                  <a:moveTo>
                    <a:pt x="298" y="239"/>
                  </a:moveTo>
                  <a:lnTo>
                    <a:pt x="292" y="249"/>
                  </a:lnTo>
                  <a:lnTo>
                    <a:pt x="288" y="258"/>
                  </a:lnTo>
                  <a:lnTo>
                    <a:pt x="284" y="283"/>
                  </a:lnTo>
                  <a:lnTo>
                    <a:pt x="279" y="288"/>
                  </a:lnTo>
                  <a:lnTo>
                    <a:pt x="250" y="307"/>
                  </a:lnTo>
                  <a:lnTo>
                    <a:pt x="246" y="310"/>
                  </a:lnTo>
                  <a:lnTo>
                    <a:pt x="241" y="322"/>
                  </a:lnTo>
                  <a:lnTo>
                    <a:pt x="215" y="334"/>
                  </a:lnTo>
                  <a:lnTo>
                    <a:pt x="213" y="329"/>
                  </a:lnTo>
                  <a:lnTo>
                    <a:pt x="217" y="319"/>
                  </a:lnTo>
                  <a:lnTo>
                    <a:pt x="213" y="318"/>
                  </a:lnTo>
                  <a:lnTo>
                    <a:pt x="142" y="304"/>
                  </a:lnTo>
                  <a:lnTo>
                    <a:pt x="125" y="302"/>
                  </a:lnTo>
                  <a:lnTo>
                    <a:pt x="105" y="284"/>
                  </a:lnTo>
                  <a:lnTo>
                    <a:pt x="103" y="275"/>
                  </a:lnTo>
                  <a:lnTo>
                    <a:pt x="85" y="264"/>
                  </a:lnTo>
                  <a:lnTo>
                    <a:pt x="81" y="250"/>
                  </a:lnTo>
                  <a:lnTo>
                    <a:pt x="90" y="241"/>
                  </a:lnTo>
                  <a:lnTo>
                    <a:pt x="96" y="238"/>
                  </a:lnTo>
                  <a:lnTo>
                    <a:pt x="88" y="230"/>
                  </a:lnTo>
                  <a:lnTo>
                    <a:pt x="72" y="224"/>
                  </a:lnTo>
                  <a:lnTo>
                    <a:pt x="58" y="216"/>
                  </a:lnTo>
                  <a:lnTo>
                    <a:pt x="51" y="215"/>
                  </a:lnTo>
                  <a:lnTo>
                    <a:pt x="47" y="211"/>
                  </a:lnTo>
                  <a:lnTo>
                    <a:pt x="31" y="189"/>
                  </a:lnTo>
                  <a:lnTo>
                    <a:pt x="20" y="182"/>
                  </a:lnTo>
                  <a:lnTo>
                    <a:pt x="14" y="180"/>
                  </a:lnTo>
                  <a:lnTo>
                    <a:pt x="0" y="180"/>
                  </a:lnTo>
                  <a:lnTo>
                    <a:pt x="3" y="145"/>
                  </a:lnTo>
                  <a:lnTo>
                    <a:pt x="7" y="140"/>
                  </a:lnTo>
                  <a:lnTo>
                    <a:pt x="19" y="134"/>
                  </a:lnTo>
                  <a:lnTo>
                    <a:pt x="22" y="126"/>
                  </a:lnTo>
                  <a:lnTo>
                    <a:pt x="20" y="119"/>
                  </a:lnTo>
                  <a:lnTo>
                    <a:pt x="8" y="107"/>
                  </a:lnTo>
                  <a:lnTo>
                    <a:pt x="8" y="100"/>
                  </a:lnTo>
                  <a:lnTo>
                    <a:pt x="10" y="96"/>
                  </a:lnTo>
                  <a:lnTo>
                    <a:pt x="31" y="83"/>
                  </a:lnTo>
                  <a:lnTo>
                    <a:pt x="28" y="75"/>
                  </a:lnTo>
                  <a:lnTo>
                    <a:pt x="22" y="63"/>
                  </a:lnTo>
                  <a:lnTo>
                    <a:pt x="8" y="48"/>
                  </a:lnTo>
                  <a:lnTo>
                    <a:pt x="7" y="37"/>
                  </a:lnTo>
                  <a:lnTo>
                    <a:pt x="20" y="39"/>
                  </a:lnTo>
                  <a:lnTo>
                    <a:pt x="32" y="39"/>
                  </a:lnTo>
                  <a:lnTo>
                    <a:pt x="42" y="42"/>
                  </a:lnTo>
                  <a:lnTo>
                    <a:pt x="53" y="40"/>
                  </a:lnTo>
                  <a:lnTo>
                    <a:pt x="60" y="36"/>
                  </a:lnTo>
                  <a:lnTo>
                    <a:pt x="68" y="31"/>
                  </a:lnTo>
                  <a:lnTo>
                    <a:pt x="78" y="27"/>
                  </a:lnTo>
                  <a:lnTo>
                    <a:pt x="94" y="31"/>
                  </a:lnTo>
                  <a:lnTo>
                    <a:pt x="98" y="26"/>
                  </a:lnTo>
                  <a:lnTo>
                    <a:pt x="106" y="20"/>
                  </a:lnTo>
                  <a:lnTo>
                    <a:pt x="113" y="17"/>
                  </a:lnTo>
                  <a:lnTo>
                    <a:pt x="121" y="20"/>
                  </a:lnTo>
                  <a:lnTo>
                    <a:pt x="125" y="18"/>
                  </a:lnTo>
                  <a:lnTo>
                    <a:pt x="139" y="17"/>
                  </a:lnTo>
                  <a:lnTo>
                    <a:pt x="147" y="15"/>
                  </a:lnTo>
                  <a:lnTo>
                    <a:pt x="156" y="7"/>
                  </a:lnTo>
                  <a:lnTo>
                    <a:pt x="164" y="0"/>
                  </a:lnTo>
                  <a:lnTo>
                    <a:pt x="173" y="2"/>
                  </a:lnTo>
                  <a:lnTo>
                    <a:pt x="193" y="0"/>
                  </a:lnTo>
                  <a:lnTo>
                    <a:pt x="192" y="15"/>
                  </a:lnTo>
                  <a:lnTo>
                    <a:pt x="196" y="23"/>
                  </a:lnTo>
                  <a:lnTo>
                    <a:pt x="202" y="32"/>
                  </a:lnTo>
                  <a:lnTo>
                    <a:pt x="205" y="36"/>
                  </a:lnTo>
                  <a:lnTo>
                    <a:pt x="205" y="48"/>
                  </a:lnTo>
                  <a:lnTo>
                    <a:pt x="199" y="50"/>
                  </a:lnTo>
                  <a:lnTo>
                    <a:pt x="189" y="54"/>
                  </a:lnTo>
                  <a:lnTo>
                    <a:pt x="188" y="61"/>
                  </a:lnTo>
                  <a:lnTo>
                    <a:pt x="184" y="67"/>
                  </a:lnTo>
                  <a:lnTo>
                    <a:pt x="176" y="77"/>
                  </a:lnTo>
                  <a:lnTo>
                    <a:pt x="174" y="83"/>
                  </a:lnTo>
                  <a:lnTo>
                    <a:pt x="166" y="98"/>
                  </a:lnTo>
                  <a:lnTo>
                    <a:pt x="169" y="104"/>
                  </a:lnTo>
                  <a:lnTo>
                    <a:pt x="180" y="116"/>
                  </a:lnTo>
                  <a:lnTo>
                    <a:pt x="181" y="120"/>
                  </a:lnTo>
                  <a:lnTo>
                    <a:pt x="183" y="130"/>
                  </a:lnTo>
                  <a:lnTo>
                    <a:pt x="185" y="134"/>
                  </a:lnTo>
                  <a:lnTo>
                    <a:pt x="189" y="142"/>
                  </a:lnTo>
                  <a:lnTo>
                    <a:pt x="188" y="148"/>
                  </a:lnTo>
                  <a:lnTo>
                    <a:pt x="184" y="152"/>
                  </a:lnTo>
                  <a:lnTo>
                    <a:pt x="184" y="160"/>
                  </a:lnTo>
                  <a:lnTo>
                    <a:pt x="191" y="175"/>
                  </a:lnTo>
                  <a:lnTo>
                    <a:pt x="198" y="174"/>
                  </a:lnTo>
                  <a:lnTo>
                    <a:pt x="202" y="169"/>
                  </a:lnTo>
                  <a:lnTo>
                    <a:pt x="209" y="165"/>
                  </a:lnTo>
                  <a:lnTo>
                    <a:pt x="216" y="167"/>
                  </a:lnTo>
                  <a:lnTo>
                    <a:pt x="223" y="171"/>
                  </a:lnTo>
                  <a:lnTo>
                    <a:pt x="231" y="168"/>
                  </a:lnTo>
                  <a:lnTo>
                    <a:pt x="241" y="164"/>
                  </a:lnTo>
                  <a:lnTo>
                    <a:pt x="248" y="167"/>
                  </a:lnTo>
                  <a:lnTo>
                    <a:pt x="251" y="178"/>
                  </a:lnTo>
                  <a:lnTo>
                    <a:pt x="253" y="187"/>
                  </a:lnTo>
                  <a:lnTo>
                    <a:pt x="264" y="201"/>
                  </a:lnTo>
                  <a:lnTo>
                    <a:pt x="273" y="210"/>
                  </a:lnTo>
                  <a:lnTo>
                    <a:pt x="276" y="219"/>
                  </a:lnTo>
                  <a:lnTo>
                    <a:pt x="284" y="227"/>
                  </a:lnTo>
                  <a:lnTo>
                    <a:pt x="287" y="233"/>
                  </a:lnTo>
                  <a:lnTo>
                    <a:pt x="295" y="236"/>
                  </a:lnTo>
                  <a:lnTo>
                    <a:pt x="298" y="239"/>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81" name="Freeform 54"/>
            <p:cNvSpPr>
              <a:spLocks noChangeAspect="1"/>
            </p:cNvSpPr>
            <p:nvPr userDrawn="1"/>
          </p:nvSpPr>
          <p:spPr>
            <a:xfrm>
              <a:off x="1065" y="2783"/>
              <a:ext cx="96" cy="90"/>
            </a:xfrm>
            <a:custGeom>
              <a:avLst/>
              <a:gdLst/>
              <a:ahLst/>
              <a:cxnLst>
                <a:cxn ang="0">
                  <a:pos x="5" y="252"/>
                </a:cxn>
                <a:cxn ang="0">
                  <a:pos x="0" y="238"/>
                </a:cxn>
                <a:cxn ang="0">
                  <a:pos x="2" y="207"/>
                </a:cxn>
                <a:cxn ang="0">
                  <a:pos x="8" y="182"/>
                </a:cxn>
                <a:cxn ang="0">
                  <a:pos x="15" y="164"/>
                </a:cxn>
                <a:cxn ang="0">
                  <a:pos x="14" y="147"/>
                </a:cxn>
                <a:cxn ang="0">
                  <a:pos x="24" y="121"/>
                </a:cxn>
                <a:cxn ang="0">
                  <a:pos x="17" y="98"/>
                </a:cxn>
                <a:cxn ang="0">
                  <a:pos x="28" y="81"/>
                </a:cxn>
                <a:cxn ang="0">
                  <a:pos x="33" y="66"/>
                </a:cxn>
                <a:cxn ang="0">
                  <a:pos x="43" y="36"/>
                </a:cxn>
                <a:cxn ang="0">
                  <a:pos x="56" y="21"/>
                </a:cxn>
                <a:cxn ang="0">
                  <a:pos x="73" y="12"/>
                </a:cxn>
                <a:cxn ang="0">
                  <a:pos x="88" y="16"/>
                </a:cxn>
                <a:cxn ang="0">
                  <a:pos x="90" y="33"/>
                </a:cxn>
                <a:cxn ang="0">
                  <a:pos x="89" y="48"/>
                </a:cxn>
                <a:cxn ang="0">
                  <a:pos x="141" y="67"/>
                </a:cxn>
                <a:cxn ang="0">
                  <a:pos x="188" y="63"/>
                </a:cxn>
                <a:cxn ang="0">
                  <a:pos x="198" y="23"/>
                </a:cxn>
                <a:cxn ang="0">
                  <a:pos x="237" y="8"/>
                </a:cxn>
                <a:cxn ang="0">
                  <a:pos x="273" y="10"/>
                </a:cxn>
                <a:cxn ang="0">
                  <a:pos x="280" y="18"/>
                </a:cxn>
                <a:cxn ang="0">
                  <a:pos x="281" y="25"/>
                </a:cxn>
                <a:cxn ang="0">
                  <a:pos x="281" y="39"/>
                </a:cxn>
                <a:cxn ang="0">
                  <a:pos x="288" y="58"/>
                </a:cxn>
                <a:cxn ang="0">
                  <a:pos x="286" y="80"/>
                </a:cxn>
                <a:cxn ang="0">
                  <a:pos x="288" y="94"/>
                </a:cxn>
                <a:cxn ang="0">
                  <a:pos x="284" y="115"/>
                </a:cxn>
                <a:cxn ang="0">
                  <a:pos x="279" y="142"/>
                </a:cxn>
                <a:cxn ang="0">
                  <a:pos x="269" y="152"/>
                </a:cxn>
                <a:cxn ang="0">
                  <a:pos x="269" y="170"/>
                </a:cxn>
                <a:cxn ang="0">
                  <a:pos x="255" y="189"/>
                </a:cxn>
                <a:cxn ang="0">
                  <a:pos x="251" y="202"/>
                </a:cxn>
                <a:cxn ang="0">
                  <a:pos x="236" y="215"/>
                </a:cxn>
                <a:cxn ang="0">
                  <a:pos x="230" y="216"/>
                </a:cxn>
                <a:cxn ang="0">
                  <a:pos x="222" y="206"/>
                </a:cxn>
                <a:cxn ang="0">
                  <a:pos x="211" y="202"/>
                </a:cxn>
                <a:cxn ang="0">
                  <a:pos x="198" y="202"/>
                </a:cxn>
                <a:cxn ang="0">
                  <a:pos x="187" y="192"/>
                </a:cxn>
                <a:cxn ang="0">
                  <a:pos x="170" y="197"/>
                </a:cxn>
                <a:cxn ang="0">
                  <a:pos x="161" y="186"/>
                </a:cxn>
                <a:cxn ang="0">
                  <a:pos x="144" y="190"/>
                </a:cxn>
                <a:cxn ang="0">
                  <a:pos x="125" y="184"/>
                </a:cxn>
                <a:cxn ang="0">
                  <a:pos x="113" y="196"/>
                </a:cxn>
                <a:cxn ang="0">
                  <a:pos x="98" y="207"/>
                </a:cxn>
                <a:cxn ang="0">
                  <a:pos x="91" y="227"/>
                </a:cxn>
                <a:cxn ang="0">
                  <a:pos x="80" y="243"/>
                </a:cxn>
                <a:cxn ang="0">
                  <a:pos x="71" y="247"/>
                </a:cxn>
                <a:cxn ang="0">
                  <a:pos x="64" y="233"/>
                </a:cxn>
                <a:cxn ang="0">
                  <a:pos x="43" y="223"/>
                </a:cxn>
                <a:cxn ang="0">
                  <a:pos x="30" y="233"/>
                </a:cxn>
                <a:cxn ang="0">
                  <a:pos x="16" y="238"/>
                </a:cxn>
                <a:cxn ang="0">
                  <a:pos x="7" y="256"/>
                </a:cxn>
              </a:cxnLst>
              <a:rect l="0" t="0" r="r" b="b"/>
              <a:pathLst>
                <a:path w="288" h="256">
                  <a:moveTo>
                    <a:pt x="7" y="256"/>
                  </a:moveTo>
                  <a:lnTo>
                    <a:pt x="5" y="252"/>
                  </a:lnTo>
                  <a:lnTo>
                    <a:pt x="2" y="248"/>
                  </a:lnTo>
                  <a:lnTo>
                    <a:pt x="0" y="238"/>
                  </a:lnTo>
                  <a:lnTo>
                    <a:pt x="1" y="222"/>
                  </a:lnTo>
                  <a:lnTo>
                    <a:pt x="2" y="207"/>
                  </a:lnTo>
                  <a:lnTo>
                    <a:pt x="6" y="192"/>
                  </a:lnTo>
                  <a:lnTo>
                    <a:pt x="8" y="182"/>
                  </a:lnTo>
                  <a:lnTo>
                    <a:pt x="14" y="168"/>
                  </a:lnTo>
                  <a:lnTo>
                    <a:pt x="15" y="164"/>
                  </a:lnTo>
                  <a:lnTo>
                    <a:pt x="15" y="151"/>
                  </a:lnTo>
                  <a:lnTo>
                    <a:pt x="14" y="147"/>
                  </a:lnTo>
                  <a:lnTo>
                    <a:pt x="15" y="142"/>
                  </a:lnTo>
                  <a:lnTo>
                    <a:pt x="24" y="121"/>
                  </a:lnTo>
                  <a:lnTo>
                    <a:pt x="23" y="115"/>
                  </a:lnTo>
                  <a:lnTo>
                    <a:pt x="17" y="98"/>
                  </a:lnTo>
                  <a:lnTo>
                    <a:pt x="18" y="93"/>
                  </a:lnTo>
                  <a:lnTo>
                    <a:pt x="28" y="81"/>
                  </a:lnTo>
                  <a:lnTo>
                    <a:pt x="30" y="77"/>
                  </a:lnTo>
                  <a:lnTo>
                    <a:pt x="33" y="66"/>
                  </a:lnTo>
                  <a:lnTo>
                    <a:pt x="38" y="49"/>
                  </a:lnTo>
                  <a:lnTo>
                    <a:pt x="43" y="36"/>
                  </a:lnTo>
                  <a:lnTo>
                    <a:pt x="50" y="25"/>
                  </a:lnTo>
                  <a:lnTo>
                    <a:pt x="56" y="21"/>
                  </a:lnTo>
                  <a:lnTo>
                    <a:pt x="64" y="18"/>
                  </a:lnTo>
                  <a:lnTo>
                    <a:pt x="73" y="12"/>
                  </a:lnTo>
                  <a:lnTo>
                    <a:pt x="78" y="15"/>
                  </a:lnTo>
                  <a:lnTo>
                    <a:pt x="88" y="16"/>
                  </a:lnTo>
                  <a:lnTo>
                    <a:pt x="92" y="17"/>
                  </a:lnTo>
                  <a:lnTo>
                    <a:pt x="90" y="33"/>
                  </a:lnTo>
                  <a:lnTo>
                    <a:pt x="86" y="41"/>
                  </a:lnTo>
                  <a:lnTo>
                    <a:pt x="89" y="48"/>
                  </a:lnTo>
                  <a:lnTo>
                    <a:pt x="108" y="61"/>
                  </a:lnTo>
                  <a:lnTo>
                    <a:pt x="141" y="67"/>
                  </a:lnTo>
                  <a:lnTo>
                    <a:pt x="172" y="72"/>
                  </a:lnTo>
                  <a:lnTo>
                    <a:pt x="188" y="63"/>
                  </a:lnTo>
                  <a:lnTo>
                    <a:pt x="199" y="43"/>
                  </a:lnTo>
                  <a:lnTo>
                    <a:pt x="198" y="23"/>
                  </a:lnTo>
                  <a:lnTo>
                    <a:pt x="203" y="20"/>
                  </a:lnTo>
                  <a:lnTo>
                    <a:pt x="237" y="8"/>
                  </a:lnTo>
                  <a:lnTo>
                    <a:pt x="273" y="0"/>
                  </a:lnTo>
                  <a:lnTo>
                    <a:pt x="273" y="10"/>
                  </a:lnTo>
                  <a:lnTo>
                    <a:pt x="277" y="13"/>
                  </a:lnTo>
                  <a:lnTo>
                    <a:pt x="280" y="18"/>
                  </a:lnTo>
                  <a:lnTo>
                    <a:pt x="282" y="22"/>
                  </a:lnTo>
                  <a:lnTo>
                    <a:pt x="281" y="25"/>
                  </a:lnTo>
                  <a:lnTo>
                    <a:pt x="280" y="32"/>
                  </a:lnTo>
                  <a:lnTo>
                    <a:pt x="281" y="39"/>
                  </a:lnTo>
                  <a:lnTo>
                    <a:pt x="284" y="45"/>
                  </a:lnTo>
                  <a:lnTo>
                    <a:pt x="288" y="58"/>
                  </a:lnTo>
                  <a:lnTo>
                    <a:pt x="287" y="70"/>
                  </a:lnTo>
                  <a:lnTo>
                    <a:pt x="286" y="80"/>
                  </a:lnTo>
                  <a:lnTo>
                    <a:pt x="286" y="82"/>
                  </a:lnTo>
                  <a:lnTo>
                    <a:pt x="288" y="94"/>
                  </a:lnTo>
                  <a:lnTo>
                    <a:pt x="282" y="110"/>
                  </a:lnTo>
                  <a:lnTo>
                    <a:pt x="284" y="115"/>
                  </a:lnTo>
                  <a:lnTo>
                    <a:pt x="285" y="130"/>
                  </a:lnTo>
                  <a:lnTo>
                    <a:pt x="279" y="142"/>
                  </a:lnTo>
                  <a:lnTo>
                    <a:pt x="272" y="147"/>
                  </a:lnTo>
                  <a:lnTo>
                    <a:pt x="269" y="152"/>
                  </a:lnTo>
                  <a:lnTo>
                    <a:pt x="265" y="161"/>
                  </a:lnTo>
                  <a:lnTo>
                    <a:pt x="269" y="170"/>
                  </a:lnTo>
                  <a:lnTo>
                    <a:pt x="261" y="179"/>
                  </a:lnTo>
                  <a:lnTo>
                    <a:pt x="255" y="189"/>
                  </a:lnTo>
                  <a:lnTo>
                    <a:pt x="252" y="195"/>
                  </a:lnTo>
                  <a:lnTo>
                    <a:pt x="251" y="202"/>
                  </a:lnTo>
                  <a:lnTo>
                    <a:pt x="245" y="212"/>
                  </a:lnTo>
                  <a:lnTo>
                    <a:pt x="236" y="215"/>
                  </a:lnTo>
                  <a:lnTo>
                    <a:pt x="234" y="218"/>
                  </a:lnTo>
                  <a:lnTo>
                    <a:pt x="230" y="216"/>
                  </a:lnTo>
                  <a:lnTo>
                    <a:pt x="228" y="214"/>
                  </a:lnTo>
                  <a:lnTo>
                    <a:pt x="222" y="206"/>
                  </a:lnTo>
                  <a:lnTo>
                    <a:pt x="218" y="204"/>
                  </a:lnTo>
                  <a:lnTo>
                    <a:pt x="211" y="202"/>
                  </a:lnTo>
                  <a:lnTo>
                    <a:pt x="203" y="205"/>
                  </a:lnTo>
                  <a:lnTo>
                    <a:pt x="198" y="202"/>
                  </a:lnTo>
                  <a:lnTo>
                    <a:pt x="193" y="194"/>
                  </a:lnTo>
                  <a:lnTo>
                    <a:pt x="187" y="192"/>
                  </a:lnTo>
                  <a:lnTo>
                    <a:pt x="179" y="192"/>
                  </a:lnTo>
                  <a:lnTo>
                    <a:pt x="170" y="197"/>
                  </a:lnTo>
                  <a:lnTo>
                    <a:pt x="163" y="195"/>
                  </a:lnTo>
                  <a:lnTo>
                    <a:pt x="161" y="186"/>
                  </a:lnTo>
                  <a:lnTo>
                    <a:pt x="153" y="186"/>
                  </a:lnTo>
                  <a:lnTo>
                    <a:pt x="144" y="190"/>
                  </a:lnTo>
                  <a:lnTo>
                    <a:pt x="135" y="185"/>
                  </a:lnTo>
                  <a:lnTo>
                    <a:pt x="125" y="184"/>
                  </a:lnTo>
                  <a:lnTo>
                    <a:pt x="117" y="189"/>
                  </a:lnTo>
                  <a:lnTo>
                    <a:pt x="113" y="196"/>
                  </a:lnTo>
                  <a:lnTo>
                    <a:pt x="104" y="200"/>
                  </a:lnTo>
                  <a:lnTo>
                    <a:pt x="98" y="207"/>
                  </a:lnTo>
                  <a:lnTo>
                    <a:pt x="94" y="214"/>
                  </a:lnTo>
                  <a:lnTo>
                    <a:pt x="91" y="227"/>
                  </a:lnTo>
                  <a:lnTo>
                    <a:pt x="87" y="236"/>
                  </a:lnTo>
                  <a:lnTo>
                    <a:pt x="80" y="243"/>
                  </a:lnTo>
                  <a:lnTo>
                    <a:pt x="73" y="244"/>
                  </a:lnTo>
                  <a:lnTo>
                    <a:pt x="71" y="247"/>
                  </a:lnTo>
                  <a:lnTo>
                    <a:pt x="66" y="244"/>
                  </a:lnTo>
                  <a:lnTo>
                    <a:pt x="64" y="233"/>
                  </a:lnTo>
                  <a:lnTo>
                    <a:pt x="50" y="225"/>
                  </a:lnTo>
                  <a:lnTo>
                    <a:pt x="43" y="223"/>
                  </a:lnTo>
                  <a:lnTo>
                    <a:pt x="39" y="224"/>
                  </a:lnTo>
                  <a:lnTo>
                    <a:pt x="30" y="233"/>
                  </a:lnTo>
                  <a:lnTo>
                    <a:pt x="23" y="236"/>
                  </a:lnTo>
                  <a:lnTo>
                    <a:pt x="16" y="238"/>
                  </a:lnTo>
                  <a:lnTo>
                    <a:pt x="13" y="244"/>
                  </a:lnTo>
                  <a:lnTo>
                    <a:pt x="7" y="256"/>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82" name="Freeform 55"/>
            <p:cNvSpPr>
              <a:spLocks noChangeAspect="1"/>
            </p:cNvSpPr>
            <p:nvPr userDrawn="1"/>
          </p:nvSpPr>
          <p:spPr>
            <a:xfrm>
              <a:off x="1013" y="2726"/>
              <a:ext cx="115" cy="165"/>
            </a:xfrm>
            <a:custGeom>
              <a:avLst/>
              <a:gdLst/>
              <a:ahLst/>
              <a:cxnLst>
                <a:cxn ang="0">
                  <a:pos x="126" y="493"/>
                </a:cxn>
                <a:cxn ang="0">
                  <a:pos x="113" y="494"/>
                </a:cxn>
                <a:cxn ang="0">
                  <a:pos x="99" y="493"/>
                </a:cxn>
                <a:cxn ang="0">
                  <a:pos x="86" y="478"/>
                </a:cxn>
                <a:cxn ang="0">
                  <a:pos x="67" y="469"/>
                </a:cxn>
                <a:cxn ang="0">
                  <a:pos x="48" y="469"/>
                </a:cxn>
                <a:cxn ang="0">
                  <a:pos x="36" y="458"/>
                </a:cxn>
                <a:cxn ang="0">
                  <a:pos x="19" y="452"/>
                </a:cxn>
                <a:cxn ang="0">
                  <a:pos x="10" y="438"/>
                </a:cxn>
                <a:cxn ang="0">
                  <a:pos x="0" y="413"/>
                </a:cxn>
                <a:cxn ang="0">
                  <a:pos x="48" y="375"/>
                </a:cxn>
                <a:cxn ang="0">
                  <a:pos x="87" y="331"/>
                </a:cxn>
                <a:cxn ang="0">
                  <a:pos x="125" y="284"/>
                </a:cxn>
                <a:cxn ang="0">
                  <a:pos x="146" y="242"/>
                </a:cxn>
                <a:cxn ang="0">
                  <a:pos x="147" y="182"/>
                </a:cxn>
                <a:cxn ang="0">
                  <a:pos x="131" y="137"/>
                </a:cxn>
                <a:cxn ang="0">
                  <a:pos x="134" y="104"/>
                </a:cxn>
                <a:cxn ang="0">
                  <a:pos x="143" y="64"/>
                </a:cxn>
                <a:cxn ang="0">
                  <a:pos x="208" y="36"/>
                </a:cxn>
                <a:cxn ang="0">
                  <a:pos x="264" y="9"/>
                </a:cxn>
                <a:cxn ang="0">
                  <a:pos x="283" y="6"/>
                </a:cxn>
                <a:cxn ang="0">
                  <a:pos x="333" y="6"/>
                </a:cxn>
                <a:cxn ang="0">
                  <a:pos x="312" y="42"/>
                </a:cxn>
                <a:cxn ang="0">
                  <a:pos x="311" y="66"/>
                </a:cxn>
                <a:cxn ang="0">
                  <a:pos x="288" y="82"/>
                </a:cxn>
                <a:cxn ang="0">
                  <a:pos x="245" y="113"/>
                </a:cxn>
                <a:cxn ang="0">
                  <a:pos x="207" y="113"/>
                </a:cxn>
                <a:cxn ang="0">
                  <a:pos x="192" y="139"/>
                </a:cxn>
                <a:cxn ang="0">
                  <a:pos x="218" y="152"/>
                </a:cxn>
                <a:cxn ang="0">
                  <a:pos x="248" y="167"/>
                </a:cxn>
                <a:cxn ang="0">
                  <a:pos x="239" y="200"/>
                </a:cxn>
                <a:cxn ang="0">
                  <a:pos x="224" y="196"/>
                </a:cxn>
                <a:cxn ang="0">
                  <a:pos x="207" y="205"/>
                </a:cxn>
                <a:cxn ang="0">
                  <a:pos x="194" y="220"/>
                </a:cxn>
                <a:cxn ang="0">
                  <a:pos x="184" y="250"/>
                </a:cxn>
                <a:cxn ang="0">
                  <a:pos x="179" y="265"/>
                </a:cxn>
                <a:cxn ang="0">
                  <a:pos x="168" y="282"/>
                </a:cxn>
                <a:cxn ang="0">
                  <a:pos x="175" y="305"/>
                </a:cxn>
                <a:cxn ang="0">
                  <a:pos x="165" y="331"/>
                </a:cxn>
                <a:cxn ang="0">
                  <a:pos x="166" y="348"/>
                </a:cxn>
                <a:cxn ang="0">
                  <a:pos x="159" y="366"/>
                </a:cxn>
                <a:cxn ang="0">
                  <a:pos x="153" y="391"/>
                </a:cxn>
                <a:cxn ang="0">
                  <a:pos x="151" y="422"/>
                </a:cxn>
                <a:cxn ang="0">
                  <a:pos x="156" y="436"/>
                </a:cxn>
                <a:cxn ang="0">
                  <a:pos x="161" y="448"/>
                </a:cxn>
                <a:cxn ang="0">
                  <a:pos x="159" y="466"/>
                </a:cxn>
                <a:cxn ang="0">
                  <a:pos x="141" y="485"/>
                </a:cxn>
                <a:cxn ang="0">
                  <a:pos x="127" y="493"/>
                </a:cxn>
              </a:cxnLst>
              <a:rect l="0" t="0" r="r" b="b"/>
              <a:pathLst>
                <a:path w="334" h="495">
                  <a:moveTo>
                    <a:pt x="127" y="493"/>
                  </a:moveTo>
                  <a:lnTo>
                    <a:pt x="126" y="493"/>
                  </a:lnTo>
                  <a:lnTo>
                    <a:pt x="119" y="493"/>
                  </a:lnTo>
                  <a:lnTo>
                    <a:pt x="113" y="494"/>
                  </a:lnTo>
                  <a:lnTo>
                    <a:pt x="105" y="495"/>
                  </a:lnTo>
                  <a:lnTo>
                    <a:pt x="99" y="493"/>
                  </a:lnTo>
                  <a:lnTo>
                    <a:pt x="93" y="487"/>
                  </a:lnTo>
                  <a:lnTo>
                    <a:pt x="86" y="478"/>
                  </a:lnTo>
                  <a:lnTo>
                    <a:pt x="79" y="473"/>
                  </a:lnTo>
                  <a:lnTo>
                    <a:pt x="67" y="469"/>
                  </a:lnTo>
                  <a:lnTo>
                    <a:pt x="56" y="469"/>
                  </a:lnTo>
                  <a:lnTo>
                    <a:pt x="48" y="469"/>
                  </a:lnTo>
                  <a:lnTo>
                    <a:pt x="41" y="470"/>
                  </a:lnTo>
                  <a:lnTo>
                    <a:pt x="36" y="458"/>
                  </a:lnTo>
                  <a:lnTo>
                    <a:pt x="25" y="457"/>
                  </a:lnTo>
                  <a:lnTo>
                    <a:pt x="19" y="452"/>
                  </a:lnTo>
                  <a:lnTo>
                    <a:pt x="16" y="445"/>
                  </a:lnTo>
                  <a:lnTo>
                    <a:pt x="10" y="438"/>
                  </a:lnTo>
                  <a:lnTo>
                    <a:pt x="6" y="427"/>
                  </a:lnTo>
                  <a:lnTo>
                    <a:pt x="0" y="413"/>
                  </a:lnTo>
                  <a:lnTo>
                    <a:pt x="18" y="399"/>
                  </a:lnTo>
                  <a:lnTo>
                    <a:pt x="48" y="375"/>
                  </a:lnTo>
                  <a:lnTo>
                    <a:pt x="64" y="359"/>
                  </a:lnTo>
                  <a:lnTo>
                    <a:pt x="87" y="331"/>
                  </a:lnTo>
                  <a:lnTo>
                    <a:pt x="111" y="303"/>
                  </a:lnTo>
                  <a:lnTo>
                    <a:pt x="125" y="284"/>
                  </a:lnTo>
                  <a:lnTo>
                    <a:pt x="135" y="265"/>
                  </a:lnTo>
                  <a:lnTo>
                    <a:pt x="146" y="242"/>
                  </a:lnTo>
                  <a:lnTo>
                    <a:pt x="151" y="219"/>
                  </a:lnTo>
                  <a:lnTo>
                    <a:pt x="147" y="182"/>
                  </a:lnTo>
                  <a:lnTo>
                    <a:pt x="139" y="134"/>
                  </a:lnTo>
                  <a:lnTo>
                    <a:pt x="131" y="137"/>
                  </a:lnTo>
                  <a:lnTo>
                    <a:pt x="128" y="128"/>
                  </a:lnTo>
                  <a:lnTo>
                    <a:pt x="134" y="104"/>
                  </a:lnTo>
                  <a:lnTo>
                    <a:pt x="144" y="88"/>
                  </a:lnTo>
                  <a:lnTo>
                    <a:pt x="143" y="64"/>
                  </a:lnTo>
                  <a:lnTo>
                    <a:pt x="191" y="39"/>
                  </a:lnTo>
                  <a:lnTo>
                    <a:pt x="208" y="36"/>
                  </a:lnTo>
                  <a:lnTo>
                    <a:pt x="247" y="20"/>
                  </a:lnTo>
                  <a:lnTo>
                    <a:pt x="264" y="9"/>
                  </a:lnTo>
                  <a:lnTo>
                    <a:pt x="273" y="8"/>
                  </a:lnTo>
                  <a:lnTo>
                    <a:pt x="283" y="6"/>
                  </a:lnTo>
                  <a:lnTo>
                    <a:pt x="313" y="0"/>
                  </a:lnTo>
                  <a:lnTo>
                    <a:pt x="333" y="6"/>
                  </a:lnTo>
                  <a:lnTo>
                    <a:pt x="334" y="27"/>
                  </a:lnTo>
                  <a:lnTo>
                    <a:pt x="312" y="42"/>
                  </a:lnTo>
                  <a:lnTo>
                    <a:pt x="309" y="49"/>
                  </a:lnTo>
                  <a:lnTo>
                    <a:pt x="311" y="66"/>
                  </a:lnTo>
                  <a:lnTo>
                    <a:pt x="304" y="74"/>
                  </a:lnTo>
                  <a:lnTo>
                    <a:pt x="288" y="82"/>
                  </a:lnTo>
                  <a:lnTo>
                    <a:pt x="263" y="87"/>
                  </a:lnTo>
                  <a:lnTo>
                    <a:pt x="245" y="113"/>
                  </a:lnTo>
                  <a:lnTo>
                    <a:pt x="234" y="118"/>
                  </a:lnTo>
                  <a:lnTo>
                    <a:pt x="207" y="113"/>
                  </a:lnTo>
                  <a:lnTo>
                    <a:pt x="196" y="124"/>
                  </a:lnTo>
                  <a:lnTo>
                    <a:pt x="192" y="139"/>
                  </a:lnTo>
                  <a:lnTo>
                    <a:pt x="199" y="147"/>
                  </a:lnTo>
                  <a:lnTo>
                    <a:pt x="218" y="152"/>
                  </a:lnTo>
                  <a:lnTo>
                    <a:pt x="246" y="159"/>
                  </a:lnTo>
                  <a:lnTo>
                    <a:pt x="248" y="167"/>
                  </a:lnTo>
                  <a:lnTo>
                    <a:pt x="243" y="201"/>
                  </a:lnTo>
                  <a:lnTo>
                    <a:pt x="239" y="200"/>
                  </a:lnTo>
                  <a:lnTo>
                    <a:pt x="229" y="199"/>
                  </a:lnTo>
                  <a:lnTo>
                    <a:pt x="224" y="196"/>
                  </a:lnTo>
                  <a:lnTo>
                    <a:pt x="215" y="202"/>
                  </a:lnTo>
                  <a:lnTo>
                    <a:pt x="207" y="205"/>
                  </a:lnTo>
                  <a:lnTo>
                    <a:pt x="201" y="209"/>
                  </a:lnTo>
                  <a:lnTo>
                    <a:pt x="194" y="220"/>
                  </a:lnTo>
                  <a:lnTo>
                    <a:pt x="189" y="233"/>
                  </a:lnTo>
                  <a:lnTo>
                    <a:pt x="184" y="250"/>
                  </a:lnTo>
                  <a:lnTo>
                    <a:pt x="181" y="261"/>
                  </a:lnTo>
                  <a:lnTo>
                    <a:pt x="179" y="265"/>
                  </a:lnTo>
                  <a:lnTo>
                    <a:pt x="169" y="277"/>
                  </a:lnTo>
                  <a:lnTo>
                    <a:pt x="168" y="282"/>
                  </a:lnTo>
                  <a:lnTo>
                    <a:pt x="174" y="299"/>
                  </a:lnTo>
                  <a:lnTo>
                    <a:pt x="175" y="305"/>
                  </a:lnTo>
                  <a:lnTo>
                    <a:pt x="166" y="326"/>
                  </a:lnTo>
                  <a:lnTo>
                    <a:pt x="165" y="331"/>
                  </a:lnTo>
                  <a:lnTo>
                    <a:pt x="166" y="335"/>
                  </a:lnTo>
                  <a:lnTo>
                    <a:pt x="166" y="348"/>
                  </a:lnTo>
                  <a:lnTo>
                    <a:pt x="165" y="352"/>
                  </a:lnTo>
                  <a:lnTo>
                    <a:pt x="159" y="366"/>
                  </a:lnTo>
                  <a:lnTo>
                    <a:pt x="157" y="376"/>
                  </a:lnTo>
                  <a:lnTo>
                    <a:pt x="153" y="391"/>
                  </a:lnTo>
                  <a:lnTo>
                    <a:pt x="152" y="406"/>
                  </a:lnTo>
                  <a:lnTo>
                    <a:pt x="151" y="422"/>
                  </a:lnTo>
                  <a:lnTo>
                    <a:pt x="153" y="432"/>
                  </a:lnTo>
                  <a:lnTo>
                    <a:pt x="156" y="436"/>
                  </a:lnTo>
                  <a:lnTo>
                    <a:pt x="158" y="440"/>
                  </a:lnTo>
                  <a:lnTo>
                    <a:pt x="161" y="448"/>
                  </a:lnTo>
                  <a:lnTo>
                    <a:pt x="163" y="454"/>
                  </a:lnTo>
                  <a:lnTo>
                    <a:pt x="159" y="466"/>
                  </a:lnTo>
                  <a:lnTo>
                    <a:pt x="152" y="478"/>
                  </a:lnTo>
                  <a:lnTo>
                    <a:pt x="141" y="485"/>
                  </a:lnTo>
                  <a:lnTo>
                    <a:pt x="132" y="491"/>
                  </a:lnTo>
                  <a:lnTo>
                    <a:pt x="127" y="493"/>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83" name="Freeform 56"/>
            <p:cNvSpPr>
              <a:spLocks noChangeAspect="1"/>
            </p:cNvSpPr>
            <p:nvPr userDrawn="1"/>
          </p:nvSpPr>
          <p:spPr>
            <a:xfrm>
              <a:off x="1128" y="2777"/>
              <a:ext cx="141" cy="218"/>
            </a:xfrm>
            <a:custGeom>
              <a:avLst/>
              <a:gdLst/>
              <a:ahLst/>
              <a:cxnLst>
                <a:cxn ang="0">
                  <a:pos x="107" y="642"/>
                </a:cxn>
                <a:cxn ang="0">
                  <a:pos x="68" y="650"/>
                </a:cxn>
                <a:cxn ang="0">
                  <a:pos x="49" y="636"/>
                </a:cxn>
                <a:cxn ang="0">
                  <a:pos x="67" y="618"/>
                </a:cxn>
                <a:cxn ang="0">
                  <a:pos x="75" y="590"/>
                </a:cxn>
                <a:cxn ang="0">
                  <a:pos x="85" y="563"/>
                </a:cxn>
                <a:cxn ang="0">
                  <a:pos x="64" y="551"/>
                </a:cxn>
                <a:cxn ang="0">
                  <a:pos x="60" y="516"/>
                </a:cxn>
                <a:cxn ang="0">
                  <a:pos x="41" y="481"/>
                </a:cxn>
                <a:cxn ang="0">
                  <a:pos x="5" y="454"/>
                </a:cxn>
                <a:cxn ang="0">
                  <a:pos x="13" y="427"/>
                </a:cxn>
                <a:cxn ang="0">
                  <a:pos x="36" y="420"/>
                </a:cxn>
                <a:cxn ang="0">
                  <a:pos x="52" y="397"/>
                </a:cxn>
                <a:cxn ang="0">
                  <a:pos x="67" y="366"/>
                </a:cxn>
                <a:cxn ang="0">
                  <a:pos x="52" y="346"/>
                </a:cxn>
                <a:cxn ang="0">
                  <a:pos x="59" y="312"/>
                </a:cxn>
                <a:cxn ang="0">
                  <a:pos x="74" y="281"/>
                </a:cxn>
                <a:cxn ang="0">
                  <a:pos x="46" y="247"/>
                </a:cxn>
                <a:cxn ang="0">
                  <a:pos x="64" y="224"/>
                </a:cxn>
                <a:cxn ang="0">
                  <a:pos x="77" y="190"/>
                </a:cxn>
                <a:cxn ang="0">
                  <a:pos x="97" y="159"/>
                </a:cxn>
                <a:cxn ang="0">
                  <a:pos x="98" y="111"/>
                </a:cxn>
                <a:cxn ang="0">
                  <a:pos x="199" y="57"/>
                </a:cxn>
                <a:cxn ang="0">
                  <a:pos x="232" y="35"/>
                </a:cxn>
                <a:cxn ang="0">
                  <a:pos x="240" y="70"/>
                </a:cxn>
                <a:cxn ang="0">
                  <a:pos x="269" y="75"/>
                </a:cxn>
                <a:cxn ang="0">
                  <a:pos x="293" y="67"/>
                </a:cxn>
                <a:cxn ang="0">
                  <a:pos x="304" y="58"/>
                </a:cxn>
                <a:cxn ang="0">
                  <a:pos x="308" y="36"/>
                </a:cxn>
                <a:cxn ang="0">
                  <a:pos x="349" y="2"/>
                </a:cxn>
                <a:cxn ang="0">
                  <a:pos x="387" y="17"/>
                </a:cxn>
                <a:cxn ang="0">
                  <a:pos x="393" y="38"/>
                </a:cxn>
                <a:cxn ang="0">
                  <a:pos x="413" y="58"/>
                </a:cxn>
                <a:cxn ang="0">
                  <a:pos x="408" y="89"/>
                </a:cxn>
                <a:cxn ang="0">
                  <a:pos x="398" y="112"/>
                </a:cxn>
                <a:cxn ang="0">
                  <a:pos x="365" y="136"/>
                </a:cxn>
                <a:cxn ang="0">
                  <a:pos x="335" y="208"/>
                </a:cxn>
                <a:cxn ang="0">
                  <a:pos x="362" y="221"/>
                </a:cxn>
                <a:cxn ang="0">
                  <a:pos x="394" y="222"/>
                </a:cxn>
                <a:cxn ang="0">
                  <a:pos x="388" y="273"/>
                </a:cxn>
                <a:cxn ang="0">
                  <a:pos x="389" y="307"/>
                </a:cxn>
                <a:cxn ang="0">
                  <a:pos x="394" y="344"/>
                </a:cxn>
                <a:cxn ang="0">
                  <a:pos x="411" y="381"/>
                </a:cxn>
                <a:cxn ang="0">
                  <a:pos x="401" y="413"/>
                </a:cxn>
                <a:cxn ang="0">
                  <a:pos x="368" y="408"/>
                </a:cxn>
                <a:cxn ang="0">
                  <a:pos x="320" y="390"/>
                </a:cxn>
                <a:cxn ang="0">
                  <a:pos x="289" y="405"/>
                </a:cxn>
                <a:cxn ang="0">
                  <a:pos x="266" y="473"/>
                </a:cxn>
                <a:cxn ang="0">
                  <a:pos x="288" y="497"/>
                </a:cxn>
                <a:cxn ang="0">
                  <a:pos x="271" y="546"/>
                </a:cxn>
                <a:cxn ang="0">
                  <a:pos x="262" y="575"/>
                </a:cxn>
                <a:cxn ang="0">
                  <a:pos x="237" y="609"/>
                </a:cxn>
                <a:cxn ang="0">
                  <a:pos x="194" y="643"/>
                </a:cxn>
                <a:cxn ang="0">
                  <a:pos x="157" y="647"/>
                </a:cxn>
              </a:cxnLst>
              <a:rect l="0" t="0" r="r" b="b"/>
              <a:pathLst>
                <a:path w="417" h="655">
                  <a:moveTo>
                    <a:pt x="157" y="647"/>
                  </a:moveTo>
                  <a:lnTo>
                    <a:pt x="132" y="648"/>
                  </a:lnTo>
                  <a:lnTo>
                    <a:pt x="117" y="646"/>
                  </a:lnTo>
                  <a:lnTo>
                    <a:pt x="107" y="642"/>
                  </a:lnTo>
                  <a:lnTo>
                    <a:pt x="92" y="647"/>
                  </a:lnTo>
                  <a:lnTo>
                    <a:pt x="80" y="652"/>
                  </a:lnTo>
                  <a:lnTo>
                    <a:pt x="73" y="655"/>
                  </a:lnTo>
                  <a:lnTo>
                    <a:pt x="68" y="650"/>
                  </a:lnTo>
                  <a:lnTo>
                    <a:pt x="61" y="643"/>
                  </a:lnTo>
                  <a:lnTo>
                    <a:pt x="58" y="638"/>
                  </a:lnTo>
                  <a:lnTo>
                    <a:pt x="54" y="639"/>
                  </a:lnTo>
                  <a:lnTo>
                    <a:pt x="49" y="636"/>
                  </a:lnTo>
                  <a:lnTo>
                    <a:pt x="54" y="634"/>
                  </a:lnTo>
                  <a:lnTo>
                    <a:pt x="61" y="631"/>
                  </a:lnTo>
                  <a:lnTo>
                    <a:pt x="64" y="626"/>
                  </a:lnTo>
                  <a:lnTo>
                    <a:pt x="67" y="618"/>
                  </a:lnTo>
                  <a:lnTo>
                    <a:pt x="68" y="610"/>
                  </a:lnTo>
                  <a:lnTo>
                    <a:pt x="74" y="601"/>
                  </a:lnTo>
                  <a:lnTo>
                    <a:pt x="76" y="596"/>
                  </a:lnTo>
                  <a:lnTo>
                    <a:pt x="75" y="590"/>
                  </a:lnTo>
                  <a:lnTo>
                    <a:pt x="77" y="584"/>
                  </a:lnTo>
                  <a:lnTo>
                    <a:pt x="81" y="578"/>
                  </a:lnTo>
                  <a:lnTo>
                    <a:pt x="85" y="571"/>
                  </a:lnTo>
                  <a:lnTo>
                    <a:pt x="85" y="563"/>
                  </a:lnTo>
                  <a:lnTo>
                    <a:pt x="83" y="559"/>
                  </a:lnTo>
                  <a:lnTo>
                    <a:pt x="77" y="558"/>
                  </a:lnTo>
                  <a:lnTo>
                    <a:pt x="67" y="555"/>
                  </a:lnTo>
                  <a:lnTo>
                    <a:pt x="64" y="551"/>
                  </a:lnTo>
                  <a:lnTo>
                    <a:pt x="54" y="534"/>
                  </a:lnTo>
                  <a:lnTo>
                    <a:pt x="55" y="529"/>
                  </a:lnTo>
                  <a:lnTo>
                    <a:pt x="58" y="524"/>
                  </a:lnTo>
                  <a:lnTo>
                    <a:pt x="60" y="516"/>
                  </a:lnTo>
                  <a:lnTo>
                    <a:pt x="58" y="508"/>
                  </a:lnTo>
                  <a:lnTo>
                    <a:pt x="55" y="502"/>
                  </a:lnTo>
                  <a:lnTo>
                    <a:pt x="41" y="488"/>
                  </a:lnTo>
                  <a:lnTo>
                    <a:pt x="41" y="481"/>
                  </a:lnTo>
                  <a:lnTo>
                    <a:pt x="31" y="476"/>
                  </a:lnTo>
                  <a:lnTo>
                    <a:pt x="18" y="465"/>
                  </a:lnTo>
                  <a:lnTo>
                    <a:pt x="13" y="456"/>
                  </a:lnTo>
                  <a:lnTo>
                    <a:pt x="5" y="454"/>
                  </a:lnTo>
                  <a:lnTo>
                    <a:pt x="0" y="451"/>
                  </a:lnTo>
                  <a:lnTo>
                    <a:pt x="3" y="445"/>
                  </a:lnTo>
                  <a:lnTo>
                    <a:pt x="9" y="438"/>
                  </a:lnTo>
                  <a:lnTo>
                    <a:pt x="13" y="427"/>
                  </a:lnTo>
                  <a:lnTo>
                    <a:pt x="17" y="425"/>
                  </a:lnTo>
                  <a:lnTo>
                    <a:pt x="25" y="424"/>
                  </a:lnTo>
                  <a:lnTo>
                    <a:pt x="33" y="423"/>
                  </a:lnTo>
                  <a:lnTo>
                    <a:pt x="36" y="420"/>
                  </a:lnTo>
                  <a:lnTo>
                    <a:pt x="38" y="413"/>
                  </a:lnTo>
                  <a:lnTo>
                    <a:pt x="43" y="409"/>
                  </a:lnTo>
                  <a:lnTo>
                    <a:pt x="49" y="403"/>
                  </a:lnTo>
                  <a:lnTo>
                    <a:pt x="52" y="397"/>
                  </a:lnTo>
                  <a:lnTo>
                    <a:pt x="57" y="388"/>
                  </a:lnTo>
                  <a:lnTo>
                    <a:pt x="60" y="381"/>
                  </a:lnTo>
                  <a:lnTo>
                    <a:pt x="65" y="373"/>
                  </a:lnTo>
                  <a:lnTo>
                    <a:pt x="67" y="366"/>
                  </a:lnTo>
                  <a:lnTo>
                    <a:pt x="64" y="362"/>
                  </a:lnTo>
                  <a:lnTo>
                    <a:pt x="56" y="357"/>
                  </a:lnTo>
                  <a:lnTo>
                    <a:pt x="52" y="351"/>
                  </a:lnTo>
                  <a:lnTo>
                    <a:pt x="52" y="346"/>
                  </a:lnTo>
                  <a:lnTo>
                    <a:pt x="56" y="340"/>
                  </a:lnTo>
                  <a:lnTo>
                    <a:pt x="63" y="330"/>
                  </a:lnTo>
                  <a:lnTo>
                    <a:pt x="64" y="324"/>
                  </a:lnTo>
                  <a:lnTo>
                    <a:pt x="59" y="312"/>
                  </a:lnTo>
                  <a:lnTo>
                    <a:pt x="59" y="308"/>
                  </a:lnTo>
                  <a:lnTo>
                    <a:pt x="64" y="298"/>
                  </a:lnTo>
                  <a:lnTo>
                    <a:pt x="71" y="288"/>
                  </a:lnTo>
                  <a:lnTo>
                    <a:pt x="74" y="281"/>
                  </a:lnTo>
                  <a:lnTo>
                    <a:pt x="75" y="276"/>
                  </a:lnTo>
                  <a:lnTo>
                    <a:pt x="71" y="269"/>
                  </a:lnTo>
                  <a:lnTo>
                    <a:pt x="63" y="261"/>
                  </a:lnTo>
                  <a:lnTo>
                    <a:pt x="46" y="247"/>
                  </a:lnTo>
                  <a:lnTo>
                    <a:pt x="48" y="244"/>
                  </a:lnTo>
                  <a:lnTo>
                    <a:pt x="57" y="241"/>
                  </a:lnTo>
                  <a:lnTo>
                    <a:pt x="63" y="231"/>
                  </a:lnTo>
                  <a:lnTo>
                    <a:pt x="64" y="224"/>
                  </a:lnTo>
                  <a:lnTo>
                    <a:pt x="67" y="218"/>
                  </a:lnTo>
                  <a:lnTo>
                    <a:pt x="73" y="208"/>
                  </a:lnTo>
                  <a:lnTo>
                    <a:pt x="81" y="199"/>
                  </a:lnTo>
                  <a:lnTo>
                    <a:pt x="77" y="190"/>
                  </a:lnTo>
                  <a:lnTo>
                    <a:pt x="81" y="181"/>
                  </a:lnTo>
                  <a:lnTo>
                    <a:pt x="84" y="176"/>
                  </a:lnTo>
                  <a:lnTo>
                    <a:pt x="91" y="171"/>
                  </a:lnTo>
                  <a:lnTo>
                    <a:pt x="97" y="159"/>
                  </a:lnTo>
                  <a:lnTo>
                    <a:pt x="96" y="144"/>
                  </a:lnTo>
                  <a:lnTo>
                    <a:pt x="94" y="139"/>
                  </a:lnTo>
                  <a:lnTo>
                    <a:pt x="100" y="123"/>
                  </a:lnTo>
                  <a:lnTo>
                    <a:pt x="98" y="111"/>
                  </a:lnTo>
                  <a:lnTo>
                    <a:pt x="98" y="109"/>
                  </a:lnTo>
                  <a:lnTo>
                    <a:pt x="161" y="89"/>
                  </a:lnTo>
                  <a:lnTo>
                    <a:pt x="190" y="73"/>
                  </a:lnTo>
                  <a:lnTo>
                    <a:pt x="199" y="57"/>
                  </a:lnTo>
                  <a:lnTo>
                    <a:pt x="201" y="42"/>
                  </a:lnTo>
                  <a:lnTo>
                    <a:pt x="205" y="35"/>
                  </a:lnTo>
                  <a:lnTo>
                    <a:pt x="216" y="33"/>
                  </a:lnTo>
                  <a:lnTo>
                    <a:pt x="232" y="35"/>
                  </a:lnTo>
                  <a:lnTo>
                    <a:pt x="242" y="39"/>
                  </a:lnTo>
                  <a:lnTo>
                    <a:pt x="246" y="45"/>
                  </a:lnTo>
                  <a:lnTo>
                    <a:pt x="242" y="62"/>
                  </a:lnTo>
                  <a:lnTo>
                    <a:pt x="240" y="70"/>
                  </a:lnTo>
                  <a:lnTo>
                    <a:pt x="242" y="76"/>
                  </a:lnTo>
                  <a:lnTo>
                    <a:pt x="258" y="88"/>
                  </a:lnTo>
                  <a:lnTo>
                    <a:pt x="265" y="81"/>
                  </a:lnTo>
                  <a:lnTo>
                    <a:pt x="269" y="75"/>
                  </a:lnTo>
                  <a:lnTo>
                    <a:pt x="272" y="67"/>
                  </a:lnTo>
                  <a:lnTo>
                    <a:pt x="274" y="62"/>
                  </a:lnTo>
                  <a:lnTo>
                    <a:pt x="293" y="60"/>
                  </a:lnTo>
                  <a:lnTo>
                    <a:pt x="293" y="67"/>
                  </a:lnTo>
                  <a:lnTo>
                    <a:pt x="293" y="75"/>
                  </a:lnTo>
                  <a:lnTo>
                    <a:pt x="295" y="78"/>
                  </a:lnTo>
                  <a:lnTo>
                    <a:pt x="303" y="66"/>
                  </a:lnTo>
                  <a:lnTo>
                    <a:pt x="304" y="58"/>
                  </a:lnTo>
                  <a:lnTo>
                    <a:pt x="305" y="50"/>
                  </a:lnTo>
                  <a:lnTo>
                    <a:pt x="308" y="46"/>
                  </a:lnTo>
                  <a:lnTo>
                    <a:pt x="307" y="39"/>
                  </a:lnTo>
                  <a:lnTo>
                    <a:pt x="308" y="36"/>
                  </a:lnTo>
                  <a:lnTo>
                    <a:pt x="312" y="32"/>
                  </a:lnTo>
                  <a:lnTo>
                    <a:pt x="332" y="21"/>
                  </a:lnTo>
                  <a:lnTo>
                    <a:pt x="337" y="13"/>
                  </a:lnTo>
                  <a:lnTo>
                    <a:pt x="349" y="2"/>
                  </a:lnTo>
                  <a:lnTo>
                    <a:pt x="365" y="0"/>
                  </a:lnTo>
                  <a:lnTo>
                    <a:pt x="385" y="7"/>
                  </a:lnTo>
                  <a:lnTo>
                    <a:pt x="384" y="11"/>
                  </a:lnTo>
                  <a:lnTo>
                    <a:pt x="387" y="17"/>
                  </a:lnTo>
                  <a:lnTo>
                    <a:pt x="385" y="24"/>
                  </a:lnTo>
                  <a:lnTo>
                    <a:pt x="385" y="30"/>
                  </a:lnTo>
                  <a:lnTo>
                    <a:pt x="386" y="35"/>
                  </a:lnTo>
                  <a:lnTo>
                    <a:pt x="393" y="38"/>
                  </a:lnTo>
                  <a:lnTo>
                    <a:pt x="395" y="42"/>
                  </a:lnTo>
                  <a:lnTo>
                    <a:pt x="398" y="48"/>
                  </a:lnTo>
                  <a:lnTo>
                    <a:pt x="404" y="52"/>
                  </a:lnTo>
                  <a:lnTo>
                    <a:pt x="413" y="58"/>
                  </a:lnTo>
                  <a:lnTo>
                    <a:pt x="417" y="65"/>
                  </a:lnTo>
                  <a:lnTo>
                    <a:pt x="415" y="80"/>
                  </a:lnTo>
                  <a:lnTo>
                    <a:pt x="411" y="85"/>
                  </a:lnTo>
                  <a:lnTo>
                    <a:pt x="408" y="89"/>
                  </a:lnTo>
                  <a:lnTo>
                    <a:pt x="409" y="92"/>
                  </a:lnTo>
                  <a:lnTo>
                    <a:pt x="414" y="98"/>
                  </a:lnTo>
                  <a:lnTo>
                    <a:pt x="415" y="104"/>
                  </a:lnTo>
                  <a:lnTo>
                    <a:pt x="398" y="112"/>
                  </a:lnTo>
                  <a:lnTo>
                    <a:pt x="387" y="113"/>
                  </a:lnTo>
                  <a:lnTo>
                    <a:pt x="378" y="115"/>
                  </a:lnTo>
                  <a:lnTo>
                    <a:pt x="371" y="122"/>
                  </a:lnTo>
                  <a:lnTo>
                    <a:pt x="365" y="136"/>
                  </a:lnTo>
                  <a:lnTo>
                    <a:pt x="359" y="138"/>
                  </a:lnTo>
                  <a:lnTo>
                    <a:pt x="351" y="152"/>
                  </a:lnTo>
                  <a:lnTo>
                    <a:pt x="339" y="174"/>
                  </a:lnTo>
                  <a:lnTo>
                    <a:pt x="335" y="208"/>
                  </a:lnTo>
                  <a:lnTo>
                    <a:pt x="338" y="219"/>
                  </a:lnTo>
                  <a:lnTo>
                    <a:pt x="347" y="225"/>
                  </a:lnTo>
                  <a:lnTo>
                    <a:pt x="355" y="222"/>
                  </a:lnTo>
                  <a:lnTo>
                    <a:pt x="362" y="221"/>
                  </a:lnTo>
                  <a:lnTo>
                    <a:pt x="370" y="224"/>
                  </a:lnTo>
                  <a:lnTo>
                    <a:pt x="372" y="228"/>
                  </a:lnTo>
                  <a:lnTo>
                    <a:pt x="376" y="229"/>
                  </a:lnTo>
                  <a:lnTo>
                    <a:pt x="394" y="222"/>
                  </a:lnTo>
                  <a:lnTo>
                    <a:pt x="398" y="224"/>
                  </a:lnTo>
                  <a:lnTo>
                    <a:pt x="404" y="238"/>
                  </a:lnTo>
                  <a:lnTo>
                    <a:pt x="398" y="266"/>
                  </a:lnTo>
                  <a:lnTo>
                    <a:pt x="388" y="273"/>
                  </a:lnTo>
                  <a:lnTo>
                    <a:pt x="388" y="280"/>
                  </a:lnTo>
                  <a:lnTo>
                    <a:pt x="393" y="291"/>
                  </a:lnTo>
                  <a:lnTo>
                    <a:pt x="393" y="298"/>
                  </a:lnTo>
                  <a:lnTo>
                    <a:pt x="389" y="307"/>
                  </a:lnTo>
                  <a:lnTo>
                    <a:pt x="381" y="312"/>
                  </a:lnTo>
                  <a:lnTo>
                    <a:pt x="384" y="326"/>
                  </a:lnTo>
                  <a:lnTo>
                    <a:pt x="395" y="336"/>
                  </a:lnTo>
                  <a:lnTo>
                    <a:pt x="394" y="344"/>
                  </a:lnTo>
                  <a:lnTo>
                    <a:pt x="392" y="362"/>
                  </a:lnTo>
                  <a:lnTo>
                    <a:pt x="396" y="370"/>
                  </a:lnTo>
                  <a:lnTo>
                    <a:pt x="408" y="377"/>
                  </a:lnTo>
                  <a:lnTo>
                    <a:pt x="411" y="381"/>
                  </a:lnTo>
                  <a:lnTo>
                    <a:pt x="414" y="390"/>
                  </a:lnTo>
                  <a:lnTo>
                    <a:pt x="415" y="401"/>
                  </a:lnTo>
                  <a:lnTo>
                    <a:pt x="412" y="411"/>
                  </a:lnTo>
                  <a:lnTo>
                    <a:pt x="401" y="413"/>
                  </a:lnTo>
                  <a:lnTo>
                    <a:pt x="395" y="424"/>
                  </a:lnTo>
                  <a:lnTo>
                    <a:pt x="378" y="419"/>
                  </a:lnTo>
                  <a:lnTo>
                    <a:pt x="376" y="411"/>
                  </a:lnTo>
                  <a:lnTo>
                    <a:pt x="368" y="408"/>
                  </a:lnTo>
                  <a:lnTo>
                    <a:pt x="351" y="412"/>
                  </a:lnTo>
                  <a:lnTo>
                    <a:pt x="340" y="401"/>
                  </a:lnTo>
                  <a:lnTo>
                    <a:pt x="337" y="392"/>
                  </a:lnTo>
                  <a:lnTo>
                    <a:pt x="320" y="390"/>
                  </a:lnTo>
                  <a:lnTo>
                    <a:pt x="312" y="402"/>
                  </a:lnTo>
                  <a:lnTo>
                    <a:pt x="308" y="406"/>
                  </a:lnTo>
                  <a:lnTo>
                    <a:pt x="299" y="408"/>
                  </a:lnTo>
                  <a:lnTo>
                    <a:pt x="289" y="405"/>
                  </a:lnTo>
                  <a:lnTo>
                    <a:pt x="270" y="441"/>
                  </a:lnTo>
                  <a:lnTo>
                    <a:pt x="274" y="457"/>
                  </a:lnTo>
                  <a:lnTo>
                    <a:pt x="270" y="466"/>
                  </a:lnTo>
                  <a:lnTo>
                    <a:pt x="266" y="473"/>
                  </a:lnTo>
                  <a:lnTo>
                    <a:pt x="269" y="477"/>
                  </a:lnTo>
                  <a:lnTo>
                    <a:pt x="275" y="484"/>
                  </a:lnTo>
                  <a:lnTo>
                    <a:pt x="283" y="489"/>
                  </a:lnTo>
                  <a:lnTo>
                    <a:pt x="288" y="497"/>
                  </a:lnTo>
                  <a:lnTo>
                    <a:pt x="280" y="509"/>
                  </a:lnTo>
                  <a:lnTo>
                    <a:pt x="275" y="519"/>
                  </a:lnTo>
                  <a:lnTo>
                    <a:pt x="271" y="533"/>
                  </a:lnTo>
                  <a:lnTo>
                    <a:pt x="271" y="546"/>
                  </a:lnTo>
                  <a:lnTo>
                    <a:pt x="270" y="554"/>
                  </a:lnTo>
                  <a:lnTo>
                    <a:pt x="266" y="560"/>
                  </a:lnTo>
                  <a:lnTo>
                    <a:pt x="262" y="568"/>
                  </a:lnTo>
                  <a:lnTo>
                    <a:pt x="262" y="575"/>
                  </a:lnTo>
                  <a:lnTo>
                    <a:pt x="262" y="585"/>
                  </a:lnTo>
                  <a:lnTo>
                    <a:pt x="257" y="597"/>
                  </a:lnTo>
                  <a:lnTo>
                    <a:pt x="249" y="604"/>
                  </a:lnTo>
                  <a:lnTo>
                    <a:pt x="237" y="609"/>
                  </a:lnTo>
                  <a:lnTo>
                    <a:pt x="219" y="617"/>
                  </a:lnTo>
                  <a:lnTo>
                    <a:pt x="211" y="627"/>
                  </a:lnTo>
                  <a:lnTo>
                    <a:pt x="200" y="637"/>
                  </a:lnTo>
                  <a:lnTo>
                    <a:pt x="194" y="643"/>
                  </a:lnTo>
                  <a:lnTo>
                    <a:pt x="175" y="646"/>
                  </a:lnTo>
                  <a:lnTo>
                    <a:pt x="170" y="643"/>
                  </a:lnTo>
                  <a:lnTo>
                    <a:pt x="163" y="644"/>
                  </a:lnTo>
                  <a:lnTo>
                    <a:pt x="157" y="647"/>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84" name="Freeform 57"/>
            <p:cNvSpPr>
              <a:spLocks noChangeAspect="1"/>
            </p:cNvSpPr>
            <p:nvPr userDrawn="1"/>
          </p:nvSpPr>
          <p:spPr>
            <a:xfrm>
              <a:off x="1015" y="2848"/>
              <a:ext cx="142" cy="154"/>
            </a:xfrm>
            <a:custGeom>
              <a:avLst/>
              <a:gdLst/>
              <a:ahLst/>
              <a:cxnLst>
                <a:cxn ang="0">
                  <a:pos x="95" y="462"/>
                </a:cxn>
                <a:cxn ang="0">
                  <a:pos x="76" y="433"/>
                </a:cxn>
                <a:cxn ang="0">
                  <a:pos x="45" y="443"/>
                </a:cxn>
                <a:cxn ang="0">
                  <a:pos x="32" y="416"/>
                </a:cxn>
                <a:cxn ang="0">
                  <a:pos x="43" y="380"/>
                </a:cxn>
                <a:cxn ang="0">
                  <a:pos x="28" y="342"/>
                </a:cxn>
                <a:cxn ang="0">
                  <a:pos x="18" y="321"/>
                </a:cxn>
                <a:cxn ang="0">
                  <a:pos x="9" y="298"/>
                </a:cxn>
                <a:cxn ang="0">
                  <a:pos x="2" y="256"/>
                </a:cxn>
                <a:cxn ang="0">
                  <a:pos x="28" y="234"/>
                </a:cxn>
                <a:cxn ang="0">
                  <a:pos x="71" y="234"/>
                </a:cxn>
                <a:cxn ang="0">
                  <a:pos x="98" y="234"/>
                </a:cxn>
                <a:cxn ang="0">
                  <a:pos x="130" y="217"/>
                </a:cxn>
                <a:cxn ang="0">
                  <a:pos x="126" y="185"/>
                </a:cxn>
                <a:cxn ang="0">
                  <a:pos x="108" y="176"/>
                </a:cxn>
                <a:cxn ang="0">
                  <a:pos x="122" y="135"/>
                </a:cxn>
                <a:cxn ang="0">
                  <a:pos x="124" y="123"/>
                </a:cxn>
                <a:cxn ang="0">
                  <a:pos x="155" y="86"/>
                </a:cxn>
                <a:cxn ang="0">
                  <a:pos x="159" y="54"/>
                </a:cxn>
                <a:cxn ang="0">
                  <a:pos x="186" y="39"/>
                </a:cxn>
                <a:cxn ang="0">
                  <a:pos x="214" y="63"/>
                </a:cxn>
                <a:cxn ang="0">
                  <a:pos x="234" y="43"/>
                </a:cxn>
                <a:cxn ang="0">
                  <a:pos x="256" y="12"/>
                </a:cxn>
                <a:cxn ang="0">
                  <a:pos x="287" y="6"/>
                </a:cxn>
                <a:cxn ang="0">
                  <a:pos x="313" y="13"/>
                </a:cxn>
                <a:cxn ang="0">
                  <a:pos x="341" y="18"/>
                </a:cxn>
                <a:cxn ang="0">
                  <a:pos x="365" y="22"/>
                </a:cxn>
                <a:cxn ang="0">
                  <a:pos x="394" y="48"/>
                </a:cxn>
                <a:cxn ang="0">
                  <a:pos x="402" y="75"/>
                </a:cxn>
                <a:cxn ang="0">
                  <a:pos x="395" y="111"/>
                </a:cxn>
                <a:cxn ang="0">
                  <a:pos x="383" y="138"/>
                </a:cxn>
                <a:cxn ang="0">
                  <a:pos x="396" y="160"/>
                </a:cxn>
                <a:cxn ang="0">
                  <a:pos x="380" y="190"/>
                </a:cxn>
                <a:cxn ang="0">
                  <a:pos x="364" y="210"/>
                </a:cxn>
                <a:cxn ang="0">
                  <a:pos x="340" y="225"/>
                </a:cxn>
                <a:cxn ang="0">
                  <a:pos x="344" y="243"/>
                </a:cxn>
                <a:cxn ang="0">
                  <a:pos x="372" y="275"/>
                </a:cxn>
                <a:cxn ang="0">
                  <a:pos x="389" y="311"/>
                </a:cxn>
                <a:cxn ang="0">
                  <a:pos x="398" y="342"/>
                </a:cxn>
                <a:cxn ang="0">
                  <a:pos x="416" y="358"/>
                </a:cxn>
                <a:cxn ang="0">
                  <a:pos x="407" y="383"/>
                </a:cxn>
                <a:cxn ang="0">
                  <a:pos x="395" y="413"/>
                </a:cxn>
                <a:cxn ang="0">
                  <a:pos x="377" y="424"/>
                </a:cxn>
                <a:cxn ang="0">
                  <a:pos x="354" y="444"/>
                </a:cxn>
                <a:cxn ang="0">
                  <a:pos x="337" y="427"/>
                </a:cxn>
                <a:cxn ang="0">
                  <a:pos x="315" y="418"/>
                </a:cxn>
                <a:cxn ang="0">
                  <a:pos x="287" y="421"/>
                </a:cxn>
                <a:cxn ang="0">
                  <a:pos x="258" y="402"/>
                </a:cxn>
                <a:cxn ang="0">
                  <a:pos x="237" y="376"/>
                </a:cxn>
                <a:cxn ang="0">
                  <a:pos x="207" y="372"/>
                </a:cxn>
                <a:cxn ang="0">
                  <a:pos x="178" y="381"/>
                </a:cxn>
                <a:cxn ang="0">
                  <a:pos x="158" y="389"/>
                </a:cxn>
                <a:cxn ang="0">
                  <a:pos x="134" y="410"/>
                </a:cxn>
                <a:cxn ang="0">
                  <a:pos x="118" y="445"/>
                </a:cxn>
              </a:cxnLst>
              <a:rect l="0" t="0" r="r" b="b"/>
              <a:pathLst>
                <a:path w="416" h="462">
                  <a:moveTo>
                    <a:pt x="114" y="451"/>
                  </a:moveTo>
                  <a:lnTo>
                    <a:pt x="110" y="455"/>
                  </a:lnTo>
                  <a:lnTo>
                    <a:pt x="100" y="461"/>
                  </a:lnTo>
                  <a:lnTo>
                    <a:pt x="95" y="462"/>
                  </a:lnTo>
                  <a:lnTo>
                    <a:pt x="91" y="458"/>
                  </a:lnTo>
                  <a:lnTo>
                    <a:pt x="86" y="450"/>
                  </a:lnTo>
                  <a:lnTo>
                    <a:pt x="82" y="443"/>
                  </a:lnTo>
                  <a:lnTo>
                    <a:pt x="76" y="433"/>
                  </a:lnTo>
                  <a:lnTo>
                    <a:pt x="73" y="433"/>
                  </a:lnTo>
                  <a:lnTo>
                    <a:pt x="64" y="439"/>
                  </a:lnTo>
                  <a:lnTo>
                    <a:pt x="56" y="440"/>
                  </a:lnTo>
                  <a:lnTo>
                    <a:pt x="45" y="443"/>
                  </a:lnTo>
                  <a:lnTo>
                    <a:pt x="36" y="441"/>
                  </a:lnTo>
                  <a:lnTo>
                    <a:pt x="35" y="440"/>
                  </a:lnTo>
                  <a:lnTo>
                    <a:pt x="29" y="433"/>
                  </a:lnTo>
                  <a:lnTo>
                    <a:pt x="32" y="416"/>
                  </a:lnTo>
                  <a:lnTo>
                    <a:pt x="36" y="403"/>
                  </a:lnTo>
                  <a:lnTo>
                    <a:pt x="42" y="393"/>
                  </a:lnTo>
                  <a:lnTo>
                    <a:pt x="44" y="385"/>
                  </a:lnTo>
                  <a:lnTo>
                    <a:pt x="43" y="380"/>
                  </a:lnTo>
                  <a:lnTo>
                    <a:pt x="41" y="368"/>
                  </a:lnTo>
                  <a:lnTo>
                    <a:pt x="38" y="356"/>
                  </a:lnTo>
                  <a:lnTo>
                    <a:pt x="34" y="348"/>
                  </a:lnTo>
                  <a:lnTo>
                    <a:pt x="28" y="342"/>
                  </a:lnTo>
                  <a:lnTo>
                    <a:pt x="29" y="337"/>
                  </a:lnTo>
                  <a:lnTo>
                    <a:pt x="32" y="327"/>
                  </a:lnTo>
                  <a:lnTo>
                    <a:pt x="23" y="325"/>
                  </a:lnTo>
                  <a:lnTo>
                    <a:pt x="18" y="321"/>
                  </a:lnTo>
                  <a:lnTo>
                    <a:pt x="16" y="310"/>
                  </a:lnTo>
                  <a:lnTo>
                    <a:pt x="16" y="301"/>
                  </a:lnTo>
                  <a:lnTo>
                    <a:pt x="15" y="297"/>
                  </a:lnTo>
                  <a:lnTo>
                    <a:pt x="9" y="298"/>
                  </a:lnTo>
                  <a:lnTo>
                    <a:pt x="7" y="296"/>
                  </a:lnTo>
                  <a:lnTo>
                    <a:pt x="2" y="291"/>
                  </a:lnTo>
                  <a:lnTo>
                    <a:pt x="0" y="285"/>
                  </a:lnTo>
                  <a:lnTo>
                    <a:pt x="2" y="256"/>
                  </a:lnTo>
                  <a:lnTo>
                    <a:pt x="4" y="249"/>
                  </a:lnTo>
                  <a:lnTo>
                    <a:pt x="8" y="239"/>
                  </a:lnTo>
                  <a:lnTo>
                    <a:pt x="16" y="233"/>
                  </a:lnTo>
                  <a:lnTo>
                    <a:pt x="28" y="234"/>
                  </a:lnTo>
                  <a:lnTo>
                    <a:pt x="38" y="238"/>
                  </a:lnTo>
                  <a:lnTo>
                    <a:pt x="52" y="243"/>
                  </a:lnTo>
                  <a:lnTo>
                    <a:pt x="58" y="237"/>
                  </a:lnTo>
                  <a:lnTo>
                    <a:pt x="71" y="234"/>
                  </a:lnTo>
                  <a:lnTo>
                    <a:pt x="85" y="228"/>
                  </a:lnTo>
                  <a:lnTo>
                    <a:pt x="91" y="230"/>
                  </a:lnTo>
                  <a:lnTo>
                    <a:pt x="94" y="233"/>
                  </a:lnTo>
                  <a:lnTo>
                    <a:pt x="98" y="234"/>
                  </a:lnTo>
                  <a:lnTo>
                    <a:pt x="105" y="231"/>
                  </a:lnTo>
                  <a:lnTo>
                    <a:pt x="118" y="229"/>
                  </a:lnTo>
                  <a:lnTo>
                    <a:pt x="126" y="227"/>
                  </a:lnTo>
                  <a:lnTo>
                    <a:pt x="130" y="217"/>
                  </a:lnTo>
                  <a:lnTo>
                    <a:pt x="133" y="212"/>
                  </a:lnTo>
                  <a:lnTo>
                    <a:pt x="132" y="199"/>
                  </a:lnTo>
                  <a:lnTo>
                    <a:pt x="130" y="188"/>
                  </a:lnTo>
                  <a:lnTo>
                    <a:pt x="126" y="185"/>
                  </a:lnTo>
                  <a:lnTo>
                    <a:pt x="119" y="182"/>
                  </a:lnTo>
                  <a:lnTo>
                    <a:pt x="116" y="180"/>
                  </a:lnTo>
                  <a:lnTo>
                    <a:pt x="110" y="178"/>
                  </a:lnTo>
                  <a:lnTo>
                    <a:pt x="108" y="176"/>
                  </a:lnTo>
                  <a:lnTo>
                    <a:pt x="108" y="147"/>
                  </a:lnTo>
                  <a:lnTo>
                    <a:pt x="109" y="142"/>
                  </a:lnTo>
                  <a:lnTo>
                    <a:pt x="114" y="139"/>
                  </a:lnTo>
                  <a:lnTo>
                    <a:pt x="122" y="135"/>
                  </a:lnTo>
                  <a:lnTo>
                    <a:pt x="123" y="133"/>
                  </a:lnTo>
                  <a:lnTo>
                    <a:pt x="123" y="128"/>
                  </a:lnTo>
                  <a:lnTo>
                    <a:pt x="119" y="125"/>
                  </a:lnTo>
                  <a:lnTo>
                    <a:pt x="124" y="123"/>
                  </a:lnTo>
                  <a:lnTo>
                    <a:pt x="133" y="117"/>
                  </a:lnTo>
                  <a:lnTo>
                    <a:pt x="144" y="110"/>
                  </a:lnTo>
                  <a:lnTo>
                    <a:pt x="151" y="98"/>
                  </a:lnTo>
                  <a:lnTo>
                    <a:pt x="155" y="86"/>
                  </a:lnTo>
                  <a:lnTo>
                    <a:pt x="153" y="80"/>
                  </a:lnTo>
                  <a:lnTo>
                    <a:pt x="150" y="72"/>
                  </a:lnTo>
                  <a:lnTo>
                    <a:pt x="156" y="60"/>
                  </a:lnTo>
                  <a:lnTo>
                    <a:pt x="159" y="54"/>
                  </a:lnTo>
                  <a:lnTo>
                    <a:pt x="166" y="52"/>
                  </a:lnTo>
                  <a:lnTo>
                    <a:pt x="173" y="49"/>
                  </a:lnTo>
                  <a:lnTo>
                    <a:pt x="182" y="40"/>
                  </a:lnTo>
                  <a:lnTo>
                    <a:pt x="186" y="39"/>
                  </a:lnTo>
                  <a:lnTo>
                    <a:pt x="193" y="41"/>
                  </a:lnTo>
                  <a:lnTo>
                    <a:pt x="207" y="49"/>
                  </a:lnTo>
                  <a:lnTo>
                    <a:pt x="209" y="60"/>
                  </a:lnTo>
                  <a:lnTo>
                    <a:pt x="214" y="63"/>
                  </a:lnTo>
                  <a:lnTo>
                    <a:pt x="216" y="60"/>
                  </a:lnTo>
                  <a:lnTo>
                    <a:pt x="223" y="59"/>
                  </a:lnTo>
                  <a:lnTo>
                    <a:pt x="230" y="52"/>
                  </a:lnTo>
                  <a:lnTo>
                    <a:pt x="234" y="43"/>
                  </a:lnTo>
                  <a:lnTo>
                    <a:pt x="237" y="30"/>
                  </a:lnTo>
                  <a:lnTo>
                    <a:pt x="241" y="23"/>
                  </a:lnTo>
                  <a:lnTo>
                    <a:pt x="247" y="16"/>
                  </a:lnTo>
                  <a:lnTo>
                    <a:pt x="256" y="12"/>
                  </a:lnTo>
                  <a:lnTo>
                    <a:pt x="260" y="5"/>
                  </a:lnTo>
                  <a:lnTo>
                    <a:pt x="268" y="0"/>
                  </a:lnTo>
                  <a:lnTo>
                    <a:pt x="278" y="1"/>
                  </a:lnTo>
                  <a:lnTo>
                    <a:pt x="287" y="6"/>
                  </a:lnTo>
                  <a:lnTo>
                    <a:pt x="296" y="2"/>
                  </a:lnTo>
                  <a:lnTo>
                    <a:pt x="304" y="2"/>
                  </a:lnTo>
                  <a:lnTo>
                    <a:pt x="306" y="11"/>
                  </a:lnTo>
                  <a:lnTo>
                    <a:pt x="313" y="13"/>
                  </a:lnTo>
                  <a:lnTo>
                    <a:pt x="322" y="8"/>
                  </a:lnTo>
                  <a:lnTo>
                    <a:pt x="330" y="8"/>
                  </a:lnTo>
                  <a:lnTo>
                    <a:pt x="336" y="10"/>
                  </a:lnTo>
                  <a:lnTo>
                    <a:pt x="341" y="18"/>
                  </a:lnTo>
                  <a:lnTo>
                    <a:pt x="346" y="21"/>
                  </a:lnTo>
                  <a:lnTo>
                    <a:pt x="354" y="18"/>
                  </a:lnTo>
                  <a:lnTo>
                    <a:pt x="361" y="20"/>
                  </a:lnTo>
                  <a:lnTo>
                    <a:pt x="365" y="22"/>
                  </a:lnTo>
                  <a:lnTo>
                    <a:pt x="371" y="30"/>
                  </a:lnTo>
                  <a:lnTo>
                    <a:pt x="373" y="32"/>
                  </a:lnTo>
                  <a:lnTo>
                    <a:pt x="377" y="34"/>
                  </a:lnTo>
                  <a:lnTo>
                    <a:pt x="394" y="48"/>
                  </a:lnTo>
                  <a:lnTo>
                    <a:pt x="402" y="56"/>
                  </a:lnTo>
                  <a:lnTo>
                    <a:pt x="406" y="63"/>
                  </a:lnTo>
                  <a:lnTo>
                    <a:pt x="405" y="68"/>
                  </a:lnTo>
                  <a:lnTo>
                    <a:pt x="402" y="75"/>
                  </a:lnTo>
                  <a:lnTo>
                    <a:pt x="395" y="85"/>
                  </a:lnTo>
                  <a:lnTo>
                    <a:pt x="390" y="95"/>
                  </a:lnTo>
                  <a:lnTo>
                    <a:pt x="390" y="99"/>
                  </a:lnTo>
                  <a:lnTo>
                    <a:pt x="395" y="111"/>
                  </a:lnTo>
                  <a:lnTo>
                    <a:pt x="394" y="117"/>
                  </a:lnTo>
                  <a:lnTo>
                    <a:pt x="387" y="127"/>
                  </a:lnTo>
                  <a:lnTo>
                    <a:pt x="383" y="133"/>
                  </a:lnTo>
                  <a:lnTo>
                    <a:pt x="383" y="138"/>
                  </a:lnTo>
                  <a:lnTo>
                    <a:pt x="387" y="144"/>
                  </a:lnTo>
                  <a:lnTo>
                    <a:pt x="395" y="149"/>
                  </a:lnTo>
                  <a:lnTo>
                    <a:pt x="398" y="153"/>
                  </a:lnTo>
                  <a:lnTo>
                    <a:pt x="396" y="160"/>
                  </a:lnTo>
                  <a:lnTo>
                    <a:pt x="391" y="168"/>
                  </a:lnTo>
                  <a:lnTo>
                    <a:pt x="388" y="175"/>
                  </a:lnTo>
                  <a:lnTo>
                    <a:pt x="383" y="184"/>
                  </a:lnTo>
                  <a:lnTo>
                    <a:pt x="380" y="190"/>
                  </a:lnTo>
                  <a:lnTo>
                    <a:pt x="374" y="196"/>
                  </a:lnTo>
                  <a:lnTo>
                    <a:pt x="369" y="200"/>
                  </a:lnTo>
                  <a:lnTo>
                    <a:pt x="367" y="207"/>
                  </a:lnTo>
                  <a:lnTo>
                    <a:pt x="364" y="210"/>
                  </a:lnTo>
                  <a:lnTo>
                    <a:pt x="356" y="211"/>
                  </a:lnTo>
                  <a:lnTo>
                    <a:pt x="348" y="212"/>
                  </a:lnTo>
                  <a:lnTo>
                    <a:pt x="344" y="214"/>
                  </a:lnTo>
                  <a:lnTo>
                    <a:pt x="340" y="225"/>
                  </a:lnTo>
                  <a:lnTo>
                    <a:pt x="334" y="232"/>
                  </a:lnTo>
                  <a:lnTo>
                    <a:pt x="331" y="238"/>
                  </a:lnTo>
                  <a:lnTo>
                    <a:pt x="336" y="241"/>
                  </a:lnTo>
                  <a:lnTo>
                    <a:pt x="344" y="243"/>
                  </a:lnTo>
                  <a:lnTo>
                    <a:pt x="349" y="252"/>
                  </a:lnTo>
                  <a:lnTo>
                    <a:pt x="362" y="263"/>
                  </a:lnTo>
                  <a:lnTo>
                    <a:pt x="372" y="268"/>
                  </a:lnTo>
                  <a:lnTo>
                    <a:pt x="372" y="275"/>
                  </a:lnTo>
                  <a:lnTo>
                    <a:pt x="386" y="289"/>
                  </a:lnTo>
                  <a:lnTo>
                    <a:pt x="389" y="295"/>
                  </a:lnTo>
                  <a:lnTo>
                    <a:pt x="391" y="303"/>
                  </a:lnTo>
                  <a:lnTo>
                    <a:pt x="389" y="311"/>
                  </a:lnTo>
                  <a:lnTo>
                    <a:pt x="386" y="316"/>
                  </a:lnTo>
                  <a:lnTo>
                    <a:pt x="385" y="321"/>
                  </a:lnTo>
                  <a:lnTo>
                    <a:pt x="395" y="338"/>
                  </a:lnTo>
                  <a:lnTo>
                    <a:pt x="398" y="342"/>
                  </a:lnTo>
                  <a:lnTo>
                    <a:pt x="408" y="345"/>
                  </a:lnTo>
                  <a:lnTo>
                    <a:pt x="414" y="346"/>
                  </a:lnTo>
                  <a:lnTo>
                    <a:pt x="416" y="350"/>
                  </a:lnTo>
                  <a:lnTo>
                    <a:pt x="416" y="358"/>
                  </a:lnTo>
                  <a:lnTo>
                    <a:pt x="412" y="365"/>
                  </a:lnTo>
                  <a:lnTo>
                    <a:pt x="408" y="371"/>
                  </a:lnTo>
                  <a:lnTo>
                    <a:pt x="406" y="377"/>
                  </a:lnTo>
                  <a:lnTo>
                    <a:pt x="407" y="383"/>
                  </a:lnTo>
                  <a:lnTo>
                    <a:pt x="405" y="388"/>
                  </a:lnTo>
                  <a:lnTo>
                    <a:pt x="399" y="397"/>
                  </a:lnTo>
                  <a:lnTo>
                    <a:pt x="398" y="405"/>
                  </a:lnTo>
                  <a:lnTo>
                    <a:pt x="395" y="413"/>
                  </a:lnTo>
                  <a:lnTo>
                    <a:pt x="392" y="418"/>
                  </a:lnTo>
                  <a:lnTo>
                    <a:pt x="385" y="421"/>
                  </a:lnTo>
                  <a:lnTo>
                    <a:pt x="380" y="423"/>
                  </a:lnTo>
                  <a:lnTo>
                    <a:pt x="377" y="424"/>
                  </a:lnTo>
                  <a:lnTo>
                    <a:pt x="371" y="431"/>
                  </a:lnTo>
                  <a:lnTo>
                    <a:pt x="365" y="439"/>
                  </a:lnTo>
                  <a:lnTo>
                    <a:pt x="361" y="443"/>
                  </a:lnTo>
                  <a:lnTo>
                    <a:pt x="354" y="444"/>
                  </a:lnTo>
                  <a:lnTo>
                    <a:pt x="346" y="442"/>
                  </a:lnTo>
                  <a:lnTo>
                    <a:pt x="339" y="438"/>
                  </a:lnTo>
                  <a:lnTo>
                    <a:pt x="338" y="433"/>
                  </a:lnTo>
                  <a:lnTo>
                    <a:pt x="337" y="427"/>
                  </a:lnTo>
                  <a:lnTo>
                    <a:pt x="334" y="422"/>
                  </a:lnTo>
                  <a:lnTo>
                    <a:pt x="330" y="419"/>
                  </a:lnTo>
                  <a:lnTo>
                    <a:pt x="323" y="418"/>
                  </a:lnTo>
                  <a:lnTo>
                    <a:pt x="315" y="418"/>
                  </a:lnTo>
                  <a:lnTo>
                    <a:pt x="309" y="420"/>
                  </a:lnTo>
                  <a:lnTo>
                    <a:pt x="304" y="427"/>
                  </a:lnTo>
                  <a:lnTo>
                    <a:pt x="295" y="422"/>
                  </a:lnTo>
                  <a:lnTo>
                    <a:pt x="287" y="421"/>
                  </a:lnTo>
                  <a:lnTo>
                    <a:pt x="276" y="420"/>
                  </a:lnTo>
                  <a:lnTo>
                    <a:pt x="267" y="417"/>
                  </a:lnTo>
                  <a:lnTo>
                    <a:pt x="260" y="410"/>
                  </a:lnTo>
                  <a:lnTo>
                    <a:pt x="258" y="402"/>
                  </a:lnTo>
                  <a:lnTo>
                    <a:pt x="251" y="397"/>
                  </a:lnTo>
                  <a:lnTo>
                    <a:pt x="245" y="391"/>
                  </a:lnTo>
                  <a:lnTo>
                    <a:pt x="240" y="379"/>
                  </a:lnTo>
                  <a:lnTo>
                    <a:pt x="237" y="376"/>
                  </a:lnTo>
                  <a:lnTo>
                    <a:pt x="230" y="377"/>
                  </a:lnTo>
                  <a:lnTo>
                    <a:pt x="224" y="377"/>
                  </a:lnTo>
                  <a:lnTo>
                    <a:pt x="212" y="372"/>
                  </a:lnTo>
                  <a:lnTo>
                    <a:pt x="207" y="372"/>
                  </a:lnTo>
                  <a:lnTo>
                    <a:pt x="199" y="375"/>
                  </a:lnTo>
                  <a:lnTo>
                    <a:pt x="192" y="378"/>
                  </a:lnTo>
                  <a:lnTo>
                    <a:pt x="185" y="379"/>
                  </a:lnTo>
                  <a:lnTo>
                    <a:pt x="178" y="381"/>
                  </a:lnTo>
                  <a:lnTo>
                    <a:pt x="175" y="389"/>
                  </a:lnTo>
                  <a:lnTo>
                    <a:pt x="171" y="393"/>
                  </a:lnTo>
                  <a:lnTo>
                    <a:pt x="164" y="393"/>
                  </a:lnTo>
                  <a:lnTo>
                    <a:pt x="158" y="389"/>
                  </a:lnTo>
                  <a:lnTo>
                    <a:pt x="150" y="391"/>
                  </a:lnTo>
                  <a:lnTo>
                    <a:pt x="147" y="395"/>
                  </a:lnTo>
                  <a:lnTo>
                    <a:pt x="140" y="403"/>
                  </a:lnTo>
                  <a:lnTo>
                    <a:pt x="134" y="410"/>
                  </a:lnTo>
                  <a:lnTo>
                    <a:pt x="127" y="422"/>
                  </a:lnTo>
                  <a:lnTo>
                    <a:pt x="123" y="431"/>
                  </a:lnTo>
                  <a:lnTo>
                    <a:pt x="119" y="439"/>
                  </a:lnTo>
                  <a:lnTo>
                    <a:pt x="118" y="445"/>
                  </a:lnTo>
                  <a:lnTo>
                    <a:pt x="114" y="451"/>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85" name="Freeform 58"/>
            <p:cNvSpPr>
              <a:spLocks noChangeAspect="1"/>
            </p:cNvSpPr>
            <p:nvPr userDrawn="1"/>
          </p:nvSpPr>
          <p:spPr>
            <a:xfrm>
              <a:off x="1056" y="2969"/>
              <a:ext cx="126" cy="98"/>
            </a:xfrm>
            <a:custGeom>
              <a:avLst/>
              <a:gdLst/>
              <a:ahLst/>
              <a:cxnLst>
                <a:cxn ang="0">
                  <a:pos x="241" y="262"/>
                </a:cxn>
                <a:cxn ang="0">
                  <a:pos x="118" y="296"/>
                </a:cxn>
                <a:cxn ang="0">
                  <a:pos x="134" y="260"/>
                </a:cxn>
                <a:cxn ang="0">
                  <a:pos x="187" y="244"/>
                </a:cxn>
                <a:cxn ang="0">
                  <a:pos x="214" y="227"/>
                </a:cxn>
                <a:cxn ang="0">
                  <a:pos x="174" y="212"/>
                </a:cxn>
                <a:cxn ang="0">
                  <a:pos x="165" y="227"/>
                </a:cxn>
                <a:cxn ang="0">
                  <a:pos x="112" y="217"/>
                </a:cxn>
                <a:cxn ang="0">
                  <a:pos x="100" y="184"/>
                </a:cxn>
                <a:cxn ang="0">
                  <a:pos x="92" y="192"/>
                </a:cxn>
                <a:cxn ang="0">
                  <a:pos x="101" y="236"/>
                </a:cxn>
                <a:cxn ang="0">
                  <a:pos x="103" y="251"/>
                </a:cxn>
                <a:cxn ang="0">
                  <a:pos x="62" y="237"/>
                </a:cxn>
                <a:cxn ang="0">
                  <a:pos x="62" y="218"/>
                </a:cxn>
                <a:cxn ang="0">
                  <a:pos x="47" y="183"/>
                </a:cxn>
                <a:cxn ang="0">
                  <a:pos x="52" y="157"/>
                </a:cxn>
                <a:cxn ang="0">
                  <a:pos x="62" y="130"/>
                </a:cxn>
                <a:cxn ang="0">
                  <a:pos x="50" y="130"/>
                </a:cxn>
                <a:cxn ang="0">
                  <a:pos x="41" y="123"/>
                </a:cxn>
                <a:cxn ang="0">
                  <a:pos x="31" y="109"/>
                </a:cxn>
                <a:cxn ang="0">
                  <a:pos x="19" y="101"/>
                </a:cxn>
                <a:cxn ang="0">
                  <a:pos x="6" y="88"/>
                </a:cxn>
                <a:cxn ang="0">
                  <a:pos x="4" y="73"/>
                </a:cxn>
                <a:cxn ang="0">
                  <a:pos x="9" y="59"/>
                </a:cxn>
                <a:cxn ang="0">
                  <a:pos x="20" y="38"/>
                </a:cxn>
                <a:cxn ang="0">
                  <a:pos x="33" y="23"/>
                </a:cxn>
                <a:cxn ang="0">
                  <a:pos x="44" y="17"/>
                </a:cxn>
                <a:cxn ang="0">
                  <a:pos x="57" y="21"/>
                </a:cxn>
                <a:cxn ang="0">
                  <a:pos x="64" y="9"/>
                </a:cxn>
                <a:cxn ang="0">
                  <a:pos x="78" y="6"/>
                </a:cxn>
                <a:cxn ang="0">
                  <a:pos x="93" y="0"/>
                </a:cxn>
                <a:cxn ang="0">
                  <a:pos x="110" y="5"/>
                </a:cxn>
                <a:cxn ang="0">
                  <a:pos x="123" y="4"/>
                </a:cxn>
                <a:cxn ang="0">
                  <a:pos x="131" y="19"/>
                </a:cxn>
                <a:cxn ang="0">
                  <a:pos x="144" y="30"/>
                </a:cxn>
                <a:cxn ang="0">
                  <a:pos x="153" y="45"/>
                </a:cxn>
                <a:cxn ang="0">
                  <a:pos x="173" y="49"/>
                </a:cxn>
                <a:cxn ang="0">
                  <a:pos x="190" y="55"/>
                </a:cxn>
                <a:cxn ang="0">
                  <a:pos x="201" y="46"/>
                </a:cxn>
                <a:cxn ang="0">
                  <a:pos x="216" y="47"/>
                </a:cxn>
                <a:cxn ang="0">
                  <a:pos x="223" y="55"/>
                </a:cxn>
                <a:cxn ang="0">
                  <a:pos x="225" y="66"/>
                </a:cxn>
                <a:cxn ang="0">
                  <a:pos x="240" y="72"/>
                </a:cxn>
                <a:cxn ang="0">
                  <a:pos x="251" y="67"/>
                </a:cxn>
                <a:cxn ang="0">
                  <a:pos x="263" y="52"/>
                </a:cxn>
                <a:cxn ang="0">
                  <a:pos x="271" y="54"/>
                </a:cxn>
                <a:cxn ang="0">
                  <a:pos x="278" y="58"/>
                </a:cxn>
                <a:cxn ang="0">
                  <a:pos x="290" y="70"/>
                </a:cxn>
                <a:cxn ang="0">
                  <a:pos x="309" y="62"/>
                </a:cxn>
                <a:cxn ang="0">
                  <a:pos x="334" y="61"/>
                </a:cxn>
                <a:cxn ang="0">
                  <a:pos x="374" y="62"/>
                </a:cxn>
                <a:cxn ang="0">
                  <a:pos x="366" y="74"/>
                </a:cxn>
                <a:cxn ang="0">
                  <a:pos x="364" y="89"/>
                </a:cxn>
                <a:cxn ang="0">
                  <a:pos x="352" y="103"/>
                </a:cxn>
                <a:cxn ang="0">
                  <a:pos x="342" y="119"/>
                </a:cxn>
                <a:cxn ang="0">
                  <a:pos x="326" y="132"/>
                </a:cxn>
                <a:cxn ang="0">
                  <a:pos x="313" y="163"/>
                </a:cxn>
                <a:cxn ang="0">
                  <a:pos x="299" y="181"/>
                </a:cxn>
                <a:cxn ang="0">
                  <a:pos x="286" y="194"/>
                </a:cxn>
                <a:cxn ang="0">
                  <a:pos x="267" y="208"/>
                </a:cxn>
                <a:cxn ang="0">
                  <a:pos x="261" y="228"/>
                </a:cxn>
                <a:cxn ang="0">
                  <a:pos x="261" y="259"/>
                </a:cxn>
              </a:cxnLst>
              <a:rect l="0" t="0" r="r" b="b"/>
              <a:pathLst>
                <a:path w="374" h="296">
                  <a:moveTo>
                    <a:pt x="261" y="259"/>
                  </a:moveTo>
                  <a:lnTo>
                    <a:pt x="241" y="262"/>
                  </a:lnTo>
                  <a:lnTo>
                    <a:pt x="201" y="272"/>
                  </a:lnTo>
                  <a:lnTo>
                    <a:pt x="118" y="296"/>
                  </a:lnTo>
                  <a:lnTo>
                    <a:pt x="112" y="290"/>
                  </a:lnTo>
                  <a:lnTo>
                    <a:pt x="134" y="260"/>
                  </a:lnTo>
                  <a:lnTo>
                    <a:pt x="153" y="261"/>
                  </a:lnTo>
                  <a:lnTo>
                    <a:pt x="187" y="244"/>
                  </a:lnTo>
                  <a:lnTo>
                    <a:pt x="212" y="233"/>
                  </a:lnTo>
                  <a:lnTo>
                    <a:pt x="214" y="227"/>
                  </a:lnTo>
                  <a:lnTo>
                    <a:pt x="206" y="219"/>
                  </a:lnTo>
                  <a:lnTo>
                    <a:pt x="174" y="212"/>
                  </a:lnTo>
                  <a:lnTo>
                    <a:pt x="168" y="220"/>
                  </a:lnTo>
                  <a:lnTo>
                    <a:pt x="165" y="227"/>
                  </a:lnTo>
                  <a:lnTo>
                    <a:pt x="121" y="222"/>
                  </a:lnTo>
                  <a:lnTo>
                    <a:pt x="112" y="217"/>
                  </a:lnTo>
                  <a:lnTo>
                    <a:pt x="102" y="201"/>
                  </a:lnTo>
                  <a:lnTo>
                    <a:pt x="100" y="184"/>
                  </a:lnTo>
                  <a:lnTo>
                    <a:pt x="96" y="183"/>
                  </a:lnTo>
                  <a:lnTo>
                    <a:pt x="92" y="192"/>
                  </a:lnTo>
                  <a:lnTo>
                    <a:pt x="87" y="224"/>
                  </a:lnTo>
                  <a:lnTo>
                    <a:pt x="101" y="236"/>
                  </a:lnTo>
                  <a:lnTo>
                    <a:pt x="107" y="246"/>
                  </a:lnTo>
                  <a:lnTo>
                    <a:pt x="103" y="251"/>
                  </a:lnTo>
                  <a:lnTo>
                    <a:pt x="67" y="243"/>
                  </a:lnTo>
                  <a:lnTo>
                    <a:pt x="62" y="237"/>
                  </a:lnTo>
                  <a:lnTo>
                    <a:pt x="60" y="229"/>
                  </a:lnTo>
                  <a:lnTo>
                    <a:pt x="62" y="218"/>
                  </a:lnTo>
                  <a:lnTo>
                    <a:pt x="60" y="208"/>
                  </a:lnTo>
                  <a:lnTo>
                    <a:pt x="47" y="183"/>
                  </a:lnTo>
                  <a:lnTo>
                    <a:pt x="47" y="173"/>
                  </a:lnTo>
                  <a:lnTo>
                    <a:pt x="52" y="157"/>
                  </a:lnTo>
                  <a:lnTo>
                    <a:pt x="59" y="140"/>
                  </a:lnTo>
                  <a:lnTo>
                    <a:pt x="62" y="130"/>
                  </a:lnTo>
                  <a:lnTo>
                    <a:pt x="60" y="127"/>
                  </a:lnTo>
                  <a:lnTo>
                    <a:pt x="50" y="130"/>
                  </a:lnTo>
                  <a:lnTo>
                    <a:pt x="43" y="132"/>
                  </a:lnTo>
                  <a:lnTo>
                    <a:pt x="41" y="123"/>
                  </a:lnTo>
                  <a:lnTo>
                    <a:pt x="37" y="115"/>
                  </a:lnTo>
                  <a:lnTo>
                    <a:pt x="31" y="109"/>
                  </a:lnTo>
                  <a:lnTo>
                    <a:pt x="25" y="106"/>
                  </a:lnTo>
                  <a:lnTo>
                    <a:pt x="19" y="101"/>
                  </a:lnTo>
                  <a:lnTo>
                    <a:pt x="13" y="96"/>
                  </a:lnTo>
                  <a:lnTo>
                    <a:pt x="6" y="88"/>
                  </a:lnTo>
                  <a:lnTo>
                    <a:pt x="0" y="79"/>
                  </a:lnTo>
                  <a:lnTo>
                    <a:pt x="4" y="73"/>
                  </a:lnTo>
                  <a:lnTo>
                    <a:pt x="5" y="67"/>
                  </a:lnTo>
                  <a:lnTo>
                    <a:pt x="9" y="59"/>
                  </a:lnTo>
                  <a:lnTo>
                    <a:pt x="13" y="50"/>
                  </a:lnTo>
                  <a:lnTo>
                    <a:pt x="20" y="38"/>
                  </a:lnTo>
                  <a:lnTo>
                    <a:pt x="26" y="31"/>
                  </a:lnTo>
                  <a:lnTo>
                    <a:pt x="33" y="23"/>
                  </a:lnTo>
                  <a:lnTo>
                    <a:pt x="36" y="19"/>
                  </a:lnTo>
                  <a:lnTo>
                    <a:pt x="44" y="17"/>
                  </a:lnTo>
                  <a:lnTo>
                    <a:pt x="50" y="21"/>
                  </a:lnTo>
                  <a:lnTo>
                    <a:pt x="57" y="21"/>
                  </a:lnTo>
                  <a:lnTo>
                    <a:pt x="61" y="17"/>
                  </a:lnTo>
                  <a:lnTo>
                    <a:pt x="64" y="9"/>
                  </a:lnTo>
                  <a:lnTo>
                    <a:pt x="71" y="7"/>
                  </a:lnTo>
                  <a:lnTo>
                    <a:pt x="78" y="6"/>
                  </a:lnTo>
                  <a:lnTo>
                    <a:pt x="85" y="3"/>
                  </a:lnTo>
                  <a:lnTo>
                    <a:pt x="93" y="0"/>
                  </a:lnTo>
                  <a:lnTo>
                    <a:pt x="98" y="0"/>
                  </a:lnTo>
                  <a:lnTo>
                    <a:pt x="110" y="5"/>
                  </a:lnTo>
                  <a:lnTo>
                    <a:pt x="116" y="5"/>
                  </a:lnTo>
                  <a:lnTo>
                    <a:pt x="123" y="4"/>
                  </a:lnTo>
                  <a:lnTo>
                    <a:pt x="126" y="7"/>
                  </a:lnTo>
                  <a:lnTo>
                    <a:pt x="131" y="19"/>
                  </a:lnTo>
                  <a:lnTo>
                    <a:pt x="137" y="25"/>
                  </a:lnTo>
                  <a:lnTo>
                    <a:pt x="144" y="30"/>
                  </a:lnTo>
                  <a:lnTo>
                    <a:pt x="146" y="38"/>
                  </a:lnTo>
                  <a:lnTo>
                    <a:pt x="153" y="45"/>
                  </a:lnTo>
                  <a:lnTo>
                    <a:pt x="162" y="48"/>
                  </a:lnTo>
                  <a:lnTo>
                    <a:pt x="173" y="49"/>
                  </a:lnTo>
                  <a:lnTo>
                    <a:pt x="181" y="50"/>
                  </a:lnTo>
                  <a:lnTo>
                    <a:pt x="190" y="55"/>
                  </a:lnTo>
                  <a:lnTo>
                    <a:pt x="195" y="48"/>
                  </a:lnTo>
                  <a:lnTo>
                    <a:pt x="201" y="46"/>
                  </a:lnTo>
                  <a:lnTo>
                    <a:pt x="209" y="46"/>
                  </a:lnTo>
                  <a:lnTo>
                    <a:pt x="216" y="47"/>
                  </a:lnTo>
                  <a:lnTo>
                    <a:pt x="220" y="50"/>
                  </a:lnTo>
                  <a:lnTo>
                    <a:pt x="223" y="55"/>
                  </a:lnTo>
                  <a:lnTo>
                    <a:pt x="224" y="61"/>
                  </a:lnTo>
                  <a:lnTo>
                    <a:pt x="225" y="66"/>
                  </a:lnTo>
                  <a:lnTo>
                    <a:pt x="232" y="70"/>
                  </a:lnTo>
                  <a:lnTo>
                    <a:pt x="240" y="72"/>
                  </a:lnTo>
                  <a:lnTo>
                    <a:pt x="247" y="71"/>
                  </a:lnTo>
                  <a:lnTo>
                    <a:pt x="251" y="67"/>
                  </a:lnTo>
                  <a:lnTo>
                    <a:pt x="257" y="59"/>
                  </a:lnTo>
                  <a:lnTo>
                    <a:pt x="263" y="52"/>
                  </a:lnTo>
                  <a:lnTo>
                    <a:pt x="266" y="51"/>
                  </a:lnTo>
                  <a:lnTo>
                    <a:pt x="271" y="54"/>
                  </a:lnTo>
                  <a:lnTo>
                    <a:pt x="275" y="53"/>
                  </a:lnTo>
                  <a:lnTo>
                    <a:pt x="278" y="58"/>
                  </a:lnTo>
                  <a:lnTo>
                    <a:pt x="285" y="65"/>
                  </a:lnTo>
                  <a:lnTo>
                    <a:pt x="290" y="70"/>
                  </a:lnTo>
                  <a:lnTo>
                    <a:pt x="297" y="67"/>
                  </a:lnTo>
                  <a:lnTo>
                    <a:pt x="309" y="62"/>
                  </a:lnTo>
                  <a:lnTo>
                    <a:pt x="324" y="57"/>
                  </a:lnTo>
                  <a:lnTo>
                    <a:pt x="334" y="61"/>
                  </a:lnTo>
                  <a:lnTo>
                    <a:pt x="349" y="63"/>
                  </a:lnTo>
                  <a:lnTo>
                    <a:pt x="374" y="62"/>
                  </a:lnTo>
                  <a:lnTo>
                    <a:pt x="366" y="68"/>
                  </a:lnTo>
                  <a:lnTo>
                    <a:pt x="366" y="74"/>
                  </a:lnTo>
                  <a:lnTo>
                    <a:pt x="365" y="85"/>
                  </a:lnTo>
                  <a:lnTo>
                    <a:pt x="364" y="89"/>
                  </a:lnTo>
                  <a:lnTo>
                    <a:pt x="357" y="97"/>
                  </a:lnTo>
                  <a:lnTo>
                    <a:pt x="352" y="103"/>
                  </a:lnTo>
                  <a:lnTo>
                    <a:pt x="345" y="115"/>
                  </a:lnTo>
                  <a:lnTo>
                    <a:pt x="342" y="119"/>
                  </a:lnTo>
                  <a:lnTo>
                    <a:pt x="332" y="126"/>
                  </a:lnTo>
                  <a:lnTo>
                    <a:pt x="326" y="132"/>
                  </a:lnTo>
                  <a:lnTo>
                    <a:pt x="321" y="142"/>
                  </a:lnTo>
                  <a:lnTo>
                    <a:pt x="313" y="163"/>
                  </a:lnTo>
                  <a:lnTo>
                    <a:pt x="308" y="166"/>
                  </a:lnTo>
                  <a:lnTo>
                    <a:pt x="299" y="181"/>
                  </a:lnTo>
                  <a:lnTo>
                    <a:pt x="294" y="190"/>
                  </a:lnTo>
                  <a:lnTo>
                    <a:pt x="286" y="194"/>
                  </a:lnTo>
                  <a:lnTo>
                    <a:pt x="273" y="201"/>
                  </a:lnTo>
                  <a:lnTo>
                    <a:pt x="267" y="208"/>
                  </a:lnTo>
                  <a:lnTo>
                    <a:pt x="264" y="215"/>
                  </a:lnTo>
                  <a:lnTo>
                    <a:pt x="261" y="228"/>
                  </a:lnTo>
                  <a:lnTo>
                    <a:pt x="259" y="245"/>
                  </a:lnTo>
                  <a:lnTo>
                    <a:pt x="261" y="259"/>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86" name="Freeform 59"/>
            <p:cNvSpPr>
              <a:spLocks noChangeAspect="1"/>
            </p:cNvSpPr>
            <p:nvPr userDrawn="1"/>
          </p:nvSpPr>
          <p:spPr>
            <a:xfrm>
              <a:off x="1362" y="2791"/>
              <a:ext cx="120" cy="142"/>
            </a:xfrm>
            <a:custGeom>
              <a:avLst/>
              <a:gdLst/>
              <a:ahLst/>
              <a:cxnLst>
                <a:cxn ang="0">
                  <a:pos x="349" y="425"/>
                </a:cxn>
                <a:cxn ang="0">
                  <a:pos x="342" y="426"/>
                </a:cxn>
                <a:cxn ang="0">
                  <a:pos x="325" y="414"/>
                </a:cxn>
                <a:cxn ang="0">
                  <a:pos x="318" y="389"/>
                </a:cxn>
                <a:cxn ang="0">
                  <a:pos x="288" y="385"/>
                </a:cxn>
                <a:cxn ang="0">
                  <a:pos x="267" y="384"/>
                </a:cxn>
                <a:cxn ang="0">
                  <a:pos x="261" y="370"/>
                </a:cxn>
                <a:cxn ang="0">
                  <a:pos x="247" y="362"/>
                </a:cxn>
                <a:cxn ang="0">
                  <a:pos x="220" y="362"/>
                </a:cxn>
                <a:cxn ang="0">
                  <a:pos x="194" y="378"/>
                </a:cxn>
                <a:cxn ang="0">
                  <a:pos x="170" y="388"/>
                </a:cxn>
                <a:cxn ang="0">
                  <a:pos x="155" y="393"/>
                </a:cxn>
                <a:cxn ang="0">
                  <a:pos x="137" y="391"/>
                </a:cxn>
                <a:cxn ang="0">
                  <a:pos x="121" y="386"/>
                </a:cxn>
                <a:cxn ang="0">
                  <a:pos x="98" y="368"/>
                </a:cxn>
                <a:cxn ang="0">
                  <a:pos x="73" y="350"/>
                </a:cxn>
                <a:cxn ang="0">
                  <a:pos x="52" y="323"/>
                </a:cxn>
                <a:cxn ang="0">
                  <a:pos x="32" y="310"/>
                </a:cxn>
                <a:cxn ang="0">
                  <a:pos x="16" y="303"/>
                </a:cxn>
                <a:cxn ang="0">
                  <a:pos x="12" y="295"/>
                </a:cxn>
                <a:cxn ang="0">
                  <a:pos x="1" y="279"/>
                </a:cxn>
                <a:cxn ang="0">
                  <a:pos x="0" y="261"/>
                </a:cxn>
                <a:cxn ang="0">
                  <a:pos x="31" y="262"/>
                </a:cxn>
                <a:cxn ang="0">
                  <a:pos x="50" y="236"/>
                </a:cxn>
                <a:cxn ang="0">
                  <a:pos x="56" y="221"/>
                </a:cxn>
                <a:cxn ang="0">
                  <a:pos x="80" y="224"/>
                </a:cxn>
                <a:cxn ang="0">
                  <a:pos x="97" y="205"/>
                </a:cxn>
                <a:cxn ang="0">
                  <a:pos x="105" y="207"/>
                </a:cxn>
                <a:cxn ang="0">
                  <a:pos x="120" y="196"/>
                </a:cxn>
                <a:cxn ang="0">
                  <a:pos x="131" y="193"/>
                </a:cxn>
                <a:cxn ang="0">
                  <a:pos x="151" y="192"/>
                </a:cxn>
                <a:cxn ang="0">
                  <a:pos x="155" y="165"/>
                </a:cxn>
                <a:cxn ang="0">
                  <a:pos x="165" y="155"/>
                </a:cxn>
                <a:cxn ang="0">
                  <a:pos x="160" y="117"/>
                </a:cxn>
                <a:cxn ang="0">
                  <a:pos x="161" y="89"/>
                </a:cxn>
                <a:cxn ang="0">
                  <a:pos x="173" y="76"/>
                </a:cxn>
                <a:cxn ang="0">
                  <a:pos x="165" y="49"/>
                </a:cxn>
                <a:cxn ang="0">
                  <a:pos x="173" y="13"/>
                </a:cxn>
                <a:cxn ang="0">
                  <a:pos x="178" y="8"/>
                </a:cxn>
                <a:cxn ang="0">
                  <a:pos x="199" y="29"/>
                </a:cxn>
                <a:cxn ang="0">
                  <a:pos x="227" y="56"/>
                </a:cxn>
                <a:cxn ang="0">
                  <a:pos x="244" y="64"/>
                </a:cxn>
                <a:cxn ang="0">
                  <a:pos x="263" y="67"/>
                </a:cxn>
                <a:cxn ang="0">
                  <a:pos x="279" y="46"/>
                </a:cxn>
                <a:cxn ang="0">
                  <a:pos x="279" y="32"/>
                </a:cxn>
                <a:cxn ang="0">
                  <a:pos x="286" y="20"/>
                </a:cxn>
                <a:cxn ang="0">
                  <a:pos x="305" y="29"/>
                </a:cxn>
                <a:cxn ang="0">
                  <a:pos x="319" y="42"/>
                </a:cxn>
                <a:cxn ang="0">
                  <a:pos x="343" y="48"/>
                </a:cxn>
                <a:cxn ang="0">
                  <a:pos x="324" y="79"/>
                </a:cxn>
                <a:cxn ang="0">
                  <a:pos x="304" y="131"/>
                </a:cxn>
                <a:cxn ang="0">
                  <a:pos x="285" y="177"/>
                </a:cxn>
                <a:cxn ang="0">
                  <a:pos x="283" y="225"/>
                </a:cxn>
                <a:cxn ang="0">
                  <a:pos x="270" y="240"/>
                </a:cxn>
                <a:cxn ang="0">
                  <a:pos x="277" y="288"/>
                </a:cxn>
                <a:cxn ang="0">
                  <a:pos x="342" y="400"/>
                </a:cxn>
              </a:cxnLst>
              <a:rect l="0" t="0" r="r" b="b"/>
              <a:pathLst>
                <a:path w="360" h="428">
                  <a:moveTo>
                    <a:pt x="360" y="418"/>
                  </a:moveTo>
                  <a:lnTo>
                    <a:pt x="349" y="425"/>
                  </a:lnTo>
                  <a:lnTo>
                    <a:pt x="344" y="428"/>
                  </a:lnTo>
                  <a:lnTo>
                    <a:pt x="342" y="426"/>
                  </a:lnTo>
                  <a:lnTo>
                    <a:pt x="330" y="423"/>
                  </a:lnTo>
                  <a:lnTo>
                    <a:pt x="325" y="414"/>
                  </a:lnTo>
                  <a:lnTo>
                    <a:pt x="321" y="397"/>
                  </a:lnTo>
                  <a:lnTo>
                    <a:pt x="318" y="389"/>
                  </a:lnTo>
                  <a:lnTo>
                    <a:pt x="310" y="385"/>
                  </a:lnTo>
                  <a:lnTo>
                    <a:pt x="288" y="385"/>
                  </a:lnTo>
                  <a:lnTo>
                    <a:pt x="273" y="386"/>
                  </a:lnTo>
                  <a:lnTo>
                    <a:pt x="267" y="384"/>
                  </a:lnTo>
                  <a:lnTo>
                    <a:pt x="263" y="380"/>
                  </a:lnTo>
                  <a:lnTo>
                    <a:pt x="261" y="370"/>
                  </a:lnTo>
                  <a:lnTo>
                    <a:pt x="255" y="363"/>
                  </a:lnTo>
                  <a:lnTo>
                    <a:pt x="247" y="362"/>
                  </a:lnTo>
                  <a:lnTo>
                    <a:pt x="234" y="371"/>
                  </a:lnTo>
                  <a:lnTo>
                    <a:pt x="220" y="362"/>
                  </a:lnTo>
                  <a:lnTo>
                    <a:pt x="210" y="363"/>
                  </a:lnTo>
                  <a:lnTo>
                    <a:pt x="194" y="378"/>
                  </a:lnTo>
                  <a:lnTo>
                    <a:pt x="180" y="383"/>
                  </a:lnTo>
                  <a:lnTo>
                    <a:pt x="170" y="388"/>
                  </a:lnTo>
                  <a:lnTo>
                    <a:pt x="164" y="391"/>
                  </a:lnTo>
                  <a:lnTo>
                    <a:pt x="155" y="393"/>
                  </a:lnTo>
                  <a:lnTo>
                    <a:pt x="145" y="390"/>
                  </a:lnTo>
                  <a:lnTo>
                    <a:pt x="137" y="391"/>
                  </a:lnTo>
                  <a:lnTo>
                    <a:pt x="131" y="389"/>
                  </a:lnTo>
                  <a:lnTo>
                    <a:pt x="121" y="386"/>
                  </a:lnTo>
                  <a:lnTo>
                    <a:pt x="108" y="375"/>
                  </a:lnTo>
                  <a:lnTo>
                    <a:pt x="98" y="368"/>
                  </a:lnTo>
                  <a:lnTo>
                    <a:pt x="86" y="361"/>
                  </a:lnTo>
                  <a:lnTo>
                    <a:pt x="73" y="350"/>
                  </a:lnTo>
                  <a:lnTo>
                    <a:pt x="61" y="334"/>
                  </a:lnTo>
                  <a:lnTo>
                    <a:pt x="52" y="323"/>
                  </a:lnTo>
                  <a:lnTo>
                    <a:pt x="41" y="307"/>
                  </a:lnTo>
                  <a:lnTo>
                    <a:pt x="32" y="310"/>
                  </a:lnTo>
                  <a:lnTo>
                    <a:pt x="24" y="307"/>
                  </a:lnTo>
                  <a:lnTo>
                    <a:pt x="16" y="303"/>
                  </a:lnTo>
                  <a:lnTo>
                    <a:pt x="14" y="300"/>
                  </a:lnTo>
                  <a:lnTo>
                    <a:pt x="12" y="295"/>
                  </a:lnTo>
                  <a:lnTo>
                    <a:pt x="5" y="288"/>
                  </a:lnTo>
                  <a:lnTo>
                    <a:pt x="1" y="279"/>
                  </a:lnTo>
                  <a:lnTo>
                    <a:pt x="0" y="272"/>
                  </a:lnTo>
                  <a:lnTo>
                    <a:pt x="0" y="261"/>
                  </a:lnTo>
                  <a:lnTo>
                    <a:pt x="15" y="264"/>
                  </a:lnTo>
                  <a:lnTo>
                    <a:pt x="31" y="262"/>
                  </a:lnTo>
                  <a:lnTo>
                    <a:pt x="44" y="252"/>
                  </a:lnTo>
                  <a:lnTo>
                    <a:pt x="50" y="236"/>
                  </a:lnTo>
                  <a:lnTo>
                    <a:pt x="50" y="222"/>
                  </a:lnTo>
                  <a:lnTo>
                    <a:pt x="56" y="221"/>
                  </a:lnTo>
                  <a:lnTo>
                    <a:pt x="70" y="227"/>
                  </a:lnTo>
                  <a:lnTo>
                    <a:pt x="80" y="224"/>
                  </a:lnTo>
                  <a:lnTo>
                    <a:pt x="94" y="210"/>
                  </a:lnTo>
                  <a:lnTo>
                    <a:pt x="97" y="205"/>
                  </a:lnTo>
                  <a:lnTo>
                    <a:pt x="102" y="204"/>
                  </a:lnTo>
                  <a:lnTo>
                    <a:pt x="105" y="207"/>
                  </a:lnTo>
                  <a:lnTo>
                    <a:pt x="115" y="197"/>
                  </a:lnTo>
                  <a:lnTo>
                    <a:pt x="120" y="196"/>
                  </a:lnTo>
                  <a:lnTo>
                    <a:pt x="128" y="201"/>
                  </a:lnTo>
                  <a:lnTo>
                    <a:pt x="131" y="193"/>
                  </a:lnTo>
                  <a:lnTo>
                    <a:pt x="145" y="197"/>
                  </a:lnTo>
                  <a:lnTo>
                    <a:pt x="151" y="192"/>
                  </a:lnTo>
                  <a:lnTo>
                    <a:pt x="149" y="174"/>
                  </a:lnTo>
                  <a:lnTo>
                    <a:pt x="155" y="165"/>
                  </a:lnTo>
                  <a:lnTo>
                    <a:pt x="164" y="162"/>
                  </a:lnTo>
                  <a:lnTo>
                    <a:pt x="165" y="155"/>
                  </a:lnTo>
                  <a:lnTo>
                    <a:pt x="161" y="140"/>
                  </a:lnTo>
                  <a:lnTo>
                    <a:pt x="160" y="117"/>
                  </a:lnTo>
                  <a:lnTo>
                    <a:pt x="155" y="101"/>
                  </a:lnTo>
                  <a:lnTo>
                    <a:pt x="161" y="89"/>
                  </a:lnTo>
                  <a:lnTo>
                    <a:pt x="173" y="81"/>
                  </a:lnTo>
                  <a:lnTo>
                    <a:pt x="173" y="76"/>
                  </a:lnTo>
                  <a:lnTo>
                    <a:pt x="163" y="58"/>
                  </a:lnTo>
                  <a:lnTo>
                    <a:pt x="165" y="49"/>
                  </a:lnTo>
                  <a:lnTo>
                    <a:pt x="171" y="33"/>
                  </a:lnTo>
                  <a:lnTo>
                    <a:pt x="173" y="13"/>
                  </a:lnTo>
                  <a:lnTo>
                    <a:pt x="173" y="0"/>
                  </a:lnTo>
                  <a:lnTo>
                    <a:pt x="178" y="8"/>
                  </a:lnTo>
                  <a:lnTo>
                    <a:pt x="188" y="20"/>
                  </a:lnTo>
                  <a:lnTo>
                    <a:pt x="199" y="29"/>
                  </a:lnTo>
                  <a:lnTo>
                    <a:pt x="212" y="39"/>
                  </a:lnTo>
                  <a:lnTo>
                    <a:pt x="227" y="56"/>
                  </a:lnTo>
                  <a:lnTo>
                    <a:pt x="236" y="62"/>
                  </a:lnTo>
                  <a:lnTo>
                    <a:pt x="244" y="64"/>
                  </a:lnTo>
                  <a:lnTo>
                    <a:pt x="252" y="70"/>
                  </a:lnTo>
                  <a:lnTo>
                    <a:pt x="263" y="67"/>
                  </a:lnTo>
                  <a:lnTo>
                    <a:pt x="269" y="53"/>
                  </a:lnTo>
                  <a:lnTo>
                    <a:pt x="279" y="46"/>
                  </a:lnTo>
                  <a:lnTo>
                    <a:pt x="281" y="39"/>
                  </a:lnTo>
                  <a:lnTo>
                    <a:pt x="279" y="32"/>
                  </a:lnTo>
                  <a:lnTo>
                    <a:pt x="277" y="19"/>
                  </a:lnTo>
                  <a:lnTo>
                    <a:pt x="286" y="20"/>
                  </a:lnTo>
                  <a:lnTo>
                    <a:pt x="294" y="23"/>
                  </a:lnTo>
                  <a:lnTo>
                    <a:pt x="305" y="29"/>
                  </a:lnTo>
                  <a:lnTo>
                    <a:pt x="311" y="34"/>
                  </a:lnTo>
                  <a:lnTo>
                    <a:pt x="319" y="42"/>
                  </a:lnTo>
                  <a:lnTo>
                    <a:pt x="336" y="42"/>
                  </a:lnTo>
                  <a:lnTo>
                    <a:pt x="343" y="48"/>
                  </a:lnTo>
                  <a:lnTo>
                    <a:pt x="343" y="50"/>
                  </a:lnTo>
                  <a:lnTo>
                    <a:pt x="324" y="79"/>
                  </a:lnTo>
                  <a:lnTo>
                    <a:pt x="317" y="99"/>
                  </a:lnTo>
                  <a:lnTo>
                    <a:pt x="304" y="131"/>
                  </a:lnTo>
                  <a:lnTo>
                    <a:pt x="285" y="171"/>
                  </a:lnTo>
                  <a:lnTo>
                    <a:pt x="285" y="177"/>
                  </a:lnTo>
                  <a:lnTo>
                    <a:pt x="287" y="210"/>
                  </a:lnTo>
                  <a:lnTo>
                    <a:pt x="283" y="225"/>
                  </a:lnTo>
                  <a:lnTo>
                    <a:pt x="276" y="233"/>
                  </a:lnTo>
                  <a:lnTo>
                    <a:pt x="270" y="240"/>
                  </a:lnTo>
                  <a:lnTo>
                    <a:pt x="267" y="251"/>
                  </a:lnTo>
                  <a:lnTo>
                    <a:pt x="277" y="288"/>
                  </a:lnTo>
                  <a:lnTo>
                    <a:pt x="308" y="349"/>
                  </a:lnTo>
                  <a:lnTo>
                    <a:pt x="342" y="400"/>
                  </a:lnTo>
                  <a:lnTo>
                    <a:pt x="360" y="418"/>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87" name="Freeform 60"/>
            <p:cNvSpPr>
              <a:spLocks noChangeAspect="1"/>
            </p:cNvSpPr>
            <p:nvPr userDrawn="1"/>
          </p:nvSpPr>
          <p:spPr>
            <a:xfrm>
              <a:off x="1321" y="2766"/>
              <a:ext cx="99" cy="113"/>
            </a:xfrm>
            <a:custGeom>
              <a:avLst/>
              <a:gdLst/>
              <a:ahLst/>
              <a:cxnLst>
                <a:cxn ang="0">
                  <a:pos x="112" y="330"/>
                </a:cxn>
                <a:cxn ang="0">
                  <a:pos x="87" y="317"/>
                </a:cxn>
                <a:cxn ang="0">
                  <a:pos x="66" y="307"/>
                </a:cxn>
                <a:cxn ang="0">
                  <a:pos x="37" y="293"/>
                </a:cxn>
                <a:cxn ang="0">
                  <a:pos x="25" y="266"/>
                </a:cxn>
                <a:cxn ang="0">
                  <a:pos x="28" y="242"/>
                </a:cxn>
                <a:cxn ang="0">
                  <a:pos x="39" y="214"/>
                </a:cxn>
                <a:cxn ang="0">
                  <a:pos x="6" y="189"/>
                </a:cxn>
                <a:cxn ang="0">
                  <a:pos x="13" y="156"/>
                </a:cxn>
                <a:cxn ang="0">
                  <a:pos x="12" y="129"/>
                </a:cxn>
                <a:cxn ang="0">
                  <a:pos x="0" y="109"/>
                </a:cxn>
                <a:cxn ang="0">
                  <a:pos x="4" y="95"/>
                </a:cxn>
                <a:cxn ang="0">
                  <a:pos x="55" y="90"/>
                </a:cxn>
                <a:cxn ang="0">
                  <a:pos x="85" y="71"/>
                </a:cxn>
                <a:cxn ang="0">
                  <a:pos x="113" y="54"/>
                </a:cxn>
                <a:cxn ang="0">
                  <a:pos x="132" y="36"/>
                </a:cxn>
                <a:cxn ang="0">
                  <a:pos x="155" y="31"/>
                </a:cxn>
                <a:cxn ang="0">
                  <a:pos x="178" y="11"/>
                </a:cxn>
                <a:cxn ang="0">
                  <a:pos x="205" y="0"/>
                </a:cxn>
                <a:cxn ang="0">
                  <a:pos x="235" y="5"/>
                </a:cxn>
                <a:cxn ang="0">
                  <a:pos x="284" y="46"/>
                </a:cxn>
                <a:cxn ang="0">
                  <a:pos x="296" y="86"/>
                </a:cxn>
                <a:cxn ang="0">
                  <a:pos x="288" y="122"/>
                </a:cxn>
                <a:cxn ang="0">
                  <a:pos x="296" y="149"/>
                </a:cxn>
                <a:cxn ang="0">
                  <a:pos x="284" y="162"/>
                </a:cxn>
                <a:cxn ang="0">
                  <a:pos x="283" y="190"/>
                </a:cxn>
                <a:cxn ang="0">
                  <a:pos x="288" y="228"/>
                </a:cxn>
                <a:cxn ang="0">
                  <a:pos x="278" y="238"/>
                </a:cxn>
                <a:cxn ang="0">
                  <a:pos x="274" y="265"/>
                </a:cxn>
                <a:cxn ang="0">
                  <a:pos x="254" y="266"/>
                </a:cxn>
                <a:cxn ang="0">
                  <a:pos x="243" y="269"/>
                </a:cxn>
                <a:cxn ang="0">
                  <a:pos x="228" y="280"/>
                </a:cxn>
                <a:cxn ang="0">
                  <a:pos x="220" y="278"/>
                </a:cxn>
                <a:cxn ang="0">
                  <a:pos x="203" y="297"/>
                </a:cxn>
                <a:cxn ang="0">
                  <a:pos x="179" y="294"/>
                </a:cxn>
                <a:cxn ang="0">
                  <a:pos x="173" y="309"/>
                </a:cxn>
                <a:cxn ang="0">
                  <a:pos x="154" y="335"/>
                </a:cxn>
                <a:cxn ang="0">
                  <a:pos x="123" y="334"/>
                </a:cxn>
              </a:cxnLst>
              <a:rect l="0" t="0" r="r" b="b"/>
              <a:pathLst>
                <a:path w="296" h="337">
                  <a:moveTo>
                    <a:pt x="123" y="334"/>
                  </a:moveTo>
                  <a:lnTo>
                    <a:pt x="112" y="330"/>
                  </a:lnTo>
                  <a:lnTo>
                    <a:pt x="102" y="321"/>
                  </a:lnTo>
                  <a:lnTo>
                    <a:pt x="87" y="317"/>
                  </a:lnTo>
                  <a:lnTo>
                    <a:pt x="73" y="308"/>
                  </a:lnTo>
                  <a:lnTo>
                    <a:pt x="66" y="307"/>
                  </a:lnTo>
                  <a:lnTo>
                    <a:pt x="46" y="309"/>
                  </a:lnTo>
                  <a:lnTo>
                    <a:pt x="37" y="293"/>
                  </a:lnTo>
                  <a:lnTo>
                    <a:pt x="24" y="275"/>
                  </a:lnTo>
                  <a:lnTo>
                    <a:pt x="25" y="266"/>
                  </a:lnTo>
                  <a:lnTo>
                    <a:pt x="31" y="254"/>
                  </a:lnTo>
                  <a:lnTo>
                    <a:pt x="28" y="242"/>
                  </a:lnTo>
                  <a:lnTo>
                    <a:pt x="29" y="231"/>
                  </a:lnTo>
                  <a:lnTo>
                    <a:pt x="39" y="214"/>
                  </a:lnTo>
                  <a:lnTo>
                    <a:pt x="40" y="207"/>
                  </a:lnTo>
                  <a:lnTo>
                    <a:pt x="6" y="189"/>
                  </a:lnTo>
                  <a:lnTo>
                    <a:pt x="8" y="175"/>
                  </a:lnTo>
                  <a:lnTo>
                    <a:pt x="13" y="156"/>
                  </a:lnTo>
                  <a:lnTo>
                    <a:pt x="6" y="142"/>
                  </a:lnTo>
                  <a:lnTo>
                    <a:pt x="12" y="129"/>
                  </a:lnTo>
                  <a:lnTo>
                    <a:pt x="13" y="123"/>
                  </a:lnTo>
                  <a:lnTo>
                    <a:pt x="0" y="109"/>
                  </a:lnTo>
                  <a:lnTo>
                    <a:pt x="0" y="105"/>
                  </a:lnTo>
                  <a:lnTo>
                    <a:pt x="4" y="95"/>
                  </a:lnTo>
                  <a:lnTo>
                    <a:pt x="21" y="92"/>
                  </a:lnTo>
                  <a:lnTo>
                    <a:pt x="55" y="90"/>
                  </a:lnTo>
                  <a:lnTo>
                    <a:pt x="70" y="84"/>
                  </a:lnTo>
                  <a:lnTo>
                    <a:pt x="85" y="71"/>
                  </a:lnTo>
                  <a:lnTo>
                    <a:pt x="88" y="65"/>
                  </a:lnTo>
                  <a:lnTo>
                    <a:pt x="113" y="54"/>
                  </a:lnTo>
                  <a:lnTo>
                    <a:pt x="127" y="46"/>
                  </a:lnTo>
                  <a:lnTo>
                    <a:pt x="132" y="36"/>
                  </a:lnTo>
                  <a:lnTo>
                    <a:pt x="136" y="31"/>
                  </a:lnTo>
                  <a:lnTo>
                    <a:pt x="155" y="31"/>
                  </a:lnTo>
                  <a:lnTo>
                    <a:pt x="168" y="27"/>
                  </a:lnTo>
                  <a:lnTo>
                    <a:pt x="178" y="11"/>
                  </a:lnTo>
                  <a:lnTo>
                    <a:pt x="187" y="4"/>
                  </a:lnTo>
                  <a:lnTo>
                    <a:pt x="205" y="0"/>
                  </a:lnTo>
                  <a:lnTo>
                    <a:pt x="219" y="0"/>
                  </a:lnTo>
                  <a:lnTo>
                    <a:pt x="235" y="5"/>
                  </a:lnTo>
                  <a:lnTo>
                    <a:pt x="252" y="18"/>
                  </a:lnTo>
                  <a:lnTo>
                    <a:pt x="284" y="46"/>
                  </a:lnTo>
                  <a:lnTo>
                    <a:pt x="296" y="73"/>
                  </a:lnTo>
                  <a:lnTo>
                    <a:pt x="296" y="86"/>
                  </a:lnTo>
                  <a:lnTo>
                    <a:pt x="294" y="106"/>
                  </a:lnTo>
                  <a:lnTo>
                    <a:pt x="288" y="122"/>
                  </a:lnTo>
                  <a:lnTo>
                    <a:pt x="286" y="131"/>
                  </a:lnTo>
                  <a:lnTo>
                    <a:pt x="296" y="149"/>
                  </a:lnTo>
                  <a:lnTo>
                    <a:pt x="296" y="154"/>
                  </a:lnTo>
                  <a:lnTo>
                    <a:pt x="284" y="162"/>
                  </a:lnTo>
                  <a:lnTo>
                    <a:pt x="278" y="174"/>
                  </a:lnTo>
                  <a:lnTo>
                    <a:pt x="283" y="190"/>
                  </a:lnTo>
                  <a:lnTo>
                    <a:pt x="284" y="213"/>
                  </a:lnTo>
                  <a:lnTo>
                    <a:pt x="288" y="228"/>
                  </a:lnTo>
                  <a:lnTo>
                    <a:pt x="287" y="235"/>
                  </a:lnTo>
                  <a:lnTo>
                    <a:pt x="278" y="238"/>
                  </a:lnTo>
                  <a:lnTo>
                    <a:pt x="272" y="247"/>
                  </a:lnTo>
                  <a:lnTo>
                    <a:pt x="274" y="265"/>
                  </a:lnTo>
                  <a:lnTo>
                    <a:pt x="268" y="270"/>
                  </a:lnTo>
                  <a:lnTo>
                    <a:pt x="254" y="266"/>
                  </a:lnTo>
                  <a:lnTo>
                    <a:pt x="251" y="274"/>
                  </a:lnTo>
                  <a:lnTo>
                    <a:pt x="243" y="269"/>
                  </a:lnTo>
                  <a:lnTo>
                    <a:pt x="238" y="270"/>
                  </a:lnTo>
                  <a:lnTo>
                    <a:pt x="228" y="280"/>
                  </a:lnTo>
                  <a:lnTo>
                    <a:pt x="225" y="277"/>
                  </a:lnTo>
                  <a:lnTo>
                    <a:pt x="220" y="278"/>
                  </a:lnTo>
                  <a:lnTo>
                    <a:pt x="217" y="283"/>
                  </a:lnTo>
                  <a:lnTo>
                    <a:pt x="203" y="297"/>
                  </a:lnTo>
                  <a:lnTo>
                    <a:pt x="193" y="300"/>
                  </a:lnTo>
                  <a:lnTo>
                    <a:pt x="179" y="294"/>
                  </a:lnTo>
                  <a:lnTo>
                    <a:pt x="173" y="295"/>
                  </a:lnTo>
                  <a:lnTo>
                    <a:pt x="173" y="309"/>
                  </a:lnTo>
                  <a:lnTo>
                    <a:pt x="167" y="325"/>
                  </a:lnTo>
                  <a:lnTo>
                    <a:pt x="154" y="335"/>
                  </a:lnTo>
                  <a:lnTo>
                    <a:pt x="138" y="337"/>
                  </a:lnTo>
                  <a:lnTo>
                    <a:pt x="123" y="334"/>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88" name="Freeform 61"/>
            <p:cNvSpPr>
              <a:spLocks noChangeAspect="1"/>
            </p:cNvSpPr>
            <p:nvPr userDrawn="1"/>
          </p:nvSpPr>
          <p:spPr>
            <a:xfrm>
              <a:off x="1241" y="2780"/>
              <a:ext cx="125" cy="122"/>
            </a:xfrm>
            <a:custGeom>
              <a:avLst/>
              <a:gdLst/>
              <a:ahLst/>
              <a:cxnLst>
                <a:cxn ang="0">
                  <a:pos x="73" y="359"/>
                </a:cxn>
                <a:cxn ang="0">
                  <a:pos x="57" y="344"/>
                </a:cxn>
                <a:cxn ang="0">
                  <a:pos x="60" y="318"/>
                </a:cxn>
                <a:cxn ang="0">
                  <a:pos x="46" y="294"/>
                </a:cxn>
                <a:cxn ang="0">
                  <a:pos x="58" y="280"/>
                </a:cxn>
                <a:cxn ang="0">
                  <a:pos x="53" y="262"/>
                </a:cxn>
                <a:cxn ang="0">
                  <a:pos x="63" y="248"/>
                </a:cxn>
                <a:cxn ang="0">
                  <a:pos x="63" y="206"/>
                </a:cxn>
                <a:cxn ang="0">
                  <a:pos x="41" y="211"/>
                </a:cxn>
                <a:cxn ang="0">
                  <a:pos x="35" y="206"/>
                </a:cxn>
                <a:cxn ang="0">
                  <a:pos x="20" y="204"/>
                </a:cxn>
                <a:cxn ang="0">
                  <a:pos x="3" y="201"/>
                </a:cxn>
                <a:cxn ang="0">
                  <a:pos x="4" y="156"/>
                </a:cxn>
                <a:cxn ang="0">
                  <a:pos x="24" y="120"/>
                </a:cxn>
                <a:cxn ang="0">
                  <a:pos x="36" y="104"/>
                </a:cxn>
                <a:cxn ang="0">
                  <a:pos x="52" y="95"/>
                </a:cxn>
                <a:cxn ang="0">
                  <a:pos x="80" y="86"/>
                </a:cxn>
                <a:cxn ang="0">
                  <a:pos x="111" y="90"/>
                </a:cxn>
                <a:cxn ang="0">
                  <a:pos x="134" y="69"/>
                </a:cxn>
                <a:cxn ang="0">
                  <a:pos x="134" y="51"/>
                </a:cxn>
                <a:cxn ang="0">
                  <a:pos x="150" y="41"/>
                </a:cxn>
                <a:cxn ang="0">
                  <a:pos x="150" y="20"/>
                </a:cxn>
                <a:cxn ang="0">
                  <a:pos x="177" y="16"/>
                </a:cxn>
                <a:cxn ang="0">
                  <a:pos x="205" y="24"/>
                </a:cxn>
                <a:cxn ang="0">
                  <a:pos x="218" y="42"/>
                </a:cxn>
                <a:cxn ang="0">
                  <a:pos x="256" y="43"/>
                </a:cxn>
                <a:cxn ang="0">
                  <a:pos x="252" y="57"/>
                </a:cxn>
                <a:cxn ang="0">
                  <a:pos x="264" y="77"/>
                </a:cxn>
                <a:cxn ang="0">
                  <a:pos x="265" y="104"/>
                </a:cxn>
                <a:cxn ang="0">
                  <a:pos x="258" y="137"/>
                </a:cxn>
                <a:cxn ang="0">
                  <a:pos x="291" y="162"/>
                </a:cxn>
                <a:cxn ang="0">
                  <a:pos x="280" y="190"/>
                </a:cxn>
                <a:cxn ang="0">
                  <a:pos x="277" y="214"/>
                </a:cxn>
                <a:cxn ang="0">
                  <a:pos x="289" y="241"/>
                </a:cxn>
                <a:cxn ang="0">
                  <a:pos x="318" y="255"/>
                </a:cxn>
                <a:cxn ang="0">
                  <a:pos x="339" y="265"/>
                </a:cxn>
                <a:cxn ang="0">
                  <a:pos x="364" y="278"/>
                </a:cxn>
                <a:cxn ang="0">
                  <a:pos x="356" y="288"/>
                </a:cxn>
                <a:cxn ang="0">
                  <a:pos x="325" y="296"/>
                </a:cxn>
                <a:cxn ang="0">
                  <a:pos x="288" y="280"/>
                </a:cxn>
                <a:cxn ang="0">
                  <a:pos x="273" y="273"/>
                </a:cxn>
                <a:cxn ang="0">
                  <a:pos x="256" y="280"/>
                </a:cxn>
                <a:cxn ang="0">
                  <a:pos x="220" y="261"/>
                </a:cxn>
                <a:cxn ang="0">
                  <a:pos x="198" y="271"/>
                </a:cxn>
                <a:cxn ang="0">
                  <a:pos x="193" y="302"/>
                </a:cxn>
                <a:cxn ang="0">
                  <a:pos x="176" y="304"/>
                </a:cxn>
                <a:cxn ang="0">
                  <a:pos x="167" y="314"/>
                </a:cxn>
                <a:cxn ang="0">
                  <a:pos x="123" y="350"/>
                </a:cxn>
                <a:cxn ang="0">
                  <a:pos x="99" y="354"/>
                </a:cxn>
                <a:cxn ang="0">
                  <a:pos x="82" y="366"/>
                </a:cxn>
              </a:cxnLst>
              <a:rect l="0" t="0" r="r" b="b"/>
              <a:pathLst>
                <a:path w="375" h="366">
                  <a:moveTo>
                    <a:pt x="76" y="363"/>
                  </a:moveTo>
                  <a:lnTo>
                    <a:pt x="73" y="359"/>
                  </a:lnTo>
                  <a:lnTo>
                    <a:pt x="61" y="352"/>
                  </a:lnTo>
                  <a:lnTo>
                    <a:pt x="57" y="344"/>
                  </a:lnTo>
                  <a:lnTo>
                    <a:pt x="59" y="326"/>
                  </a:lnTo>
                  <a:lnTo>
                    <a:pt x="60" y="318"/>
                  </a:lnTo>
                  <a:lnTo>
                    <a:pt x="49" y="308"/>
                  </a:lnTo>
                  <a:lnTo>
                    <a:pt x="46" y="294"/>
                  </a:lnTo>
                  <a:lnTo>
                    <a:pt x="54" y="289"/>
                  </a:lnTo>
                  <a:lnTo>
                    <a:pt x="58" y="280"/>
                  </a:lnTo>
                  <a:lnTo>
                    <a:pt x="58" y="273"/>
                  </a:lnTo>
                  <a:lnTo>
                    <a:pt x="53" y="262"/>
                  </a:lnTo>
                  <a:lnTo>
                    <a:pt x="53" y="255"/>
                  </a:lnTo>
                  <a:lnTo>
                    <a:pt x="63" y="248"/>
                  </a:lnTo>
                  <a:lnTo>
                    <a:pt x="69" y="220"/>
                  </a:lnTo>
                  <a:lnTo>
                    <a:pt x="63" y="206"/>
                  </a:lnTo>
                  <a:lnTo>
                    <a:pt x="59" y="204"/>
                  </a:lnTo>
                  <a:lnTo>
                    <a:pt x="41" y="211"/>
                  </a:lnTo>
                  <a:lnTo>
                    <a:pt x="37" y="210"/>
                  </a:lnTo>
                  <a:lnTo>
                    <a:pt x="35" y="206"/>
                  </a:lnTo>
                  <a:lnTo>
                    <a:pt x="27" y="203"/>
                  </a:lnTo>
                  <a:lnTo>
                    <a:pt x="20" y="204"/>
                  </a:lnTo>
                  <a:lnTo>
                    <a:pt x="12" y="207"/>
                  </a:lnTo>
                  <a:lnTo>
                    <a:pt x="3" y="201"/>
                  </a:lnTo>
                  <a:lnTo>
                    <a:pt x="0" y="190"/>
                  </a:lnTo>
                  <a:lnTo>
                    <a:pt x="4" y="156"/>
                  </a:lnTo>
                  <a:lnTo>
                    <a:pt x="16" y="134"/>
                  </a:lnTo>
                  <a:lnTo>
                    <a:pt x="24" y="120"/>
                  </a:lnTo>
                  <a:lnTo>
                    <a:pt x="30" y="118"/>
                  </a:lnTo>
                  <a:lnTo>
                    <a:pt x="36" y="104"/>
                  </a:lnTo>
                  <a:lnTo>
                    <a:pt x="43" y="97"/>
                  </a:lnTo>
                  <a:lnTo>
                    <a:pt x="52" y="95"/>
                  </a:lnTo>
                  <a:lnTo>
                    <a:pt x="63" y="94"/>
                  </a:lnTo>
                  <a:lnTo>
                    <a:pt x="80" y="86"/>
                  </a:lnTo>
                  <a:lnTo>
                    <a:pt x="95" y="92"/>
                  </a:lnTo>
                  <a:lnTo>
                    <a:pt x="111" y="90"/>
                  </a:lnTo>
                  <a:lnTo>
                    <a:pt x="113" y="76"/>
                  </a:lnTo>
                  <a:lnTo>
                    <a:pt x="134" y="69"/>
                  </a:lnTo>
                  <a:lnTo>
                    <a:pt x="136" y="59"/>
                  </a:lnTo>
                  <a:lnTo>
                    <a:pt x="134" y="51"/>
                  </a:lnTo>
                  <a:lnTo>
                    <a:pt x="149" y="51"/>
                  </a:lnTo>
                  <a:lnTo>
                    <a:pt x="150" y="41"/>
                  </a:lnTo>
                  <a:lnTo>
                    <a:pt x="146" y="31"/>
                  </a:lnTo>
                  <a:lnTo>
                    <a:pt x="150" y="20"/>
                  </a:lnTo>
                  <a:lnTo>
                    <a:pt x="169" y="21"/>
                  </a:lnTo>
                  <a:lnTo>
                    <a:pt x="177" y="16"/>
                  </a:lnTo>
                  <a:lnTo>
                    <a:pt x="191" y="0"/>
                  </a:lnTo>
                  <a:lnTo>
                    <a:pt x="205" y="24"/>
                  </a:lnTo>
                  <a:lnTo>
                    <a:pt x="217" y="38"/>
                  </a:lnTo>
                  <a:lnTo>
                    <a:pt x="218" y="42"/>
                  </a:lnTo>
                  <a:lnTo>
                    <a:pt x="236" y="51"/>
                  </a:lnTo>
                  <a:lnTo>
                    <a:pt x="256" y="43"/>
                  </a:lnTo>
                  <a:lnTo>
                    <a:pt x="252" y="53"/>
                  </a:lnTo>
                  <a:lnTo>
                    <a:pt x="252" y="57"/>
                  </a:lnTo>
                  <a:lnTo>
                    <a:pt x="265" y="71"/>
                  </a:lnTo>
                  <a:lnTo>
                    <a:pt x="264" y="77"/>
                  </a:lnTo>
                  <a:lnTo>
                    <a:pt x="258" y="90"/>
                  </a:lnTo>
                  <a:lnTo>
                    <a:pt x="265" y="104"/>
                  </a:lnTo>
                  <a:lnTo>
                    <a:pt x="260" y="123"/>
                  </a:lnTo>
                  <a:lnTo>
                    <a:pt x="258" y="137"/>
                  </a:lnTo>
                  <a:lnTo>
                    <a:pt x="292" y="155"/>
                  </a:lnTo>
                  <a:lnTo>
                    <a:pt x="291" y="162"/>
                  </a:lnTo>
                  <a:lnTo>
                    <a:pt x="281" y="179"/>
                  </a:lnTo>
                  <a:lnTo>
                    <a:pt x="280" y="190"/>
                  </a:lnTo>
                  <a:lnTo>
                    <a:pt x="283" y="202"/>
                  </a:lnTo>
                  <a:lnTo>
                    <a:pt x="277" y="214"/>
                  </a:lnTo>
                  <a:lnTo>
                    <a:pt x="276" y="223"/>
                  </a:lnTo>
                  <a:lnTo>
                    <a:pt x="289" y="241"/>
                  </a:lnTo>
                  <a:lnTo>
                    <a:pt x="298" y="257"/>
                  </a:lnTo>
                  <a:lnTo>
                    <a:pt x="318" y="255"/>
                  </a:lnTo>
                  <a:lnTo>
                    <a:pt x="325" y="256"/>
                  </a:lnTo>
                  <a:lnTo>
                    <a:pt x="339" y="265"/>
                  </a:lnTo>
                  <a:lnTo>
                    <a:pt x="354" y="269"/>
                  </a:lnTo>
                  <a:lnTo>
                    <a:pt x="364" y="278"/>
                  </a:lnTo>
                  <a:lnTo>
                    <a:pt x="375" y="282"/>
                  </a:lnTo>
                  <a:lnTo>
                    <a:pt x="356" y="288"/>
                  </a:lnTo>
                  <a:lnTo>
                    <a:pt x="337" y="290"/>
                  </a:lnTo>
                  <a:lnTo>
                    <a:pt x="325" y="296"/>
                  </a:lnTo>
                  <a:lnTo>
                    <a:pt x="313" y="297"/>
                  </a:lnTo>
                  <a:lnTo>
                    <a:pt x="288" y="280"/>
                  </a:lnTo>
                  <a:lnTo>
                    <a:pt x="279" y="273"/>
                  </a:lnTo>
                  <a:lnTo>
                    <a:pt x="273" y="273"/>
                  </a:lnTo>
                  <a:lnTo>
                    <a:pt x="265" y="281"/>
                  </a:lnTo>
                  <a:lnTo>
                    <a:pt x="256" y="280"/>
                  </a:lnTo>
                  <a:lnTo>
                    <a:pt x="236" y="267"/>
                  </a:lnTo>
                  <a:lnTo>
                    <a:pt x="220" y="261"/>
                  </a:lnTo>
                  <a:lnTo>
                    <a:pt x="211" y="263"/>
                  </a:lnTo>
                  <a:lnTo>
                    <a:pt x="198" y="271"/>
                  </a:lnTo>
                  <a:lnTo>
                    <a:pt x="193" y="280"/>
                  </a:lnTo>
                  <a:lnTo>
                    <a:pt x="193" y="302"/>
                  </a:lnTo>
                  <a:lnTo>
                    <a:pt x="190" y="306"/>
                  </a:lnTo>
                  <a:lnTo>
                    <a:pt x="176" y="304"/>
                  </a:lnTo>
                  <a:lnTo>
                    <a:pt x="173" y="310"/>
                  </a:lnTo>
                  <a:lnTo>
                    <a:pt x="167" y="314"/>
                  </a:lnTo>
                  <a:lnTo>
                    <a:pt x="140" y="327"/>
                  </a:lnTo>
                  <a:lnTo>
                    <a:pt x="123" y="350"/>
                  </a:lnTo>
                  <a:lnTo>
                    <a:pt x="107" y="351"/>
                  </a:lnTo>
                  <a:lnTo>
                    <a:pt x="99" y="354"/>
                  </a:lnTo>
                  <a:lnTo>
                    <a:pt x="90" y="363"/>
                  </a:lnTo>
                  <a:lnTo>
                    <a:pt x="82" y="366"/>
                  </a:lnTo>
                  <a:lnTo>
                    <a:pt x="76" y="363"/>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89" name="Freeform 62"/>
            <p:cNvSpPr>
              <a:spLocks noChangeAspect="1"/>
            </p:cNvSpPr>
            <p:nvPr userDrawn="1"/>
          </p:nvSpPr>
          <p:spPr>
            <a:xfrm>
              <a:off x="1263" y="2869"/>
              <a:ext cx="120" cy="60"/>
            </a:xfrm>
            <a:custGeom>
              <a:avLst/>
              <a:gdLst/>
              <a:ahLst/>
              <a:cxnLst>
                <a:cxn ang="0">
                  <a:pos x="347" y="168"/>
                </a:cxn>
                <a:cxn ang="0">
                  <a:pos x="327" y="166"/>
                </a:cxn>
                <a:cxn ang="0">
                  <a:pos x="307" y="173"/>
                </a:cxn>
                <a:cxn ang="0">
                  <a:pos x="274" y="182"/>
                </a:cxn>
                <a:cxn ang="0">
                  <a:pos x="258" y="166"/>
                </a:cxn>
                <a:cxn ang="0">
                  <a:pos x="251" y="166"/>
                </a:cxn>
                <a:cxn ang="0">
                  <a:pos x="246" y="171"/>
                </a:cxn>
                <a:cxn ang="0">
                  <a:pos x="234" y="175"/>
                </a:cxn>
                <a:cxn ang="0">
                  <a:pos x="218" y="176"/>
                </a:cxn>
                <a:cxn ang="0">
                  <a:pos x="208" y="163"/>
                </a:cxn>
                <a:cxn ang="0">
                  <a:pos x="197" y="156"/>
                </a:cxn>
                <a:cxn ang="0">
                  <a:pos x="162" y="150"/>
                </a:cxn>
                <a:cxn ang="0">
                  <a:pos x="135" y="142"/>
                </a:cxn>
                <a:cxn ang="0">
                  <a:pos x="98" y="149"/>
                </a:cxn>
                <a:cxn ang="0">
                  <a:pos x="70" y="147"/>
                </a:cxn>
                <a:cxn ang="0">
                  <a:pos x="53" y="148"/>
                </a:cxn>
                <a:cxn ang="0">
                  <a:pos x="36" y="141"/>
                </a:cxn>
                <a:cxn ang="0">
                  <a:pos x="24" y="129"/>
                </a:cxn>
                <a:cxn ang="0">
                  <a:pos x="8" y="129"/>
                </a:cxn>
                <a:cxn ang="0">
                  <a:pos x="3" y="111"/>
                </a:cxn>
                <a:cxn ang="0">
                  <a:pos x="6" y="105"/>
                </a:cxn>
                <a:cxn ang="0">
                  <a:pos x="23" y="93"/>
                </a:cxn>
                <a:cxn ang="0">
                  <a:pos x="47" y="89"/>
                </a:cxn>
                <a:cxn ang="0">
                  <a:pos x="91" y="53"/>
                </a:cxn>
                <a:cxn ang="0">
                  <a:pos x="100" y="43"/>
                </a:cxn>
                <a:cxn ang="0">
                  <a:pos x="117" y="41"/>
                </a:cxn>
                <a:cxn ang="0">
                  <a:pos x="122" y="10"/>
                </a:cxn>
                <a:cxn ang="0">
                  <a:pos x="144" y="0"/>
                </a:cxn>
                <a:cxn ang="0">
                  <a:pos x="180" y="19"/>
                </a:cxn>
                <a:cxn ang="0">
                  <a:pos x="197" y="12"/>
                </a:cxn>
                <a:cxn ang="0">
                  <a:pos x="212" y="19"/>
                </a:cxn>
                <a:cxn ang="0">
                  <a:pos x="249" y="35"/>
                </a:cxn>
                <a:cxn ang="0">
                  <a:pos x="280" y="27"/>
                </a:cxn>
                <a:cxn ang="0">
                  <a:pos x="299" y="32"/>
                </a:cxn>
                <a:cxn ang="0">
                  <a:pos x="304" y="48"/>
                </a:cxn>
                <a:cxn ang="0">
                  <a:pos x="313" y="60"/>
                </a:cxn>
                <a:cxn ang="0">
                  <a:pos x="323" y="67"/>
                </a:cxn>
                <a:cxn ang="0">
                  <a:pos x="336" y="93"/>
                </a:cxn>
                <a:cxn ang="0">
                  <a:pos x="344" y="110"/>
                </a:cxn>
                <a:cxn ang="0">
                  <a:pos x="357" y="141"/>
                </a:cxn>
                <a:cxn ang="0">
                  <a:pos x="363" y="162"/>
                </a:cxn>
              </a:cxnLst>
              <a:rect l="0" t="0" r="r" b="b"/>
              <a:pathLst>
                <a:path w="363" h="182">
                  <a:moveTo>
                    <a:pt x="354" y="169"/>
                  </a:moveTo>
                  <a:lnTo>
                    <a:pt x="347" y="168"/>
                  </a:lnTo>
                  <a:lnTo>
                    <a:pt x="332" y="165"/>
                  </a:lnTo>
                  <a:lnTo>
                    <a:pt x="327" y="166"/>
                  </a:lnTo>
                  <a:lnTo>
                    <a:pt x="322" y="172"/>
                  </a:lnTo>
                  <a:lnTo>
                    <a:pt x="307" y="173"/>
                  </a:lnTo>
                  <a:lnTo>
                    <a:pt x="296" y="169"/>
                  </a:lnTo>
                  <a:lnTo>
                    <a:pt x="274" y="182"/>
                  </a:lnTo>
                  <a:lnTo>
                    <a:pt x="258" y="176"/>
                  </a:lnTo>
                  <a:lnTo>
                    <a:pt x="258" y="166"/>
                  </a:lnTo>
                  <a:lnTo>
                    <a:pt x="256" y="162"/>
                  </a:lnTo>
                  <a:lnTo>
                    <a:pt x="251" y="166"/>
                  </a:lnTo>
                  <a:lnTo>
                    <a:pt x="247" y="168"/>
                  </a:lnTo>
                  <a:lnTo>
                    <a:pt x="246" y="171"/>
                  </a:lnTo>
                  <a:lnTo>
                    <a:pt x="244" y="174"/>
                  </a:lnTo>
                  <a:lnTo>
                    <a:pt x="234" y="175"/>
                  </a:lnTo>
                  <a:lnTo>
                    <a:pt x="226" y="177"/>
                  </a:lnTo>
                  <a:lnTo>
                    <a:pt x="218" y="176"/>
                  </a:lnTo>
                  <a:lnTo>
                    <a:pt x="212" y="170"/>
                  </a:lnTo>
                  <a:lnTo>
                    <a:pt x="208" y="163"/>
                  </a:lnTo>
                  <a:lnTo>
                    <a:pt x="199" y="162"/>
                  </a:lnTo>
                  <a:lnTo>
                    <a:pt x="197" y="156"/>
                  </a:lnTo>
                  <a:lnTo>
                    <a:pt x="179" y="157"/>
                  </a:lnTo>
                  <a:lnTo>
                    <a:pt x="162" y="150"/>
                  </a:lnTo>
                  <a:lnTo>
                    <a:pt x="143" y="151"/>
                  </a:lnTo>
                  <a:lnTo>
                    <a:pt x="135" y="142"/>
                  </a:lnTo>
                  <a:lnTo>
                    <a:pt x="123" y="138"/>
                  </a:lnTo>
                  <a:lnTo>
                    <a:pt x="98" y="149"/>
                  </a:lnTo>
                  <a:lnTo>
                    <a:pt x="75" y="147"/>
                  </a:lnTo>
                  <a:lnTo>
                    <a:pt x="70" y="147"/>
                  </a:lnTo>
                  <a:lnTo>
                    <a:pt x="60" y="146"/>
                  </a:lnTo>
                  <a:lnTo>
                    <a:pt x="53" y="148"/>
                  </a:lnTo>
                  <a:lnTo>
                    <a:pt x="44" y="146"/>
                  </a:lnTo>
                  <a:lnTo>
                    <a:pt x="36" y="141"/>
                  </a:lnTo>
                  <a:lnTo>
                    <a:pt x="31" y="133"/>
                  </a:lnTo>
                  <a:lnTo>
                    <a:pt x="24" y="129"/>
                  </a:lnTo>
                  <a:lnTo>
                    <a:pt x="17" y="128"/>
                  </a:lnTo>
                  <a:lnTo>
                    <a:pt x="8" y="129"/>
                  </a:lnTo>
                  <a:lnTo>
                    <a:pt x="4" y="122"/>
                  </a:lnTo>
                  <a:lnTo>
                    <a:pt x="3" y="111"/>
                  </a:lnTo>
                  <a:lnTo>
                    <a:pt x="0" y="102"/>
                  </a:lnTo>
                  <a:lnTo>
                    <a:pt x="6" y="105"/>
                  </a:lnTo>
                  <a:lnTo>
                    <a:pt x="14" y="102"/>
                  </a:lnTo>
                  <a:lnTo>
                    <a:pt x="23" y="93"/>
                  </a:lnTo>
                  <a:lnTo>
                    <a:pt x="31" y="90"/>
                  </a:lnTo>
                  <a:lnTo>
                    <a:pt x="47" y="89"/>
                  </a:lnTo>
                  <a:lnTo>
                    <a:pt x="64" y="66"/>
                  </a:lnTo>
                  <a:lnTo>
                    <a:pt x="91" y="53"/>
                  </a:lnTo>
                  <a:lnTo>
                    <a:pt x="97" y="49"/>
                  </a:lnTo>
                  <a:lnTo>
                    <a:pt x="100" y="43"/>
                  </a:lnTo>
                  <a:lnTo>
                    <a:pt x="114" y="45"/>
                  </a:lnTo>
                  <a:lnTo>
                    <a:pt x="117" y="41"/>
                  </a:lnTo>
                  <a:lnTo>
                    <a:pt x="117" y="19"/>
                  </a:lnTo>
                  <a:lnTo>
                    <a:pt x="122" y="10"/>
                  </a:lnTo>
                  <a:lnTo>
                    <a:pt x="135" y="2"/>
                  </a:lnTo>
                  <a:lnTo>
                    <a:pt x="144" y="0"/>
                  </a:lnTo>
                  <a:lnTo>
                    <a:pt x="160" y="6"/>
                  </a:lnTo>
                  <a:lnTo>
                    <a:pt x="180" y="19"/>
                  </a:lnTo>
                  <a:lnTo>
                    <a:pt x="189" y="20"/>
                  </a:lnTo>
                  <a:lnTo>
                    <a:pt x="197" y="12"/>
                  </a:lnTo>
                  <a:lnTo>
                    <a:pt x="203" y="12"/>
                  </a:lnTo>
                  <a:lnTo>
                    <a:pt x="212" y="19"/>
                  </a:lnTo>
                  <a:lnTo>
                    <a:pt x="237" y="36"/>
                  </a:lnTo>
                  <a:lnTo>
                    <a:pt x="249" y="35"/>
                  </a:lnTo>
                  <a:lnTo>
                    <a:pt x="261" y="29"/>
                  </a:lnTo>
                  <a:lnTo>
                    <a:pt x="280" y="27"/>
                  </a:lnTo>
                  <a:lnTo>
                    <a:pt x="299" y="21"/>
                  </a:lnTo>
                  <a:lnTo>
                    <a:pt x="299" y="32"/>
                  </a:lnTo>
                  <a:lnTo>
                    <a:pt x="300" y="39"/>
                  </a:lnTo>
                  <a:lnTo>
                    <a:pt x="304" y="48"/>
                  </a:lnTo>
                  <a:lnTo>
                    <a:pt x="311" y="55"/>
                  </a:lnTo>
                  <a:lnTo>
                    <a:pt x="313" y="60"/>
                  </a:lnTo>
                  <a:lnTo>
                    <a:pt x="315" y="63"/>
                  </a:lnTo>
                  <a:lnTo>
                    <a:pt x="323" y="67"/>
                  </a:lnTo>
                  <a:lnTo>
                    <a:pt x="331" y="70"/>
                  </a:lnTo>
                  <a:lnTo>
                    <a:pt x="336" y="93"/>
                  </a:lnTo>
                  <a:lnTo>
                    <a:pt x="341" y="101"/>
                  </a:lnTo>
                  <a:lnTo>
                    <a:pt x="344" y="110"/>
                  </a:lnTo>
                  <a:lnTo>
                    <a:pt x="351" y="124"/>
                  </a:lnTo>
                  <a:lnTo>
                    <a:pt x="357" y="141"/>
                  </a:lnTo>
                  <a:lnTo>
                    <a:pt x="362" y="152"/>
                  </a:lnTo>
                  <a:lnTo>
                    <a:pt x="363" y="162"/>
                  </a:lnTo>
                  <a:lnTo>
                    <a:pt x="354" y="169"/>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90" name="Freeform 63"/>
            <p:cNvSpPr>
              <a:spLocks noChangeAspect="1"/>
            </p:cNvSpPr>
            <p:nvPr userDrawn="1"/>
          </p:nvSpPr>
          <p:spPr>
            <a:xfrm>
              <a:off x="1291" y="2942"/>
              <a:ext cx="78" cy="62"/>
            </a:xfrm>
            <a:custGeom>
              <a:avLst/>
              <a:gdLst/>
              <a:ahLst/>
              <a:cxnLst>
                <a:cxn ang="0">
                  <a:pos x="40" y="190"/>
                </a:cxn>
                <a:cxn ang="0">
                  <a:pos x="25" y="178"/>
                </a:cxn>
                <a:cxn ang="0">
                  <a:pos x="9" y="150"/>
                </a:cxn>
                <a:cxn ang="0">
                  <a:pos x="19" y="132"/>
                </a:cxn>
                <a:cxn ang="0">
                  <a:pos x="25" y="114"/>
                </a:cxn>
                <a:cxn ang="0">
                  <a:pos x="19" y="96"/>
                </a:cxn>
                <a:cxn ang="0">
                  <a:pos x="0" y="88"/>
                </a:cxn>
                <a:cxn ang="0">
                  <a:pos x="14" y="72"/>
                </a:cxn>
                <a:cxn ang="0">
                  <a:pos x="33" y="57"/>
                </a:cxn>
                <a:cxn ang="0">
                  <a:pos x="45" y="34"/>
                </a:cxn>
                <a:cxn ang="0">
                  <a:pos x="46" y="10"/>
                </a:cxn>
                <a:cxn ang="0">
                  <a:pos x="53" y="6"/>
                </a:cxn>
                <a:cxn ang="0">
                  <a:pos x="63" y="11"/>
                </a:cxn>
                <a:cxn ang="0">
                  <a:pos x="73" y="14"/>
                </a:cxn>
                <a:cxn ang="0">
                  <a:pos x="90" y="17"/>
                </a:cxn>
                <a:cxn ang="0">
                  <a:pos x="107" y="16"/>
                </a:cxn>
                <a:cxn ang="0">
                  <a:pos x="123" y="23"/>
                </a:cxn>
                <a:cxn ang="0">
                  <a:pos x="132" y="44"/>
                </a:cxn>
                <a:cxn ang="0">
                  <a:pos x="143" y="56"/>
                </a:cxn>
                <a:cxn ang="0">
                  <a:pos x="147" y="42"/>
                </a:cxn>
                <a:cxn ang="0">
                  <a:pos x="144" y="31"/>
                </a:cxn>
                <a:cxn ang="0">
                  <a:pos x="143" y="18"/>
                </a:cxn>
                <a:cxn ang="0">
                  <a:pos x="152" y="20"/>
                </a:cxn>
                <a:cxn ang="0">
                  <a:pos x="162" y="14"/>
                </a:cxn>
                <a:cxn ang="0">
                  <a:pos x="174" y="10"/>
                </a:cxn>
                <a:cxn ang="0">
                  <a:pos x="187" y="19"/>
                </a:cxn>
                <a:cxn ang="0">
                  <a:pos x="215" y="29"/>
                </a:cxn>
                <a:cxn ang="0">
                  <a:pos x="235" y="40"/>
                </a:cxn>
                <a:cxn ang="0">
                  <a:pos x="220" y="64"/>
                </a:cxn>
                <a:cxn ang="0">
                  <a:pos x="203" y="102"/>
                </a:cxn>
                <a:cxn ang="0">
                  <a:pos x="214" y="119"/>
                </a:cxn>
                <a:cxn ang="0">
                  <a:pos x="230" y="144"/>
                </a:cxn>
                <a:cxn ang="0">
                  <a:pos x="226" y="164"/>
                </a:cxn>
                <a:cxn ang="0">
                  <a:pos x="204" y="193"/>
                </a:cxn>
                <a:cxn ang="0">
                  <a:pos x="185" y="193"/>
                </a:cxn>
                <a:cxn ang="0">
                  <a:pos x="185" y="160"/>
                </a:cxn>
                <a:cxn ang="0">
                  <a:pos x="166" y="139"/>
                </a:cxn>
                <a:cxn ang="0">
                  <a:pos x="72" y="154"/>
                </a:cxn>
                <a:cxn ang="0">
                  <a:pos x="45" y="191"/>
                </a:cxn>
              </a:cxnLst>
              <a:rect l="0" t="0" r="r" b="b"/>
              <a:pathLst>
                <a:path w="235" h="197">
                  <a:moveTo>
                    <a:pt x="45" y="191"/>
                  </a:moveTo>
                  <a:lnTo>
                    <a:pt x="40" y="190"/>
                  </a:lnTo>
                  <a:lnTo>
                    <a:pt x="34" y="186"/>
                  </a:lnTo>
                  <a:lnTo>
                    <a:pt x="25" y="178"/>
                  </a:lnTo>
                  <a:lnTo>
                    <a:pt x="13" y="160"/>
                  </a:lnTo>
                  <a:lnTo>
                    <a:pt x="9" y="150"/>
                  </a:lnTo>
                  <a:lnTo>
                    <a:pt x="12" y="143"/>
                  </a:lnTo>
                  <a:lnTo>
                    <a:pt x="19" y="132"/>
                  </a:lnTo>
                  <a:lnTo>
                    <a:pt x="24" y="123"/>
                  </a:lnTo>
                  <a:lnTo>
                    <a:pt x="25" y="114"/>
                  </a:lnTo>
                  <a:lnTo>
                    <a:pt x="24" y="104"/>
                  </a:lnTo>
                  <a:lnTo>
                    <a:pt x="19" y="96"/>
                  </a:lnTo>
                  <a:lnTo>
                    <a:pt x="9" y="91"/>
                  </a:lnTo>
                  <a:lnTo>
                    <a:pt x="0" y="88"/>
                  </a:lnTo>
                  <a:lnTo>
                    <a:pt x="6" y="78"/>
                  </a:lnTo>
                  <a:lnTo>
                    <a:pt x="14" y="72"/>
                  </a:lnTo>
                  <a:lnTo>
                    <a:pt x="23" y="64"/>
                  </a:lnTo>
                  <a:lnTo>
                    <a:pt x="33" y="57"/>
                  </a:lnTo>
                  <a:lnTo>
                    <a:pt x="41" y="45"/>
                  </a:lnTo>
                  <a:lnTo>
                    <a:pt x="45" y="34"/>
                  </a:lnTo>
                  <a:lnTo>
                    <a:pt x="46" y="20"/>
                  </a:lnTo>
                  <a:lnTo>
                    <a:pt x="46" y="10"/>
                  </a:lnTo>
                  <a:lnTo>
                    <a:pt x="45" y="0"/>
                  </a:lnTo>
                  <a:lnTo>
                    <a:pt x="53" y="6"/>
                  </a:lnTo>
                  <a:lnTo>
                    <a:pt x="57" y="10"/>
                  </a:lnTo>
                  <a:lnTo>
                    <a:pt x="63" y="11"/>
                  </a:lnTo>
                  <a:lnTo>
                    <a:pt x="67" y="11"/>
                  </a:lnTo>
                  <a:lnTo>
                    <a:pt x="73" y="14"/>
                  </a:lnTo>
                  <a:lnTo>
                    <a:pt x="81" y="17"/>
                  </a:lnTo>
                  <a:lnTo>
                    <a:pt x="90" y="17"/>
                  </a:lnTo>
                  <a:lnTo>
                    <a:pt x="100" y="15"/>
                  </a:lnTo>
                  <a:lnTo>
                    <a:pt x="107" y="16"/>
                  </a:lnTo>
                  <a:lnTo>
                    <a:pt x="115" y="19"/>
                  </a:lnTo>
                  <a:lnTo>
                    <a:pt x="123" y="23"/>
                  </a:lnTo>
                  <a:lnTo>
                    <a:pt x="128" y="35"/>
                  </a:lnTo>
                  <a:lnTo>
                    <a:pt x="132" y="44"/>
                  </a:lnTo>
                  <a:lnTo>
                    <a:pt x="136" y="50"/>
                  </a:lnTo>
                  <a:lnTo>
                    <a:pt x="143" y="56"/>
                  </a:lnTo>
                  <a:lnTo>
                    <a:pt x="144" y="51"/>
                  </a:lnTo>
                  <a:lnTo>
                    <a:pt x="147" y="42"/>
                  </a:lnTo>
                  <a:lnTo>
                    <a:pt x="148" y="38"/>
                  </a:lnTo>
                  <a:lnTo>
                    <a:pt x="144" y="31"/>
                  </a:lnTo>
                  <a:lnTo>
                    <a:pt x="143" y="22"/>
                  </a:lnTo>
                  <a:lnTo>
                    <a:pt x="143" y="18"/>
                  </a:lnTo>
                  <a:lnTo>
                    <a:pt x="145" y="17"/>
                  </a:lnTo>
                  <a:lnTo>
                    <a:pt x="152" y="20"/>
                  </a:lnTo>
                  <a:lnTo>
                    <a:pt x="156" y="16"/>
                  </a:lnTo>
                  <a:lnTo>
                    <a:pt x="162" y="14"/>
                  </a:lnTo>
                  <a:lnTo>
                    <a:pt x="170" y="10"/>
                  </a:lnTo>
                  <a:lnTo>
                    <a:pt x="174" y="10"/>
                  </a:lnTo>
                  <a:lnTo>
                    <a:pt x="182" y="17"/>
                  </a:lnTo>
                  <a:lnTo>
                    <a:pt x="187" y="19"/>
                  </a:lnTo>
                  <a:lnTo>
                    <a:pt x="201" y="15"/>
                  </a:lnTo>
                  <a:lnTo>
                    <a:pt x="215" y="29"/>
                  </a:lnTo>
                  <a:lnTo>
                    <a:pt x="225" y="36"/>
                  </a:lnTo>
                  <a:lnTo>
                    <a:pt x="235" y="40"/>
                  </a:lnTo>
                  <a:lnTo>
                    <a:pt x="234" y="44"/>
                  </a:lnTo>
                  <a:lnTo>
                    <a:pt x="220" y="64"/>
                  </a:lnTo>
                  <a:lnTo>
                    <a:pt x="209" y="84"/>
                  </a:lnTo>
                  <a:lnTo>
                    <a:pt x="203" y="102"/>
                  </a:lnTo>
                  <a:lnTo>
                    <a:pt x="205" y="109"/>
                  </a:lnTo>
                  <a:lnTo>
                    <a:pt x="214" y="119"/>
                  </a:lnTo>
                  <a:lnTo>
                    <a:pt x="227" y="138"/>
                  </a:lnTo>
                  <a:lnTo>
                    <a:pt x="230" y="144"/>
                  </a:lnTo>
                  <a:lnTo>
                    <a:pt x="230" y="151"/>
                  </a:lnTo>
                  <a:lnTo>
                    <a:pt x="226" y="164"/>
                  </a:lnTo>
                  <a:lnTo>
                    <a:pt x="214" y="183"/>
                  </a:lnTo>
                  <a:lnTo>
                    <a:pt x="204" y="193"/>
                  </a:lnTo>
                  <a:lnTo>
                    <a:pt x="195" y="197"/>
                  </a:lnTo>
                  <a:lnTo>
                    <a:pt x="185" y="193"/>
                  </a:lnTo>
                  <a:lnTo>
                    <a:pt x="184" y="182"/>
                  </a:lnTo>
                  <a:lnTo>
                    <a:pt x="185" y="160"/>
                  </a:lnTo>
                  <a:lnTo>
                    <a:pt x="179" y="145"/>
                  </a:lnTo>
                  <a:lnTo>
                    <a:pt x="166" y="139"/>
                  </a:lnTo>
                  <a:lnTo>
                    <a:pt x="153" y="137"/>
                  </a:lnTo>
                  <a:lnTo>
                    <a:pt x="72" y="154"/>
                  </a:lnTo>
                  <a:lnTo>
                    <a:pt x="58" y="168"/>
                  </a:lnTo>
                  <a:lnTo>
                    <a:pt x="45" y="191"/>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91" name="Freeform 64"/>
            <p:cNvSpPr>
              <a:spLocks noChangeAspect="1"/>
            </p:cNvSpPr>
            <p:nvPr userDrawn="1"/>
          </p:nvSpPr>
          <p:spPr>
            <a:xfrm>
              <a:off x="1214" y="2908"/>
              <a:ext cx="92" cy="93"/>
            </a:xfrm>
            <a:custGeom>
              <a:avLst/>
              <a:gdLst/>
              <a:ahLst/>
              <a:cxnLst>
                <a:cxn ang="0">
                  <a:pos x="227" y="197"/>
                </a:cxn>
                <a:cxn ang="0">
                  <a:pos x="211" y="204"/>
                </a:cxn>
                <a:cxn ang="0">
                  <a:pos x="193" y="206"/>
                </a:cxn>
                <a:cxn ang="0">
                  <a:pos x="177" y="211"/>
                </a:cxn>
                <a:cxn ang="0">
                  <a:pos x="152" y="215"/>
                </a:cxn>
                <a:cxn ang="0">
                  <a:pos x="142" y="207"/>
                </a:cxn>
                <a:cxn ang="0">
                  <a:pos x="137" y="198"/>
                </a:cxn>
                <a:cxn ang="0">
                  <a:pos x="126" y="196"/>
                </a:cxn>
                <a:cxn ang="0">
                  <a:pos x="121" y="185"/>
                </a:cxn>
                <a:cxn ang="0">
                  <a:pos x="112" y="187"/>
                </a:cxn>
                <a:cxn ang="0">
                  <a:pos x="103" y="201"/>
                </a:cxn>
                <a:cxn ang="0">
                  <a:pos x="98" y="226"/>
                </a:cxn>
                <a:cxn ang="0">
                  <a:pos x="98" y="249"/>
                </a:cxn>
                <a:cxn ang="0">
                  <a:pos x="79" y="279"/>
                </a:cxn>
                <a:cxn ang="0">
                  <a:pos x="63" y="267"/>
                </a:cxn>
                <a:cxn ang="0">
                  <a:pos x="56" y="244"/>
                </a:cxn>
                <a:cxn ang="0">
                  <a:pos x="46" y="227"/>
                </a:cxn>
                <a:cxn ang="0">
                  <a:pos x="27" y="218"/>
                </a:cxn>
                <a:cxn ang="0">
                  <a:pos x="30" y="189"/>
                </a:cxn>
                <a:cxn ang="0">
                  <a:pos x="33" y="161"/>
                </a:cxn>
                <a:cxn ang="0">
                  <a:pos x="30" y="132"/>
                </a:cxn>
                <a:cxn ang="0">
                  <a:pos x="22" y="107"/>
                </a:cxn>
                <a:cxn ang="0">
                  <a:pos x="9" y="94"/>
                </a:cxn>
                <a:cxn ang="0">
                  <a:pos x="0" y="83"/>
                </a:cxn>
                <a:cxn ang="0">
                  <a:pos x="8" y="67"/>
                </a:cxn>
                <a:cxn ang="0">
                  <a:pos x="23" y="15"/>
                </a:cxn>
                <a:cxn ang="0">
                  <a:pos x="42" y="16"/>
                </a:cxn>
                <a:cxn ang="0">
                  <a:pos x="54" y="0"/>
                </a:cxn>
                <a:cxn ang="0">
                  <a:pos x="74" y="11"/>
                </a:cxn>
                <a:cxn ang="0">
                  <a:pos x="102" y="18"/>
                </a:cxn>
                <a:cxn ang="0">
                  <a:pos x="112" y="29"/>
                </a:cxn>
                <a:cxn ang="0">
                  <a:pos x="135" y="23"/>
                </a:cxn>
                <a:cxn ang="0">
                  <a:pos x="149" y="11"/>
                </a:cxn>
                <a:cxn ang="0">
                  <a:pos x="162" y="17"/>
                </a:cxn>
                <a:cxn ang="0">
                  <a:pos x="176" y="22"/>
                </a:cxn>
                <a:cxn ang="0">
                  <a:pos x="189" y="35"/>
                </a:cxn>
                <a:cxn ang="0">
                  <a:pos x="205" y="35"/>
                </a:cxn>
                <a:cxn ang="0">
                  <a:pos x="220" y="36"/>
                </a:cxn>
                <a:cxn ang="0">
                  <a:pos x="239" y="76"/>
                </a:cxn>
                <a:cxn ang="0">
                  <a:pos x="275" y="103"/>
                </a:cxn>
                <a:cxn ang="0">
                  <a:pos x="276" y="123"/>
                </a:cxn>
                <a:cxn ang="0">
                  <a:pos x="271" y="148"/>
                </a:cxn>
                <a:cxn ang="0">
                  <a:pos x="253" y="167"/>
                </a:cxn>
                <a:cxn ang="0">
                  <a:pos x="236" y="181"/>
                </a:cxn>
              </a:cxnLst>
              <a:rect l="0" t="0" r="r" b="b"/>
              <a:pathLst>
                <a:path w="276" h="279">
                  <a:moveTo>
                    <a:pt x="230" y="191"/>
                  </a:moveTo>
                  <a:lnTo>
                    <a:pt x="227" y="197"/>
                  </a:lnTo>
                  <a:lnTo>
                    <a:pt x="219" y="202"/>
                  </a:lnTo>
                  <a:lnTo>
                    <a:pt x="211" y="204"/>
                  </a:lnTo>
                  <a:lnTo>
                    <a:pt x="201" y="204"/>
                  </a:lnTo>
                  <a:lnTo>
                    <a:pt x="193" y="206"/>
                  </a:lnTo>
                  <a:lnTo>
                    <a:pt x="182" y="211"/>
                  </a:lnTo>
                  <a:lnTo>
                    <a:pt x="177" y="211"/>
                  </a:lnTo>
                  <a:lnTo>
                    <a:pt x="165" y="215"/>
                  </a:lnTo>
                  <a:lnTo>
                    <a:pt x="152" y="215"/>
                  </a:lnTo>
                  <a:lnTo>
                    <a:pt x="145" y="211"/>
                  </a:lnTo>
                  <a:lnTo>
                    <a:pt x="142" y="207"/>
                  </a:lnTo>
                  <a:lnTo>
                    <a:pt x="140" y="201"/>
                  </a:lnTo>
                  <a:lnTo>
                    <a:pt x="137" y="198"/>
                  </a:lnTo>
                  <a:lnTo>
                    <a:pt x="129" y="199"/>
                  </a:lnTo>
                  <a:lnTo>
                    <a:pt x="126" y="196"/>
                  </a:lnTo>
                  <a:lnTo>
                    <a:pt x="121" y="190"/>
                  </a:lnTo>
                  <a:lnTo>
                    <a:pt x="121" y="185"/>
                  </a:lnTo>
                  <a:lnTo>
                    <a:pt x="118" y="184"/>
                  </a:lnTo>
                  <a:lnTo>
                    <a:pt x="112" y="187"/>
                  </a:lnTo>
                  <a:lnTo>
                    <a:pt x="107" y="192"/>
                  </a:lnTo>
                  <a:lnTo>
                    <a:pt x="103" y="201"/>
                  </a:lnTo>
                  <a:lnTo>
                    <a:pt x="98" y="212"/>
                  </a:lnTo>
                  <a:lnTo>
                    <a:pt x="98" y="226"/>
                  </a:lnTo>
                  <a:lnTo>
                    <a:pt x="99" y="236"/>
                  </a:lnTo>
                  <a:lnTo>
                    <a:pt x="98" y="249"/>
                  </a:lnTo>
                  <a:lnTo>
                    <a:pt x="86" y="274"/>
                  </a:lnTo>
                  <a:lnTo>
                    <a:pt x="79" y="279"/>
                  </a:lnTo>
                  <a:lnTo>
                    <a:pt x="70" y="277"/>
                  </a:lnTo>
                  <a:lnTo>
                    <a:pt x="63" y="267"/>
                  </a:lnTo>
                  <a:lnTo>
                    <a:pt x="60" y="258"/>
                  </a:lnTo>
                  <a:lnTo>
                    <a:pt x="56" y="244"/>
                  </a:lnTo>
                  <a:lnTo>
                    <a:pt x="52" y="231"/>
                  </a:lnTo>
                  <a:lnTo>
                    <a:pt x="46" y="227"/>
                  </a:lnTo>
                  <a:lnTo>
                    <a:pt x="36" y="228"/>
                  </a:lnTo>
                  <a:lnTo>
                    <a:pt x="27" y="218"/>
                  </a:lnTo>
                  <a:lnTo>
                    <a:pt x="25" y="198"/>
                  </a:lnTo>
                  <a:lnTo>
                    <a:pt x="30" y="189"/>
                  </a:lnTo>
                  <a:lnTo>
                    <a:pt x="32" y="177"/>
                  </a:lnTo>
                  <a:lnTo>
                    <a:pt x="33" y="161"/>
                  </a:lnTo>
                  <a:lnTo>
                    <a:pt x="31" y="141"/>
                  </a:lnTo>
                  <a:lnTo>
                    <a:pt x="30" y="132"/>
                  </a:lnTo>
                  <a:lnTo>
                    <a:pt x="28" y="120"/>
                  </a:lnTo>
                  <a:lnTo>
                    <a:pt x="22" y="107"/>
                  </a:lnTo>
                  <a:lnTo>
                    <a:pt x="17" y="99"/>
                  </a:lnTo>
                  <a:lnTo>
                    <a:pt x="9" y="94"/>
                  </a:lnTo>
                  <a:lnTo>
                    <a:pt x="3" y="87"/>
                  </a:lnTo>
                  <a:lnTo>
                    <a:pt x="0" y="83"/>
                  </a:lnTo>
                  <a:lnTo>
                    <a:pt x="4" y="76"/>
                  </a:lnTo>
                  <a:lnTo>
                    <a:pt x="8" y="67"/>
                  </a:lnTo>
                  <a:lnTo>
                    <a:pt x="4" y="51"/>
                  </a:lnTo>
                  <a:lnTo>
                    <a:pt x="23" y="15"/>
                  </a:lnTo>
                  <a:lnTo>
                    <a:pt x="33" y="18"/>
                  </a:lnTo>
                  <a:lnTo>
                    <a:pt x="42" y="16"/>
                  </a:lnTo>
                  <a:lnTo>
                    <a:pt x="46" y="12"/>
                  </a:lnTo>
                  <a:lnTo>
                    <a:pt x="54" y="0"/>
                  </a:lnTo>
                  <a:lnTo>
                    <a:pt x="71" y="2"/>
                  </a:lnTo>
                  <a:lnTo>
                    <a:pt x="74" y="11"/>
                  </a:lnTo>
                  <a:lnTo>
                    <a:pt x="85" y="22"/>
                  </a:lnTo>
                  <a:lnTo>
                    <a:pt x="102" y="18"/>
                  </a:lnTo>
                  <a:lnTo>
                    <a:pt x="110" y="21"/>
                  </a:lnTo>
                  <a:lnTo>
                    <a:pt x="112" y="29"/>
                  </a:lnTo>
                  <a:lnTo>
                    <a:pt x="129" y="34"/>
                  </a:lnTo>
                  <a:lnTo>
                    <a:pt x="135" y="23"/>
                  </a:lnTo>
                  <a:lnTo>
                    <a:pt x="146" y="21"/>
                  </a:lnTo>
                  <a:lnTo>
                    <a:pt x="149" y="11"/>
                  </a:lnTo>
                  <a:lnTo>
                    <a:pt x="153" y="18"/>
                  </a:lnTo>
                  <a:lnTo>
                    <a:pt x="162" y="17"/>
                  </a:lnTo>
                  <a:lnTo>
                    <a:pt x="169" y="18"/>
                  </a:lnTo>
                  <a:lnTo>
                    <a:pt x="176" y="22"/>
                  </a:lnTo>
                  <a:lnTo>
                    <a:pt x="181" y="30"/>
                  </a:lnTo>
                  <a:lnTo>
                    <a:pt x="189" y="35"/>
                  </a:lnTo>
                  <a:lnTo>
                    <a:pt x="198" y="37"/>
                  </a:lnTo>
                  <a:lnTo>
                    <a:pt x="205" y="35"/>
                  </a:lnTo>
                  <a:lnTo>
                    <a:pt x="215" y="36"/>
                  </a:lnTo>
                  <a:lnTo>
                    <a:pt x="220" y="36"/>
                  </a:lnTo>
                  <a:lnTo>
                    <a:pt x="231" y="52"/>
                  </a:lnTo>
                  <a:lnTo>
                    <a:pt x="239" y="76"/>
                  </a:lnTo>
                  <a:lnTo>
                    <a:pt x="256" y="93"/>
                  </a:lnTo>
                  <a:lnTo>
                    <a:pt x="275" y="103"/>
                  </a:lnTo>
                  <a:lnTo>
                    <a:pt x="276" y="113"/>
                  </a:lnTo>
                  <a:lnTo>
                    <a:pt x="276" y="123"/>
                  </a:lnTo>
                  <a:lnTo>
                    <a:pt x="275" y="137"/>
                  </a:lnTo>
                  <a:lnTo>
                    <a:pt x="271" y="148"/>
                  </a:lnTo>
                  <a:lnTo>
                    <a:pt x="263" y="160"/>
                  </a:lnTo>
                  <a:lnTo>
                    <a:pt x="253" y="167"/>
                  </a:lnTo>
                  <a:lnTo>
                    <a:pt x="244" y="175"/>
                  </a:lnTo>
                  <a:lnTo>
                    <a:pt x="236" y="181"/>
                  </a:lnTo>
                  <a:lnTo>
                    <a:pt x="230" y="191"/>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92" name="Freeform 65"/>
            <p:cNvSpPr>
              <a:spLocks noChangeAspect="1"/>
            </p:cNvSpPr>
            <p:nvPr userDrawn="1"/>
          </p:nvSpPr>
          <p:spPr>
            <a:xfrm>
              <a:off x="1142" y="2943"/>
              <a:ext cx="169" cy="124"/>
            </a:xfrm>
            <a:custGeom>
              <a:avLst/>
              <a:gdLst/>
              <a:ahLst/>
              <a:cxnLst>
                <a:cxn ang="0">
                  <a:pos x="2" y="316"/>
                </a:cxn>
                <a:cxn ang="0">
                  <a:pos x="14" y="289"/>
                </a:cxn>
                <a:cxn ang="0">
                  <a:pos x="40" y="269"/>
                </a:cxn>
                <a:cxn ang="0">
                  <a:pos x="62" y="230"/>
                </a:cxn>
                <a:cxn ang="0">
                  <a:pos x="83" y="207"/>
                </a:cxn>
                <a:cxn ang="0">
                  <a:pos x="98" y="185"/>
                </a:cxn>
                <a:cxn ang="0">
                  <a:pos x="107" y="162"/>
                </a:cxn>
                <a:cxn ang="0">
                  <a:pos x="121" y="147"/>
                </a:cxn>
                <a:cxn ang="0">
                  <a:pos x="152" y="146"/>
                </a:cxn>
                <a:cxn ang="0">
                  <a:pos x="177" y="120"/>
                </a:cxn>
                <a:cxn ang="0">
                  <a:pos x="215" y="100"/>
                </a:cxn>
                <a:cxn ang="0">
                  <a:pos x="220" y="71"/>
                </a:cxn>
                <a:cxn ang="0">
                  <a:pos x="229" y="49"/>
                </a:cxn>
                <a:cxn ang="0">
                  <a:pos x="238" y="12"/>
                </a:cxn>
                <a:cxn ang="0">
                  <a:pos x="254" y="25"/>
                </a:cxn>
                <a:cxn ang="0">
                  <a:pos x="256" y="70"/>
                </a:cxn>
                <a:cxn ang="0">
                  <a:pos x="251" y="111"/>
                </a:cxn>
                <a:cxn ang="0">
                  <a:pos x="276" y="124"/>
                </a:cxn>
                <a:cxn ang="0">
                  <a:pos x="287" y="160"/>
                </a:cxn>
                <a:cxn ang="0">
                  <a:pos x="310" y="167"/>
                </a:cxn>
                <a:cxn ang="0">
                  <a:pos x="322" y="119"/>
                </a:cxn>
                <a:cxn ang="0">
                  <a:pos x="331" y="85"/>
                </a:cxn>
                <a:cxn ang="0">
                  <a:pos x="345" y="78"/>
                </a:cxn>
                <a:cxn ang="0">
                  <a:pos x="353" y="92"/>
                </a:cxn>
                <a:cxn ang="0">
                  <a:pos x="366" y="100"/>
                </a:cxn>
                <a:cxn ang="0">
                  <a:pos x="389" y="108"/>
                </a:cxn>
                <a:cxn ang="0">
                  <a:pos x="417" y="99"/>
                </a:cxn>
                <a:cxn ang="0">
                  <a:pos x="443" y="95"/>
                </a:cxn>
                <a:cxn ang="0">
                  <a:pos x="463" y="87"/>
                </a:cxn>
                <a:cxn ang="0">
                  <a:pos x="479" y="110"/>
                </a:cxn>
                <a:cxn ang="0">
                  <a:pos x="466" y="139"/>
                </a:cxn>
                <a:cxn ang="0">
                  <a:pos x="479" y="174"/>
                </a:cxn>
                <a:cxn ang="0">
                  <a:pos x="499" y="187"/>
                </a:cxn>
                <a:cxn ang="0">
                  <a:pos x="493" y="227"/>
                </a:cxn>
                <a:cxn ang="0">
                  <a:pos x="502" y="260"/>
                </a:cxn>
                <a:cxn ang="0">
                  <a:pos x="419" y="363"/>
                </a:cxn>
                <a:cxn ang="0">
                  <a:pos x="379" y="331"/>
                </a:cxn>
                <a:cxn ang="0">
                  <a:pos x="395" y="213"/>
                </a:cxn>
                <a:cxn ang="0">
                  <a:pos x="392" y="194"/>
                </a:cxn>
                <a:cxn ang="0">
                  <a:pos x="325" y="223"/>
                </a:cxn>
                <a:cxn ang="0">
                  <a:pos x="301" y="248"/>
                </a:cxn>
                <a:cxn ang="0">
                  <a:pos x="260" y="282"/>
                </a:cxn>
                <a:cxn ang="0">
                  <a:pos x="233" y="325"/>
                </a:cxn>
                <a:cxn ang="0">
                  <a:pos x="227" y="371"/>
                </a:cxn>
                <a:cxn ang="0">
                  <a:pos x="137" y="347"/>
                </a:cxn>
                <a:cxn ang="0">
                  <a:pos x="87" y="363"/>
                </a:cxn>
                <a:cxn ang="0">
                  <a:pos x="15" y="346"/>
                </a:cxn>
              </a:cxnLst>
              <a:rect l="0" t="0" r="r" b="b"/>
              <a:pathLst>
                <a:path w="503" h="371">
                  <a:moveTo>
                    <a:pt x="2" y="347"/>
                  </a:moveTo>
                  <a:lnTo>
                    <a:pt x="0" y="333"/>
                  </a:lnTo>
                  <a:lnTo>
                    <a:pt x="2" y="316"/>
                  </a:lnTo>
                  <a:lnTo>
                    <a:pt x="5" y="303"/>
                  </a:lnTo>
                  <a:lnTo>
                    <a:pt x="8" y="296"/>
                  </a:lnTo>
                  <a:lnTo>
                    <a:pt x="14" y="289"/>
                  </a:lnTo>
                  <a:lnTo>
                    <a:pt x="27" y="282"/>
                  </a:lnTo>
                  <a:lnTo>
                    <a:pt x="35" y="278"/>
                  </a:lnTo>
                  <a:lnTo>
                    <a:pt x="40" y="269"/>
                  </a:lnTo>
                  <a:lnTo>
                    <a:pt x="49" y="254"/>
                  </a:lnTo>
                  <a:lnTo>
                    <a:pt x="54" y="251"/>
                  </a:lnTo>
                  <a:lnTo>
                    <a:pt x="62" y="230"/>
                  </a:lnTo>
                  <a:lnTo>
                    <a:pt x="67" y="220"/>
                  </a:lnTo>
                  <a:lnTo>
                    <a:pt x="73" y="214"/>
                  </a:lnTo>
                  <a:lnTo>
                    <a:pt x="83" y="207"/>
                  </a:lnTo>
                  <a:lnTo>
                    <a:pt x="86" y="203"/>
                  </a:lnTo>
                  <a:lnTo>
                    <a:pt x="93" y="191"/>
                  </a:lnTo>
                  <a:lnTo>
                    <a:pt x="98" y="185"/>
                  </a:lnTo>
                  <a:lnTo>
                    <a:pt x="105" y="177"/>
                  </a:lnTo>
                  <a:lnTo>
                    <a:pt x="106" y="173"/>
                  </a:lnTo>
                  <a:lnTo>
                    <a:pt x="107" y="162"/>
                  </a:lnTo>
                  <a:lnTo>
                    <a:pt x="107" y="156"/>
                  </a:lnTo>
                  <a:lnTo>
                    <a:pt x="115" y="150"/>
                  </a:lnTo>
                  <a:lnTo>
                    <a:pt x="121" y="147"/>
                  </a:lnTo>
                  <a:lnTo>
                    <a:pt x="128" y="146"/>
                  </a:lnTo>
                  <a:lnTo>
                    <a:pt x="133" y="149"/>
                  </a:lnTo>
                  <a:lnTo>
                    <a:pt x="152" y="146"/>
                  </a:lnTo>
                  <a:lnTo>
                    <a:pt x="158" y="140"/>
                  </a:lnTo>
                  <a:lnTo>
                    <a:pt x="169" y="130"/>
                  </a:lnTo>
                  <a:lnTo>
                    <a:pt x="177" y="120"/>
                  </a:lnTo>
                  <a:lnTo>
                    <a:pt x="195" y="112"/>
                  </a:lnTo>
                  <a:lnTo>
                    <a:pt x="207" y="107"/>
                  </a:lnTo>
                  <a:lnTo>
                    <a:pt x="215" y="100"/>
                  </a:lnTo>
                  <a:lnTo>
                    <a:pt x="220" y="88"/>
                  </a:lnTo>
                  <a:lnTo>
                    <a:pt x="220" y="78"/>
                  </a:lnTo>
                  <a:lnTo>
                    <a:pt x="220" y="71"/>
                  </a:lnTo>
                  <a:lnTo>
                    <a:pt x="224" y="63"/>
                  </a:lnTo>
                  <a:lnTo>
                    <a:pt x="228" y="57"/>
                  </a:lnTo>
                  <a:lnTo>
                    <a:pt x="229" y="49"/>
                  </a:lnTo>
                  <a:lnTo>
                    <a:pt x="229" y="36"/>
                  </a:lnTo>
                  <a:lnTo>
                    <a:pt x="233" y="22"/>
                  </a:lnTo>
                  <a:lnTo>
                    <a:pt x="238" y="12"/>
                  </a:lnTo>
                  <a:lnTo>
                    <a:pt x="246" y="0"/>
                  </a:lnTo>
                  <a:lnTo>
                    <a:pt x="252" y="13"/>
                  </a:lnTo>
                  <a:lnTo>
                    <a:pt x="254" y="25"/>
                  </a:lnTo>
                  <a:lnTo>
                    <a:pt x="255" y="34"/>
                  </a:lnTo>
                  <a:lnTo>
                    <a:pt x="257" y="54"/>
                  </a:lnTo>
                  <a:lnTo>
                    <a:pt x="256" y="70"/>
                  </a:lnTo>
                  <a:lnTo>
                    <a:pt x="254" y="82"/>
                  </a:lnTo>
                  <a:lnTo>
                    <a:pt x="249" y="91"/>
                  </a:lnTo>
                  <a:lnTo>
                    <a:pt x="251" y="111"/>
                  </a:lnTo>
                  <a:lnTo>
                    <a:pt x="260" y="121"/>
                  </a:lnTo>
                  <a:lnTo>
                    <a:pt x="270" y="120"/>
                  </a:lnTo>
                  <a:lnTo>
                    <a:pt x="276" y="124"/>
                  </a:lnTo>
                  <a:lnTo>
                    <a:pt x="280" y="137"/>
                  </a:lnTo>
                  <a:lnTo>
                    <a:pt x="284" y="151"/>
                  </a:lnTo>
                  <a:lnTo>
                    <a:pt x="287" y="160"/>
                  </a:lnTo>
                  <a:lnTo>
                    <a:pt x="294" y="170"/>
                  </a:lnTo>
                  <a:lnTo>
                    <a:pt x="303" y="172"/>
                  </a:lnTo>
                  <a:lnTo>
                    <a:pt x="310" y="167"/>
                  </a:lnTo>
                  <a:lnTo>
                    <a:pt x="322" y="142"/>
                  </a:lnTo>
                  <a:lnTo>
                    <a:pt x="323" y="129"/>
                  </a:lnTo>
                  <a:lnTo>
                    <a:pt x="322" y="119"/>
                  </a:lnTo>
                  <a:lnTo>
                    <a:pt x="322" y="105"/>
                  </a:lnTo>
                  <a:lnTo>
                    <a:pt x="327" y="94"/>
                  </a:lnTo>
                  <a:lnTo>
                    <a:pt x="331" y="85"/>
                  </a:lnTo>
                  <a:lnTo>
                    <a:pt x="336" y="80"/>
                  </a:lnTo>
                  <a:lnTo>
                    <a:pt x="342" y="77"/>
                  </a:lnTo>
                  <a:lnTo>
                    <a:pt x="345" y="78"/>
                  </a:lnTo>
                  <a:lnTo>
                    <a:pt x="345" y="83"/>
                  </a:lnTo>
                  <a:lnTo>
                    <a:pt x="350" y="89"/>
                  </a:lnTo>
                  <a:lnTo>
                    <a:pt x="353" y="92"/>
                  </a:lnTo>
                  <a:lnTo>
                    <a:pt x="361" y="91"/>
                  </a:lnTo>
                  <a:lnTo>
                    <a:pt x="364" y="94"/>
                  </a:lnTo>
                  <a:lnTo>
                    <a:pt x="366" y="100"/>
                  </a:lnTo>
                  <a:lnTo>
                    <a:pt x="369" y="104"/>
                  </a:lnTo>
                  <a:lnTo>
                    <a:pt x="376" y="108"/>
                  </a:lnTo>
                  <a:lnTo>
                    <a:pt x="389" y="108"/>
                  </a:lnTo>
                  <a:lnTo>
                    <a:pt x="401" y="104"/>
                  </a:lnTo>
                  <a:lnTo>
                    <a:pt x="406" y="104"/>
                  </a:lnTo>
                  <a:lnTo>
                    <a:pt x="417" y="99"/>
                  </a:lnTo>
                  <a:lnTo>
                    <a:pt x="425" y="97"/>
                  </a:lnTo>
                  <a:lnTo>
                    <a:pt x="435" y="97"/>
                  </a:lnTo>
                  <a:lnTo>
                    <a:pt x="443" y="95"/>
                  </a:lnTo>
                  <a:lnTo>
                    <a:pt x="451" y="90"/>
                  </a:lnTo>
                  <a:lnTo>
                    <a:pt x="454" y="84"/>
                  </a:lnTo>
                  <a:lnTo>
                    <a:pt x="463" y="87"/>
                  </a:lnTo>
                  <a:lnTo>
                    <a:pt x="473" y="92"/>
                  </a:lnTo>
                  <a:lnTo>
                    <a:pt x="478" y="100"/>
                  </a:lnTo>
                  <a:lnTo>
                    <a:pt x="479" y="110"/>
                  </a:lnTo>
                  <a:lnTo>
                    <a:pt x="478" y="119"/>
                  </a:lnTo>
                  <a:lnTo>
                    <a:pt x="473" y="128"/>
                  </a:lnTo>
                  <a:lnTo>
                    <a:pt x="466" y="139"/>
                  </a:lnTo>
                  <a:lnTo>
                    <a:pt x="463" y="146"/>
                  </a:lnTo>
                  <a:lnTo>
                    <a:pt x="467" y="156"/>
                  </a:lnTo>
                  <a:lnTo>
                    <a:pt x="479" y="174"/>
                  </a:lnTo>
                  <a:lnTo>
                    <a:pt x="488" y="182"/>
                  </a:lnTo>
                  <a:lnTo>
                    <a:pt x="494" y="186"/>
                  </a:lnTo>
                  <a:lnTo>
                    <a:pt x="499" y="187"/>
                  </a:lnTo>
                  <a:lnTo>
                    <a:pt x="496" y="191"/>
                  </a:lnTo>
                  <a:lnTo>
                    <a:pt x="491" y="215"/>
                  </a:lnTo>
                  <a:lnTo>
                    <a:pt x="493" y="227"/>
                  </a:lnTo>
                  <a:lnTo>
                    <a:pt x="500" y="237"/>
                  </a:lnTo>
                  <a:lnTo>
                    <a:pt x="503" y="246"/>
                  </a:lnTo>
                  <a:lnTo>
                    <a:pt x="502" y="260"/>
                  </a:lnTo>
                  <a:lnTo>
                    <a:pt x="485" y="304"/>
                  </a:lnTo>
                  <a:lnTo>
                    <a:pt x="447" y="347"/>
                  </a:lnTo>
                  <a:lnTo>
                    <a:pt x="419" y="363"/>
                  </a:lnTo>
                  <a:lnTo>
                    <a:pt x="402" y="360"/>
                  </a:lnTo>
                  <a:lnTo>
                    <a:pt x="387" y="351"/>
                  </a:lnTo>
                  <a:lnTo>
                    <a:pt x="379" y="331"/>
                  </a:lnTo>
                  <a:lnTo>
                    <a:pt x="381" y="289"/>
                  </a:lnTo>
                  <a:lnTo>
                    <a:pt x="385" y="229"/>
                  </a:lnTo>
                  <a:lnTo>
                    <a:pt x="395" y="213"/>
                  </a:lnTo>
                  <a:lnTo>
                    <a:pt x="399" y="205"/>
                  </a:lnTo>
                  <a:lnTo>
                    <a:pt x="396" y="199"/>
                  </a:lnTo>
                  <a:lnTo>
                    <a:pt x="392" y="194"/>
                  </a:lnTo>
                  <a:lnTo>
                    <a:pt x="329" y="199"/>
                  </a:lnTo>
                  <a:lnTo>
                    <a:pt x="325" y="208"/>
                  </a:lnTo>
                  <a:lnTo>
                    <a:pt x="325" y="223"/>
                  </a:lnTo>
                  <a:lnTo>
                    <a:pt x="322" y="230"/>
                  </a:lnTo>
                  <a:lnTo>
                    <a:pt x="317" y="238"/>
                  </a:lnTo>
                  <a:lnTo>
                    <a:pt x="301" y="248"/>
                  </a:lnTo>
                  <a:lnTo>
                    <a:pt x="284" y="259"/>
                  </a:lnTo>
                  <a:lnTo>
                    <a:pt x="263" y="271"/>
                  </a:lnTo>
                  <a:lnTo>
                    <a:pt x="260" y="282"/>
                  </a:lnTo>
                  <a:lnTo>
                    <a:pt x="256" y="295"/>
                  </a:lnTo>
                  <a:lnTo>
                    <a:pt x="253" y="301"/>
                  </a:lnTo>
                  <a:lnTo>
                    <a:pt x="233" y="325"/>
                  </a:lnTo>
                  <a:lnTo>
                    <a:pt x="224" y="342"/>
                  </a:lnTo>
                  <a:lnTo>
                    <a:pt x="224" y="349"/>
                  </a:lnTo>
                  <a:lnTo>
                    <a:pt x="227" y="371"/>
                  </a:lnTo>
                  <a:lnTo>
                    <a:pt x="199" y="365"/>
                  </a:lnTo>
                  <a:lnTo>
                    <a:pt x="148" y="349"/>
                  </a:lnTo>
                  <a:lnTo>
                    <a:pt x="137" y="347"/>
                  </a:lnTo>
                  <a:lnTo>
                    <a:pt x="121" y="350"/>
                  </a:lnTo>
                  <a:lnTo>
                    <a:pt x="99" y="360"/>
                  </a:lnTo>
                  <a:lnTo>
                    <a:pt x="87" y="363"/>
                  </a:lnTo>
                  <a:lnTo>
                    <a:pt x="68" y="355"/>
                  </a:lnTo>
                  <a:lnTo>
                    <a:pt x="27" y="346"/>
                  </a:lnTo>
                  <a:lnTo>
                    <a:pt x="15" y="346"/>
                  </a:lnTo>
                  <a:lnTo>
                    <a:pt x="2" y="347"/>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93" name="Freeform 66"/>
            <p:cNvSpPr>
              <a:spLocks noChangeAspect="1"/>
            </p:cNvSpPr>
            <p:nvPr userDrawn="1"/>
          </p:nvSpPr>
          <p:spPr>
            <a:xfrm>
              <a:off x="1425" y="2552"/>
              <a:ext cx="148" cy="142"/>
            </a:xfrm>
            <a:custGeom>
              <a:avLst/>
              <a:gdLst/>
              <a:ahLst/>
              <a:cxnLst>
                <a:cxn ang="0">
                  <a:pos x="199" y="378"/>
                </a:cxn>
                <a:cxn ang="0">
                  <a:pos x="186" y="390"/>
                </a:cxn>
                <a:cxn ang="0">
                  <a:pos x="161" y="415"/>
                </a:cxn>
                <a:cxn ang="0">
                  <a:pos x="144" y="423"/>
                </a:cxn>
                <a:cxn ang="0">
                  <a:pos x="119" y="378"/>
                </a:cxn>
                <a:cxn ang="0">
                  <a:pos x="97" y="378"/>
                </a:cxn>
                <a:cxn ang="0">
                  <a:pos x="71" y="372"/>
                </a:cxn>
                <a:cxn ang="0">
                  <a:pos x="39" y="356"/>
                </a:cxn>
                <a:cxn ang="0">
                  <a:pos x="22" y="351"/>
                </a:cxn>
                <a:cxn ang="0">
                  <a:pos x="2" y="347"/>
                </a:cxn>
                <a:cxn ang="0">
                  <a:pos x="14" y="328"/>
                </a:cxn>
                <a:cxn ang="0">
                  <a:pos x="34" y="326"/>
                </a:cxn>
                <a:cxn ang="0">
                  <a:pos x="38" y="306"/>
                </a:cxn>
                <a:cxn ang="0">
                  <a:pos x="39" y="292"/>
                </a:cxn>
                <a:cxn ang="0">
                  <a:pos x="58" y="271"/>
                </a:cxn>
                <a:cxn ang="0">
                  <a:pos x="59" y="248"/>
                </a:cxn>
                <a:cxn ang="0">
                  <a:pos x="66" y="203"/>
                </a:cxn>
                <a:cxn ang="0">
                  <a:pos x="85" y="170"/>
                </a:cxn>
                <a:cxn ang="0">
                  <a:pos x="69" y="148"/>
                </a:cxn>
                <a:cxn ang="0">
                  <a:pos x="62" y="113"/>
                </a:cxn>
                <a:cxn ang="0">
                  <a:pos x="80" y="110"/>
                </a:cxn>
                <a:cxn ang="0">
                  <a:pos x="90" y="85"/>
                </a:cxn>
                <a:cxn ang="0">
                  <a:pos x="86" y="62"/>
                </a:cxn>
                <a:cxn ang="0">
                  <a:pos x="69" y="40"/>
                </a:cxn>
                <a:cxn ang="0">
                  <a:pos x="76" y="25"/>
                </a:cxn>
                <a:cxn ang="0">
                  <a:pos x="93" y="11"/>
                </a:cxn>
                <a:cxn ang="0">
                  <a:pos x="126" y="5"/>
                </a:cxn>
                <a:cxn ang="0">
                  <a:pos x="173" y="18"/>
                </a:cxn>
                <a:cxn ang="0">
                  <a:pos x="206" y="13"/>
                </a:cxn>
                <a:cxn ang="0">
                  <a:pos x="236" y="24"/>
                </a:cxn>
                <a:cxn ang="0">
                  <a:pos x="266" y="41"/>
                </a:cxn>
                <a:cxn ang="0">
                  <a:pos x="292" y="45"/>
                </a:cxn>
                <a:cxn ang="0">
                  <a:pos x="275" y="51"/>
                </a:cxn>
                <a:cxn ang="0">
                  <a:pos x="267" y="62"/>
                </a:cxn>
                <a:cxn ang="0">
                  <a:pos x="282" y="76"/>
                </a:cxn>
                <a:cxn ang="0">
                  <a:pos x="337" y="78"/>
                </a:cxn>
                <a:cxn ang="0">
                  <a:pos x="357" y="66"/>
                </a:cxn>
                <a:cxn ang="0">
                  <a:pos x="366" y="78"/>
                </a:cxn>
                <a:cxn ang="0">
                  <a:pos x="383" y="51"/>
                </a:cxn>
                <a:cxn ang="0">
                  <a:pos x="385" y="9"/>
                </a:cxn>
                <a:cxn ang="0">
                  <a:pos x="407" y="8"/>
                </a:cxn>
                <a:cxn ang="0">
                  <a:pos x="443" y="21"/>
                </a:cxn>
                <a:cxn ang="0">
                  <a:pos x="437" y="48"/>
                </a:cxn>
                <a:cxn ang="0">
                  <a:pos x="412" y="68"/>
                </a:cxn>
                <a:cxn ang="0">
                  <a:pos x="396" y="78"/>
                </a:cxn>
                <a:cxn ang="0">
                  <a:pos x="407" y="93"/>
                </a:cxn>
                <a:cxn ang="0">
                  <a:pos x="405" y="111"/>
                </a:cxn>
                <a:cxn ang="0">
                  <a:pos x="393" y="114"/>
                </a:cxn>
                <a:cxn ang="0">
                  <a:pos x="382" y="143"/>
                </a:cxn>
                <a:cxn ang="0">
                  <a:pos x="396" y="151"/>
                </a:cxn>
                <a:cxn ang="0">
                  <a:pos x="393" y="181"/>
                </a:cxn>
                <a:cxn ang="0">
                  <a:pos x="384" y="258"/>
                </a:cxn>
                <a:cxn ang="0">
                  <a:pos x="342" y="243"/>
                </a:cxn>
                <a:cxn ang="0">
                  <a:pos x="352" y="221"/>
                </a:cxn>
                <a:cxn ang="0">
                  <a:pos x="297" y="215"/>
                </a:cxn>
                <a:cxn ang="0">
                  <a:pos x="281" y="227"/>
                </a:cxn>
                <a:cxn ang="0">
                  <a:pos x="272" y="236"/>
                </a:cxn>
                <a:cxn ang="0">
                  <a:pos x="258" y="230"/>
                </a:cxn>
                <a:cxn ang="0">
                  <a:pos x="251" y="242"/>
                </a:cxn>
                <a:cxn ang="0">
                  <a:pos x="260" y="258"/>
                </a:cxn>
                <a:cxn ang="0">
                  <a:pos x="244" y="263"/>
                </a:cxn>
                <a:cxn ang="0">
                  <a:pos x="212" y="301"/>
                </a:cxn>
                <a:cxn ang="0">
                  <a:pos x="204" y="377"/>
                </a:cxn>
              </a:cxnLst>
              <a:rect l="0" t="0" r="r" b="b"/>
              <a:pathLst>
                <a:path w="443" h="426">
                  <a:moveTo>
                    <a:pt x="204" y="377"/>
                  </a:moveTo>
                  <a:lnTo>
                    <a:pt x="199" y="378"/>
                  </a:lnTo>
                  <a:lnTo>
                    <a:pt x="193" y="382"/>
                  </a:lnTo>
                  <a:lnTo>
                    <a:pt x="186" y="390"/>
                  </a:lnTo>
                  <a:lnTo>
                    <a:pt x="182" y="411"/>
                  </a:lnTo>
                  <a:lnTo>
                    <a:pt x="161" y="415"/>
                  </a:lnTo>
                  <a:lnTo>
                    <a:pt x="161" y="426"/>
                  </a:lnTo>
                  <a:lnTo>
                    <a:pt x="144" y="423"/>
                  </a:lnTo>
                  <a:lnTo>
                    <a:pt x="134" y="399"/>
                  </a:lnTo>
                  <a:lnTo>
                    <a:pt x="119" y="378"/>
                  </a:lnTo>
                  <a:lnTo>
                    <a:pt x="111" y="373"/>
                  </a:lnTo>
                  <a:lnTo>
                    <a:pt x="97" y="378"/>
                  </a:lnTo>
                  <a:lnTo>
                    <a:pt x="80" y="380"/>
                  </a:lnTo>
                  <a:lnTo>
                    <a:pt x="71" y="372"/>
                  </a:lnTo>
                  <a:lnTo>
                    <a:pt x="54" y="369"/>
                  </a:lnTo>
                  <a:lnTo>
                    <a:pt x="39" y="356"/>
                  </a:lnTo>
                  <a:lnTo>
                    <a:pt x="31" y="357"/>
                  </a:lnTo>
                  <a:lnTo>
                    <a:pt x="22" y="351"/>
                  </a:lnTo>
                  <a:lnTo>
                    <a:pt x="13" y="348"/>
                  </a:lnTo>
                  <a:lnTo>
                    <a:pt x="2" y="347"/>
                  </a:lnTo>
                  <a:lnTo>
                    <a:pt x="0" y="332"/>
                  </a:lnTo>
                  <a:lnTo>
                    <a:pt x="14" y="328"/>
                  </a:lnTo>
                  <a:lnTo>
                    <a:pt x="20" y="326"/>
                  </a:lnTo>
                  <a:lnTo>
                    <a:pt x="34" y="326"/>
                  </a:lnTo>
                  <a:lnTo>
                    <a:pt x="41" y="318"/>
                  </a:lnTo>
                  <a:lnTo>
                    <a:pt x="38" y="306"/>
                  </a:lnTo>
                  <a:lnTo>
                    <a:pt x="36" y="300"/>
                  </a:lnTo>
                  <a:lnTo>
                    <a:pt x="39" y="292"/>
                  </a:lnTo>
                  <a:lnTo>
                    <a:pt x="45" y="286"/>
                  </a:lnTo>
                  <a:lnTo>
                    <a:pt x="58" y="271"/>
                  </a:lnTo>
                  <a:lnTo>
                    <a:pt x="59" y="260"/>
                  </a:lnTo>
                  <a:lnTo>
                    <a:pt x="59" y="248"/>
                  </a:lnTo>
                  <a:lnTo>
                    <a:pt x="56" y="235"/>
                  </a:lnTo>
                  <a:lnTo>
                    <a:pt x="66" y="203"/>
                  </a:lnTo>
                  <a:lnTo>
                    <a:pt x="75" y="184"/>
                  </a:lnTo>
                  <a:lnTo>
                    <a:pt x="85" y="170"/>
                  </a:lnTo>
                  <a:lnTo>
                    <a:pt x="79" y="157"/>
                  </a:lnTo>
                  <a:lnTo>
                    <a:pt x="69" y="148"/>
                  </a:lnTo>
                  <a:lnTo>
                    <a:pt x="64" y="127"/>
                  </a:lnTo>
                  <a:lnTo>
                    <a:pt x="62" y="113"/>
                  </a:lnTo>
                  <a:lnTo>
                    <a:pt x="63" y="106"/>
                  </a:lnTo>
                  <a:lnTo>
                    <a:pt x="80" y="110"/>
                  </a:lnTo>
                  <a:lnTo>
                    <a:pt x="88" y="100"/>
                  </a:lnTo>
                  <a:lnTo>
                    <a:pt x="90" y="85"/>
                  </a:lnTo>
                  <a:lnTo>
                    <a:pt x="79" y="77"/>
                  </a:lnTo>
                  <a:lnTo>
                    <a:pt x="86" y="62"/>
                  </a:lnTo>
                  <a:lnTo>
                    <a:pt x="77" y="47"/>
                  </a:lnTo>
                  <a:lnTo>
                    <a:pt x="69" y="40"/>
                  </a:lnTo>
                  <a:lnTo>
                    <a:pt x="64" y="25"/>
                  </a:lnTo>
                  <a:lnTo>
                    <a:pt x="76" y="25"/>
                  </a:lnTo>
                  <a:lnTo>
                    <a:pt x="90" y="20"/>
                  </a:lnTo>
                  <a:lnTo>
                    <a:pt x="93" y="11"/>
                  </a:lnTo>
                  <a:lnTo>
                    <a:pt x="112" y="0"/>
                  </a:lnTo>
                  <a:lnTo>
                    <a:pt x="126" y="5"/>
                  </a:lnTo>
                  <a:lnTo>
                    <a:pt x="162" y="20"/>
                  </a:lnTo>
                  <a:lnTo>
                    <a:pt x="173" y="18"/>
                  </a:lnTo>
                  <a:lnTo>
                    <a:pt x="186" y="19"/>
                  </a:lnTo>
                  <a:lnTo>
                    <a:pt x="206" y="13"/>
                  </a:lnTo>
                  <a:lnTo>
                    <a:pt x="217" y="11"/>
                  </a:lnTo>
                  <a:lnTo>
                    <a:pt x="236" y="24"/>
                  </a:lnTo>
                  <a:lnTo>
                    <a:pt x="256" y="38"/>
                  </a:lnTo>
                  <a:lnTo>
                    <a:pt x="266" y="41"/>
                  </a:lnTo>
                  <a:lnTo>
                    <a:pt x="289" y="40"/>
                  </a:lnTo>
                  <a:lnTo>
                    <a:pt x="292" y="45"/>
                  </a:lnTo>
                  <a:lnTo>
                    <a:pt x="286" y="50"/>
                  </a:lnTo>
                  <a:lnTo>
                    <a:pt x="275" y="51"/>
                  </a:lnTo>
                  <a:lnTo>
                    <a:pt x="270" y="56"/>
                  </a:lnTo>
                  <a:lnTo>
                    <a:pt x="267" y="62"/>
                  </a:lnTo>
                  <a:lnTo>
                    <a:pt x="270" y="70"/>
                  </a:lnTo>
                  <a:lnTo>
                    <a:pt x="282" y="76"/>
                  </a:lnTo>
                  <a:lnTo>
                    <a:pt x="313" y="80"/>
                  </a:lnTo>
                  <a:lnTo>
                    <a:pt x="337" y="78"/>
                  </a:lnTo>
                  <a:lnTo>
                    <a:pt x="347" y="63"/>
                  </a:lnTo>
                  <a:lnTo>
                    <a:pt x="357" y="66"/>
                  </a:lnTo>
                  <a:lnTo>
                    <a:pt x="362" y="75"/>
                  </a:lnTo>
                  <a:lnTo>
                    <a:pt x="366" y="78"/>
                  </a:lnTo>
                  <a:lnTo>
                    <a:pt x="377" y="67"/>
                  </a:lnTo>
                  <a:lnTo>
                    <a:pt x="383" y="51"/>
                  </a:lnTo>
                  <a:lnTo>
                    <a:pt x="382" y="30"/>
                  </a:lnTo>
                  <a:lnTo>
                    <a:pt x="385" y="9"/>
                  </a:lnTo>
                  <a:lnTo>
                    <a:pt x="397" y="7"/>
                  </a:lnTo>
                  <a:lnTo>
                    <a:pt x="407" y="8"/>
                  </a:lnTo>
                  <a:lnTo>
                    <a:pt x="433" y="21"/>
                  </a:lnTo>
                  <a:lnTo>
                    <a:pt x="443" y="21"/>
                  </a:lnTo>
                  <a:lnTo>
                    <a:pt x="442" y="22"/>
                  </a:lnTo>
                  <a:lnTo>
                    <a:pt x="437" y="48"/>
                  </a:lnTo>
                  <a:lnTo>
                    <a:pt x="421" y="56"/>
                  </a:lnTo>
                  <a:lnTo>
                    <a:pt x="412" y="68"/>
                  </a:lnTo>
                  <a:lnTo>
                    <a:pt x="397" y="72"/>
                  </a:lnTo>
                  <a:lnTo>
                    <a:pt x="396" y="78"/>
                  </a:lnTo>
                  <a:lnTo>
                    <a:pt x="397" y="86"/>
                  </a:lnTo>
                  <a:lnTo>
                    <a:pt x="407" y="93"/>
                  </a:lnTo>
                  <a:lnTo>
                    <a:pt x="410" y="100"/>
                  </a:lnTo>
                  <a:lnTo>
                    <a:pt x="405" y="111"/>
                  </a:lnTo>
                  <a:lnTo>
                    <a:pt x="398" y="113"/>
                  </a:lnTo>
                  <a:lnTo>
                    <a:pt x="393" y="114"/>
                  </a:lnTo>
                  <a:lnTo>
                    <a:pt x="389" y="131"/>
                  </a:lnTo>
                  <a:lnTo>
                    <a:pt x="382" y="143"/>
                  </a:lnTo>
                  <a:lnTo>
                    <a:pt x="388" y="152"/>
                  </a:lnTo>
                  <a:lnTo>
                    <a:pt x="396" y="151"/>
                  </a:lnTo>
                  <a:lnTo>
                    <a:pt x="399" y="156"/>
                  </a:lnTo>
                  <a:lnTo>
                    <a:pt x="393" y="181"/>
                  </a:lnTo>
                  <a:lnTo>
                    <a:pt x="395" y="246"/>
                  </a:lnTo>
                  <a:lnTo>
                    <a:pt x="384" y="258"/>
                  </a:lnTo>
                  <a:lnTo>
                    <a:pt x="372" y="259"/>
                  </a:lnTo>
                  <a:lnTo>
                    <a:pt x="342" y="243"/>
                  </a:lnTo>
                  <a:lnTo>
                    <a:pt x="348" y="234"/>
                  </a:lnTo>
                  <a:lnTo>
                    <a:pt x="352" y="221"/>
                  </a:lnTo>
                  <a:lnTo>
                    <a:pt x="349" y="215"/>
                  </a:lnTo>
                  <a:lnTo>
                    <a:pt x="297" y="215"/>
                  </a:lnTo>
                  <a:lnTo>
                    <a:pt x="282" y="222"/>
                  </a:lnTo>
                  <a:lnTo>
                    <a:pt x="281" y="227"/>
                  </a:lnTo>
                  <a:lnTo>
                    <a:pt x="282" y="238"/>
                  </a:lnTo>
                  <a:lnTo>
                    <a:pt x="272" y="236"/>
                  </a:lnTo>
                  <a:lnTo>
                    <a:pt x="269" y="232"/>
                  </a:lnTo>
                  <a:lnTo>
                    <a:pt x="258" y="230"/>
                  </a:lnTo>
                  <a:lnTo>
                    <a:pt x="251" y="234"/>
                  </a:lnTo>
                  <a:lnTo>
                    <a:pt x="251" y="242"/>
                  </a:lnTo>
                  <a:lnTo>
                    <a:pt x="258" y="252"/>
                  </a:lnTo>
                  <a:lnTo>
                    <a:pt x="260" y="258"/>
                  </a:lnTo>
                  <a:lnTo>
                    <a:pt x="256" y="263"/>
                  </a:lnTo>
                  <a:lnTo>
                    <a:pt x="244" y="263"/>
                  </a:lnTo>
                  <a:lnTo>
                    <a:pt x="233" y="263"/>
                  </a:lnTo>
                  <a:lnTo>
                    <a:pt x="212" y="301"/>
                  </a:lnTo>
                  <a:lnTo>
                    <a:pt x="202" y="346"/>
                  </a:lnTo>
                  <a:lnTo>
                    <a:pt x="204" y="377"/>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94" name="Freeform 67"/>
            <p:cNvSpPr>
              <a:spLocks noChangeAspect="1"/>
            </p:cNvSpPr>
            <p:nvPr userDrawn="1"/>
          </p:nvSpPr>
          <p:spPr>
            <a:xfrm>
              <a:off x="1349" y="2534"/>
              <a:ext cx="102" cy="162"/>
            </a:xfrm>
            <a:custGeom>
              <a:avLst/>
              <a:gdLst/>
              <a:ahLst/>
              <a:cxnLst>
                <a:cxn ang="0">
                  <a:pos x="33" y="471"/>
                </a:cxn>
                <a:cxn ang="0">
                  <a:pos x="12" y="454"/>
                </a:cxn>
                <a:cxn ang="0">
                  <a:pos x="13" y="423"/>
                </a:cxn>
                <a:cxn ang="0">
                  <a:pos x="29" y="390"/>
                </a:cxn>
                <a:cxn ang="0">
                  <a:pos x="28" y="378"/>
                </a:cxn>
                <a:cxn ang="0">
                  <a:pos x="31" y="367"/>
                </a:cxn>
                <a:cxn ang="0">
                  <a:pos x="36" y="343"/>
                </a:cxn>
                <a:cxn ang="0">
                  <a:pos x="58" y="337"/>
                </a:cxn>
                <a:cxn ang="0">
                  <a:pos x="87" y="313"/>
                </a:cxn>
                <a:cxn ang="0">
                  <a:pos x="82" y="291"/>
                </a:cxn>
                <a:cxn ang="0">
                  <a:pos x="63" y="275"/>
                </a:cxn>
                <a:cxn ang="0">
                  <a:pos x="52" y="271"/>
                </a:cxn>
                <a:cxn ang="0">
                  <a:pos x="44" y="259"/>
                </a:cxn>
                <a:cxn ang="0">
                  <a:pos x="52" y="233"/>
                </a:cxn>
                <a:cxn ang="0">
                  <a:pos x="38" y="218"/>
                </a:cxn>
                <a:cxn ang="0">
                  <a:pos x="0" y="199"/>
                </a:cxn>
                <a:cxn ang="0">
                  <a:pos x="25" y="164"/>
                </a:cxn>
                <a:cxn ang="0">
                  <a:pos x="81" y="84"/>
                </a:cxn>
                <a:cxn ang="0">
                  <a:pos x="97" y="1"/>
                </a:cxn>
                <a:cxn ang="0">
                  <a:pos x="141" y="0"/>
                </a:cxn>
                <a:cxn ang="0">
                  <a:pos x="160" y="18"/>
                </a:cxn>
                <a:cxn ang="0">
                  <a:pos x="200" y="31"/>
                </a:cxn>
                <a:cxn ang="0">
                  <a:pos x="226" y="38"/>
                </a:cxn>
                <a:cxn ang="0">
                  <a:pos x="240" y="52"/>
                </a:cxn>
                <a:cxn ang="0">
                  <a:pos x="259" y="76"/>
                </a:cxn>
                <a:cxn ang="0">
                  <a:pos x="281" y="81"/>
                </a:cxn>
                <a:cxn ang="0">
                  <a:pos x="294" y="103"/>
                </a:cxn>
                <a:cxn ang="0">
                  <a:pos x="296" y="133"/>
                </a:cxn>
                <a:cxn ang="0">
                  <a:pos x="305" y="156"/>
                </a:cxn>
                <a:cxn ang="0">
                  <a:pos x="280" y="162"/>
                </a:cxn>
                <a:cxn ang="0">
                  <a:pos x="281" y="183"/>
                </a:cxn>
                <a:cxn ang="0">
                  <a:pos x="296" y="213"/>
                </a:cxn>
                <a:cxn ang="0">
                  <a:pos x="292" y="240"/>
                </a:cxn>
                <a:cxn ang="0">
                  <a:pos x="273" y="291"/>
                </a:cxn>
                <a:cxn ang="0">
                  <a:pos x="276" y="316"/>
                </a:cxn>
                <a:cxn ang="0">
                  <a:pos x="262" y="342"/>
                </a:cxn>
                <a:cxn ang="0">
                  <a:pos x="253" y="356"/>
                </a:cxn>
                <a:cxn ang="0">
                  <a:pos x="258" y="374"/>
                </a:cxn>
                <a:cxn ang="0">
                  <a:pos x="237" y="382"/>
                </a:cxn>
                <a:cxn ang="0">
                  <a:pos x="217" y="388"/>
                </a:cxn>
                <a:cxn ang="0">
                  <a:pos x="213" y="422"/>
                </a:cxn>
                <a:cxn ang="0">
                  <a:pos x="214" y="453"/>
                </a:cxn>
                <a:cxn ang="0">
                  <a:pos x="217" y="476"/>
                </a:cxn>
                <a:cxn ang="0">
                  <a:pos x="182" y="489"/>
                </a:cxn>
                <a:cxn ang="0">
                  <a:pos x="153" y="493"/>
                </a:cxn>
                <a:cxn ang="0">
                  <a:pos x="137" y="481"/>
                </a:cxn>
                <a:cxn ang="0">
                  <a:pos x="129" y="469"/>
                </a:cxn>
                <a:cxn ang="0">
                  <a:pos x="102" y="472"/>
                </a:cxn>
                <a:cxn ang="0">
                  <a:pos x="57" y="467"/>
                </a:cxn>
                <a:cxn ang="0">
                  <a:pos x="40" y="473"/>
                </a:cxn>
              </a:cxnLst>
              <a:rect l="0" t="0" r="r" b="b"/>
              <a:pathLst>
                <a:path w="307" h="493">
                  <a:moveTo>
                    <a:pt x="33" y="476"/>
                  </a:moveTo>
                  <a:lnTo>
                    <a:pt x="33" y="471"/>
                  </a:lnTo>
                  <a:lnTo>
                    <a:pt x="25" y="465"/>
                  </a:lnTo>
                  <a:lnTo>
                    <a:pt x="12" y="454"/>
                  </a:lnTo>
                  <a:lnTo>
                    <a:pt x="11" y="448"/>
                  </a:lnTo>
                  <a:lnTo>
                    <a:pt x="13" y="423"/>
                  </a:lnTo>
                  <a:lnTo>
                    <a:pt x="17" y="413"/>
                  </a:lnTo>
                  <a:lnTo>
                    <a:pt x="29" y="390"/>
                  </a:lnTo>
                  <a:lnTo>
                    <a:pt x="31" y="384"/>
                  </a:lnTo>
                  <a:lnTo>
                    <a:pt x="28" y="378"/>
                  </a:lnTo>
                  <a:lnTo>
                    <a:pt x="25" y="372"/>
                  </a:lnTo>
                  <a:lnTo>
                    <a:pt x="31" y="367"/>
                  </a:lnTo>
                  <a:lnTo>
                    <a:pt x="32" y="347"/>
                  </a:lnTo>
                  <a:lnTo>
                    <a:pt x="36" y="343"/>
                  </a:lnTo>
                  <a:lnTo>
                    <a:pt x="47" y="341"/>
                  </a:lnTo>
                  <a:lnTo>
                    <a:pt x="58" y="337"/>
                  </a:lnTo>
                  <a:lnTo>
                    <a:pt x="71" y="332"/>
                  </a:lnTo>
                  <a:lnTo>
                    <a:pt x="87" y="313"/>
                  </a:lnTo>
                  <a:lnTo>
                    <a:pt x="89" y="303"/>
                  </a:lnTo>
                  <a:lnTo>
                    <a:pt x="82" y="291"/>
                  </a:lnTo>
                  <a:lnTo>
                    <a:pt x="72" y="277"/>
                  </a:lnTo>
                  <a:lnTo>
                    <a:pt x="63" y="275"/>
                  </a:lnTo>
                  <a:lnTo>
                    <a:pt x="57" y="273"/>
                  </a:lnTo>
                  <a:lnTo>
                    <a:pt x="52" y="271"/>
                  </a:lnTo>
                  <a:lnTo>
                    <a:pt x="46" y="266"/>
                  </a:lnTo>
                  <a:lnTo>
                    <a:pt x="44" y="259"/>
                  </a:lnTo>
                  <a:lnTo>
                    <a:pt x="45" y="248"/>
                  </a:lnTo>
                  <a:lnTo>
                    <a:pt x="52" y="233"/>
                  </a:lnTo>
                  <a:lnTo>
                    <a:pt x="49" y="224"/>
                  </a:lnTo>
                  <a:lnTo>
                    <a:pt x="38" y="218"/>
                  </a:lnTo>
                  <a:lnTo>
                    <a:pt x="22" y="211"/>
                  </a:lnTo>
                  <a:lnTo>
                    <a:pt x="0" y="199"/>
                  </a:lnTo>
                  <a:lnTo>
                    <a:pt x="6" y="183"/>
                  </a:lnTo>
                  <a:lnTo>
                    <a:pt x="25" y="164"/>
                  </a:lnTo>
                  <a:lnTo>
                    <a:pt x="65" y="119"/>
                  </a:lnTo>
                  <a:lnTo>
                    <a:pt x="81" y="84"/>
                  </a:lnTo>
                  <a:lnTo>
                    <a:pt x="94" y="37"/>
                  </a:lnTo>
                  <a:lnTo>
                    <a:pt x="97" y="1"/>
                  </a:lnTo>
                  <a:lnTo>
                    <a:pt x="119" y="9"/>
                  </a:lnTo>
                  <a:lnTo>
                    <a:pt x="141" y="0"/>
                  </a:lnTo>
                  <a:lnTo>
                    <a:pt x="156" y="7"/>
                  </a:lnTo>
                  <a:lnTo>
                    <a:pt x="160" y="18"/>
                  </a:lnTo>
                  <a:lnTo>
                    <a:pt x="187" y="29"/>
                  </a:lnTo>
                  <a:lnTo>
                    <a:pt x="200" y="31"/>
                  </a:lnTo>
                  <a:lnTo>
                    <a:pt x="218" y="42"/>
                  </a:lnTo>
                  <a:lnTo>
                    <a:pt x="226" y="38"/>
                  </a:lnTo>
                  <a:lnTo>
                    <a:pt x="236" y="42"/>
                  </a:lnTo>
                  <a:lnTo>
                    <a:pt x="240" y="52"/>
                  </a:lnTo>
                  <a:lnTo>
                    <a:pt x="254" y="62"/>
                  </a:lnTo>
                  <a:lnTo>
                    <a:pt x="259" y="76"/>
                  </a:lnTo>
                  <a:lnTo>
                    <a:pt x="266" y="81"/>
                  </a:lnTo>
                  <a:lnTo>
                    <a:pt x="281" y="81"/>
                  </a:lnTo>
                  <a:lnTo>
                    <a:pt x="286" y="96"/>
                  </a:lnTo>
                  <a:lnTo>
                    <a:pt x="294" y="103"/>
                  </a:lnTo>
                  <a:lnTo>
                    <a:pt x="303" y="118"/>
                  </a:lnTo>
                  <a:lnTo>
                    <a:pt x="296" y="133"/>
                  </a:lnTo>
                  <a:lnTo>
                    <a:pt x="307" y="141"/>
                  </a:lnTo>
                  <a:lnTo>
                    <a:pt x="305" y="156"/>
                  </a:lnTo>
                  <a:lnTo>
                    <a:pt x="297" y="166"/>
                  </a:lnTo>
                  <a:lnTo>
                    <a:pt x="280" y="162"/>
                  </a:lnTo>
                  <a:lnTo>
                    <a:pt x="279" y="169"/>
                  </a:lnTo>
                  <a:lnTo>
                    <a:pt x="281" y="183"/>
                  </a:lnTo>
                  <a:lnTo>
                    <a:pt x="286" y="204"/>
                  </a:lnTo>
                  <a:lnTo>
                    <a:pt x="296" y="213"/>
                  </a:lnTo>
                  <a:lnTo>
                    <a:pt x="302" y="226"/>
                  </a:lnTo>
                  <a:lnTo>
                    <a:pt x="292" y="240"/>
                  </a:lnTo>
                  <a:lnTo>
                    <a:pt x="283" y="259"/>
                  </a:lnTo>
                  <a:lnTo>
                    <a:pt x="273" y="291"/>
                  </a:lnTo>
                  <a:lnTo>
                    <a:pt x="276" y="304"/>
                  </a:lnTo>
                  <a:lnTo>
                    <a:pt x="276" y="316"/>
                  </a:lnTo>
                  <a:lnTo>
                    <a:pt x="275" y="327"/>
                  </a:lnTo>
                  <a:lnTo>
                    <a:pt x="262" y="342"/>
                  </a:lnTo>
                  <a:lnTo>
                    <a:pt x="256" y="348"/>
                  </a:lnTo>
                  <a:lnTo>
                    <a:pt x="253" y="356"/>
                  </a:lnTo>
                  <a:lnTo>
                    <a:pt x="255" y="362"/>
                  </a:lnTo>
                  <a:lnTo>
                    <a:pt x="258" y="374"/>
                  </a:lnTo>
                  <a:lnTo>
                    <a:pt x="251" y="382"/>
                  </a:lnTo>
                  <a:lnTo>
                    <a:pt x="237" y="382"/>
                  </a:lnTo>
                  <a:lnTo>
                    <a:pt x="231" y="384"/>
                  </a:lnTo>
                  <a:lnTo>
                    <a:pt x="217" y="388"/>
                  </a:lnTo>
                  <a:lnTo>
                    <a:pt x="219" y="403"/>
                  </a:lnTo>
                  <a:lnTo>
                    <a:pt x="213" y="422"/>
                  </a:lnTo>
                  <a:lnTo>
                    <a:pt x="211" y="436"/>
                  </a:lnTo>
                  <a:lnTo>
                    <a:pt x="214" y="453"/>
                  </a:lnTo>
                  <a:lnTo>
                    <a:pt x="220" y="466"/>
                  </a:lnTo>
                  <a:lnTo>
                    <a:pt x="217" y="476"/>
                  </a:lnTo>
                  <a:lnTo>
                    <a:pt x="202" y="493"/>
                  </a:lnTo>
                  <a:lnTo>
                    <a:pt x="182" y="489"/>
                  </a:lnTo>
                  <a:lnTo>
                    <a:pt x="168" y="483"/>
                  </a:lnTo>
                  <a:lnTo>
                    <a:pt x="153" y="493"/>
                  </a:lnTo>
                  <a:lnTo>
                    <a:pt x="143" y="491"/>
                  </a:lnTo>
                  <a:lnTo>
                    <a:pt x="137" y="481"/>
                  </a:lnTo>
                  <a:lnTo>
                    <a:pt x="132" y="471"/>
                  </a:lnTo>
                  <a:lnTo>
                    <a:pt x="129" y="469"/>
                  </a:lnTo>
                  <a:lnTo>
                    <a:pt x="122" y="468"/>
                  </a:lnTo>
                  <a:lnTo>
                    <a:pt x="102" y="472"/>
                  </a:lnTo>
                  <a:lnTo>
                    <a:pt x="79" y="468"/>
                  </a:lnTo>
                  <a:lnTo>
                    <a:pt x="57" y="467"/>
                  </a:lnTo>
                  <a:lnTo>
                    <a:pt x="50" y="472"/>
                  </a:lnTo>
                  <a:lnTo>
                    <a:pt x="40" y="473"/>
                  </a:lnTo>
                  <a:lnTo>
                    <a:pt x="33" y="476"/>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95" name="Freeform 68"/>
            <p:cNvSpPr>
              <a:spLocks noChangeAspect="1"/>
            </p:cNvSpPr>
            <p:nvPr userDrawn="1"/>
          </p:nvSpPr>
          <p:spPr>
            <a:xfrm>
              <a:off x="1311" y="2664"/>
              <a:ext cx="192" cy="146"/>
            </a:xfrm>
            <a:custGeom>
              <a:avLst/>
              <a:gdLst/>
              <a:ahLst/>
              <a:cxnLst>
                <a:cxn ang="0">
                  <a:pos x="502" y="410"/>
                </a:cxn>
                <a:cxn ang="0">
                  <a:pos x="477" y="402"/>
                </a:cxn>
                <a:cxn ang="0">
                  <a:pos x="460" y="391"/>
                </a:cxn>
                <a:cxn ang="0">
                  <a:pos x="443" y="387"/>
                </a:cxn>
                <a:cxn ang="0">
                  <a:pos x="447" y="407"/>
                </a:cxn>
                <a:cxn ang="0">
                  <a:pos x="435" y="421"/>
                </a:cxn>
                <a:cxn ang="0">
                  <a:pos x="418" y="438"/>
                </a:cxn>
                <a:cxn ang="0">
                  <a:pos x="402" y="430"/>
                </a:cxn>
                <a:cxn ang="0">
                  <a:pos x="378" y="407"/>
                </a:cxn>
                <a:cxn ang="0">
                  <a:pos x="354" y="388"/>
                </a:cxn>
                <a:cxn ang="0">
                  <a:pos x="339" y="368"/>
                </a:cxn>
                <a:cxn ang="0">
                  <a:pos x="295" y="313"/>
                </a:cxn>
                <a:cxn ang="0">
                  <a:pos x="262" y="295"/>
                </a:cxn>
                <a:cxn ang="0">
                  <a:pos x="230" y="299"/>
                </a:cxn>
                <a:cxn ang="0">
                  <a:pos x="211" y="322"/>
                </a:cxn>
                <a:cxn ang="0">
                  <a:pos x="179" y="326"/>
                </a:cxn>
                <a:cxn ang="0">
                  <a:pos x="170" y="341"/>
                </a:cxn>
                <a:cxn ang="0">
                  <a:pos x="131" y="360"/>
                </a:cxn>
                <a:cxn ang="0">
                  <a:pos x="113" y="379"/>
                </a:cxn>
                <a:cxn ang="0">
                  <a:pos x="64" y="387"/>
                </a:cxn>
                <a:cxn ang="0">
                  <a:pos x="27" y="398"/>
                </a:cxn>
                <a:cxn ang="0">
                  <a:pos x="15" y="374"/>
                </a:cxn>
                <a:cxn ang="0">
                  <a:pos x="14" y="336"/>
                </a:cxn>
                <a:cxn ang="0">
                  <a:pos x="0" y="287"/>
                </a:cxn>
                <a:cxn ang="0">
                  <a:pos x="19" y="240"/>
                </a:cxn>
                <a:cxn ang="0">
                  <a:pos x="22" y="222"/>
                </a:cxn>
                <a:cxn ang="0">
                  <a:pos x="14" y="211"/>
                </a:cxn>
                <a:cxn ang="0">
                  <a:pos x="25" y="202"/>
                </a:cxn>
                <a:cxn ang="0">
                  <a:pos x="60" y="198"/>
                </a:cxn>
                <a:cxn ang="0">
                  <a:pos x="71" y="188"/>
                </a:cxn>
                <a:cxn ang="0">
                  <a:pos x="93" y="189"/>
                </a:cxn>
                <a:cxn ang="0">
                  <a:pos x="115" y="177"/>
                </a:cxn>
                <a:cxn ang="0">
                  <a:pos x="113" y="134"/>
                </a:cxn>
                <a:cxn ang="0">
                  <a:pos x="130" y="116"/>
                </a:cxn>
                <a:cxn ang="0">
                  <a:pos x="157" y="74"/>
                </a:cxn>
                <a:cxn ang="0">
                  <a:pos x="165" y="70"/>
                </a:cxn>
                <a:cxn ang="0">
                  <a:pos x="182" y="64"/>
                </a:cxn>
                <a:cxn ang="0">
                  <a:pos x="227" y="69"/>
                </a:cxn>
                <a:cxn ang="0">
                  <a:pos x="254" y="66"/>
                </a:cxn>
                <a:cxn ang="0">
                  <a:pos x="262" y="78"/>
                </a:cxn>
                <a:cxn ang="0">
                  <a:pos x="278" y="90"/>
                </a:cxn>
                <a:cxn ang="0">
                  <a:pos x="307" y="86"/>
                </a:cxn>
                <a:cxn ang="0">
                  <a:pos x="342" y="73"/>
                </a:cxn>
                <a:cxn ang="0">
                  <a:pos x="339" y="50"/>
                </a:cxn>
                <a:cxn ang="0">
                  <a:pos x="338" y="19"/>
                </a:cxn>
                <a:cxn ang="0">
                  <a:pos x="355" y="1"/>
                </a:cxn>
                <a:cxn ang="0">
                  <a:pos x="373" y="10"/>
                </a:cxn>
                <a:cxn ang="0">
                  <a:pos x="396" y="22"/>
                </a:cxn>
                <a:cxn ang="0">
                  <a:pos x="422" y="33"/>
                </a:cxn>
                <a:cxn ang="0">
                  <a:pos x="453" y="26"/>
                </a:cxn>
                <a:cxn ang="0">
                  <a:pos x="476" y="52"/>
                </a:cxn>
                <a:cxn ang="0">
                  <a:pos x="503" y="79"/>
                </a:cxn>
                <a:cxn ang="0">
                  <a:pos x="524" y="64"/>
                </a:cxn>
                <a:cxn ang="0">
                  <a:pos x="535" y="35"/>
                </a:cxn>
                <a:cxn ang="0">
                  <a:pos x="546" y="30"/>
                </a:cxn>
                <a:cxn ang="0">
                  <a:pos x="560" y="88"/>
                </a:cxn>
                <a:cxn ang="0">
                  <a:pos x="583" y="219"/>
                </a:cxn>
                <a:cxn ang="0">
                  <a:pos x="565" y="348"/>
                </a:cxn>
                <a:cxn ang="0">
                  <a:pos x="545" y="382"/>
                </a:cxn>
                <a:cxn ang="0">
                  <a:pos x="531" y="386"/>
                </a:cxn>
                <a:cxn ang="0">
                  <a:pos x="519" y="397"/>
                </a:cxn>
                <a:cxn ang="0">
                  <a:pos x="508" y="405"/>
                </a:cxn>
              </a:cxnLst>
              <a:rect l="0" t="0" r="r" b="b"/>
              <a:pathLst>
                <a:path w="583" h="438">
                  <a:moveTo>
                    <a:pt x="509" y="416"/>
                  </a:moveTo>
                  <a:lnTo>
                    <a:pt x="502" y="410"/>
                  </a:lnTo>
                  <a:lnTo>
                    <a:pt x="485" y="410"/>
                  </a:lnTo>
                  <a:lnTo>
                    <a:pt x="477" y="402"/>
                  </a:lnTo>
                  <a:lnTo>
                    <a:pt x="471" y="397"/>
                  </a:lnTo>
                  <a:lnTo>
                    <a:pt x="460" y="391"/>
                  </a:lnTo>
                  <a:lnTo>
                    <a:pt x="452" y="388"/>
                  </a:lnTo>
                  <a:lnTo>
                    <a:pt x="443" y="387"/>
                  </a:lnTo>
                  <a:lnTo>
                    <a:pt x="445" y="400"/>
                  </a:lnTo>
                  <a:lnTo>
                    <a:pt x="447" y="407"/>
                  </a:lnTo>
                  <a:lnTo>
                    <a:pt x="445" y="414"/>
                  </a:lnTo>
                  <a:lnTo>
                    <a:pt x="435" y="421"/>
                  </a:lnTo>
                  <a:lnTo>
                    <a:pt x="429" y="435"/>
                  </a:lnTo>
                  <a:lnTo>
                    <a:pt x="418" y="438"/>
                  </a:lnTo>
                  <a:lnTo>
                    <a:pt x="410" y="432"/>
                  </a:lnTo>
                  <a:lnTo>
                    <a:pt x="402" y="430"/>
                  </a:lnTo>
                  <a:lnTo>
                    <a:pt x="393" y="424"/>
                  </a:lnTo>
                  <a:lnTo>
                    <a:pt x="378" y="407"/>
                  </a:lnTo>
                  <a:lnTo>
                    <a:pt x="365" y="397"/>
                  </a:lnTo>
                  <a:lnTo>
                    <a:pt x="354" y="388"/>
                  </a:lnTo>
                  <a:lnTo>
                    <a:pt x="344" y="376"/>
                  </a:lnTo>
                  <a:lnTo>
                    <a:pt x="339" y="368"/>
                  </a:lnTo>
                  <a:lnTo>
                    <a:pt x="327" y="341"/>
                  </a:lnTo>
                  <a:lnTo>
                    <a:pt x="295" y="313"/>
                  </a:lnTo>
                  <a:lnTo>
                    <a:pt x="278" y="300"/>
                  </a:lnTo>
                  <a:lnTo>
                    <a:pt x="262" y="295"/>
                  </a:lnTo>
                  <a:lnTo>
                    <a:pt x="248" y="295"/>
                  </a:lnTo>
                  <a:lnTo>
                    <a:pt x="230" y="299"/>
                  </a:lnTo>
                  <a:lnTo>
                    <a:pt x="221" y="306"/>
                  </a:lnTo>
                  <a:lnTo>
                    <a:pt x="211" y="322"/>
                  </a:lnTo>
                  <a:lnTo>
                    <a:pt x="198" y="326"/>
                  </a:lnTo>
                  <a:lnTo>
                    <a:pt x="179" y="326"/>
                  </a:lnTo>
                  <a:lnTo>
                    <a:pt x="175" y="331"/>
                  </a:lnTo>
                  <a:lnTo>
                    <a:pt x="170" y="341"/>
                  </a:lnTo>
                  <a:lnTo>
                    <a:pt x="156" y="349"/>
                  </a:lnTo>
                  <a:lnTo>
                    <a:pt x="131" y="360"/>
                  </a:lnTo>
                  <a:lnTo>
                    <a:pt x="128" y="366"/>
                  </a:lnTo>
                  <a:lnTo>
                    <a:pt x="113" y="379"/>
                  </a:lnTo>
                  <a:lnTo>
                    <a:pt x="98" y="385"/>
                  </a:lnTo>
                  <a:lnTo>
                    <a:pt x="64" y="387"/>
                  </a:lnTo>
                  <a:lnTo>
                    <a:pt x="47" y="390"/>
                  </a:lnTo>
                  <a:lnTo>
                    <a:pt x="27" y="398"/>
                  </a:lnTo>
                  <a:lnTo>
                    <a:pt x="9" y="389"/>
                  </a:lnTo>
                  <a:lnTo>
                    <a:pt x="15" y="374"/>
                  </a:lnTo>
                  <a:lnTo>
                    <a:pt x="15" y="357"/>
                  </a:lnTo>
                  <a:lnTo>
                    <a:pt x="14" y="336"/>
                  </a:lnTo>
                  <a:lnTo>
                    <a:pt x="16" y="300"/>
                  </a:lnTo>
                  <a:lnTo>
                    <a:pt x="0" y="287"/>
                  </a:lnTo>
                  <a:lnTo>
                    <a:pt x="1" y="275"/>
                  </a:lnTo>
                  <a:lnTo>
                    <a:pt x="19" y="240"/>
                  </a:lnTo>
                  <a:lnTo>
                    <a:pt x="23" y="231"/>
                  </a:lnTo>
                  <a:lnTo>
                    <a:pt x="22" y="222"/>
                  </a:lnTo>
                  <a:lnTo>
                    <a:pt x="16" y="214"/>
                  </a:lnTo>
                  <a:lnTo>
                    <a:pt x="14" y="211"/>
                  </a:lnTo>
                  <a:lnTo>
                    <a:pt x="16" y="207"/>
                  </a:lnTo>
                  <a:lnTo>
                    <a:pt x="25" y="202"/>
                  </a:lnTo>
                  <a:lnTo>
                    <a:pt x="48" y="199"/>
                  </a:lnTo>
                  <a:lnTo>
                    <a:pt x="60" y="198"/>
                  </a:lnTo>
                  <a:lnTo>
                    <a:pt x="67" y="200"/>
                  </a:lnTo>
                  <a:lnTo>
                    <a:pt x="71" y="188"/>
                  </a:lnTo>
                  <a:lnTo>
                    <a:pt x="75" y="184"/>
                  </a:lnTo>
                  <a:lnTo>
                    <a:pt x="93" y="189"/>
                  </a:lnTo>
                  <a:lnTo>
                    <a:pt x="112" y="184"/>
                  </a:lnTo>
                  <a:lnTo>
                    <a:pt x="115" y="177"/>
                  </a:lnTo>
                  <a:lnTo>
                    <a:pt x="106" y="145"/>
                  </a:lnTo>
                  <a:lnTo>
                    <a:pt x="113" y="134"/>
                  </a:lnTo>
                  <a:lnTo>
                    <a:pt x="122" y="128"/>
                  </a:lnTo>
                  <a:lnTo>
                    <a:pt x="130" y="116"/>
                  </a:lnTo>
                  <a:lnTo>
                    <a:pt x="134" y="107"/>
                  </a:lnTo>
                  <a:lnTo>
                    <a:pt x="157" y="74"/>
                  </a:lnTo>
                  <a:lnTo>
                    <a:pt x="158" y="73"/>
                  </a:lnTo>
                  <a:lnTo>
                    <a:pt x="165" y="70"/>
                  </a:lnTo>
                  <a:lnTo>
                    <a:pt x="175" y="69"/>
                  </a:lnTo>
                  <a:lnTo>
                    <a:pt x="182" y="64"/>
                  </a:lnTo>
                  <a:lnTo>
                    <a:pt x="204" y="65"/>
                  </a:lnTo>
                  <a:lnTo>
                    <a:pt x="227" y="69"/>
                  </a:lnTo>
                  <a:lnTo>
                    <a:pt x="247" y="65"/>
                  </a:lnTo>
                  <a:lnTo>
                    <a:pt x="254" y="66"/>
                  </a:lnTo>
                  <a:lnTo>
                    <a:pt x="257" y="68"/>
                  </a:lnTo>
                  <a:lnTo>
                    <a:pt x="262" y="78"/>
                  </a:lnTo>
                  <a:lnTo>
                    <a:pt x="268" y="88"/>
                  </a:lnTo>
                  <a:lnTo>
                    <a:pt x="278" y="90"/>
                  </a:lnTo>
                  <a:lnTo>
                    <a:pt x="293" y="80"/>
                  </a:lnTo>
                  <a:lnTo>
                    <a:pt x="307" y="86"/>
                  </a:lnTo>
                  <a:lnTo>
                    <a:pt x="327" y="90"/>
                  </a:lnTo>
                  <a:lnTo>
                    <a:pt x="342" y="73"/>
                  </a:lnTo>
                  <a:lnTo>
                    <a:pt x="345" y="63"/>
                  </a:lnTo>
                  <a:lnTo>
                    <a:pt x="339" y="50"/>
                  </a:lnTo>
                  <a:lnTo>
                    <a:pt x="336" y="33"/>
                  </a:lnTo>
                  <a:lnTo>
                    <a:pt x="338" y="19"/>
                  </a:lnTo>
                  <a:lnTo>
                    <a:pt x="344" y="0"/>
                  </a:lnTo>
                  <a:lnTo>
                    <a:pt x="355" y="1"/>
                  </a:lnTo>
                  <a:lnTo>
                    <a:pt x="364" y="4"/>
                  </a:lnTo>
                  <a:lnTo>
                    <a:pt x="373" y="10"/>
                  </a:lnTo>
                  <a:lnTo>
                    <a:pt x="381" y="9"/>
                  </a:lnTo>
                  <a:lnTo>
                    <a:pt x="396" y="22"/>
                  </a:lnTo>
                  <a:lnTo>
                    <a:pt x="413" y="25"/>
                  </a:lnTo>
                  <a:lnTo>
                    <a:pt x="422" y="33"/>
                  </a:lnTo>
                  <a:lnTo>
                    <a:pt x="439" y="31"/>
                  </a:lnTo>
                  <a:lnTo>
                    <a:pt x="453" y="26"/>
                  </a:lnTo>
                  <a:lnTo>
                    <a:pt x="461" y="31"/>
                  </a:lnTo>
                  <a:lnTo>
                    <a:pt x="476" y="52"/>
                  </a:lnTo>
                  <a:lnTo>
                    <a:pt x="486" y="76"/>
                  </a:lnTo>
                  <a:lnTo>
                    <a:pt x="503" y="79"/>
                  </a:lnTo>
                  <a:lnTo>
                    <a:pt x="503" y="68"/>
                  </a:lnTo>
                  <a:lnTo>
                    <a:pt x="524" y="64"/>
                  </a:lnTo>
                  <a:lnTo>
                    <a:pt x="528" y="43"/>
                  </a:lnTo>
                  <a:lnTo>
                    <a:pt x="535" y="35"/>
                  </a:lnTo>
                  <a:lnTo>
                    <a:pt x="541" y="31"/>
                  </a:lnTo>
                  <a:lnTo>
                    <a:pt x="546" y="30"/>
                  </a:lnTo>
                  <a:lnTo>
                    <a:pt x="546" y="33"/>
                  </a:lnTo>
                  <a:lnTo>
                    <a:pt x="560" y="88"/>
                  </a:lnTo>
                  <a:lnTo>
                    <a:pt x="577" y="150"/>
                  </a:lnTo>
                  <a:lnTo>
                    <a:pt x="583" y="219"/>
                  </a:lnTo>
                  <a:lnTo>
                    <a:pt x="577" y="270"/>
                  </a:lnTo>
                  <a:lnTo>
                    <a:pt x="565" y="348"/>
                  </a:lnTo>
                  <a:lnTo>
                    <a:pt x="554" y="377"/>
                  </a:lnTo>
                  <a:lnTo>
                    <a:pt x="545" y="382"/>
                  </a:lnTo>
                  <a:lnTo>
                    <a:pt x="535" y="383"/>
                  </a:lnTo>
                  <a:lnTo>
                    <a:pt x="531" y="386"/>
                  </a:lnTo>
                  <a:lnTo>
                    <a:pt x="524" y="395"/>
                  </a:lnTo>
                  <a:lnTo>
                    <a:pt x="519" y="397"/>
                  </a:lnTo>
                  <a:lnTo>
                    <a:pt x="510" y="401"/>
                  </a:lnTo>
                  <a:lnTo>
                    <a:pt x="508" y="405"/>
                  </a:lnTo>
                  <a:lnTo>
                    <a:pt x="509" y="416"/>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96" name="Freeform 69"/>
            <p:cNvSpPr>
              <a:spLocks noChangeAspect="1"/>
            </p:cNvSpPr>
            <p:nvPr userDrawn="1"/>
          </p:nvSpPr>
          <p:spPr>
            <a:xfrm>
              <a:off x="1158" y="2596"/>
              <a:ext cx="225" cy="214"/>
            </a:xfrm>
            <a:custGeom>
              <a:avLst/>
              <a:gdLst/>
              <a:ahLst/>
              <a:cxnLst>
                <a:cxn ang="0">
                  <a:pos x="105" y="606"/>
                </a:cxn>
                <a:cxn ang="0">
                  <a:pos x="120" y="568"/>
                </a:cxn>
                <a:cxn ang="0">
                  <a:pos x="157" y="572"/>
                </a:cxn>
                <a:cxn ang="0">
                  <a:pos x="155" y="603"/>
                </a:cxn>
                <a:cxn ang="0">
                  <a:pos x="180" y="614"/>
                </a:cxn>
                <a:cxn ang="0">
                  <a:pos x="189" y="595"/>
                </a:cxn>
                <a:cxn ang="0">
                  <a:pos x="208" y="608"/>
                </a:cxn>
                <a:cxn ang="0">
                  <a:pos x="219" y="591"/>
                </a:cxn>
                <a:cxn ang="0">
                  <a:pos x="222" y="572"/>
                </a:cxn>
                <a:cxn ang="0">
                  <a:pos x="247" y="554"/>
                </a:cxn>
                <a:cxn ang="0">
                  <a:pos x="280" y="533"/>
                </a:cxn>
                <a:cxn ang="0">
                  <a:pos x="302" y="550"/>
                </a:cxn>
                <a:cxn ang="0">
                  <a:pos x="301" y="568"/>
                </a:cxn>
                <a:cxn ang="0">
                  <a:pos x="313" y="581"/>
                </a:cxn>
                <a:cxn ang="0">
                  <a:pos x="332" y="598"/>
                </a:cxn>
                <a:cxn ang="0">
                  <a:pos x="323" y="622"/>
                </a:cxn>
                <a:cxn ang="0">
                  <a:pos x="330" y="637"/>
                </a:cxn>
                <a:cxn ang="0">
                  <a:pos x="363" y="627"/>
                </a:cxn>
                <a:cxn ang="0">
                  <a:pos x="384" y="602"/>
                </a:cxn>
                <a:cxn ang="0">
                  <a:pos x="396" y="582"/>
                </a:cxn>
                <a:cxn ang="0">
                  <a:pos x="427" y="567"/>
                </a:cxn>
                <a:cxn ang="0">
                  <a:pos x="467" y="589"/>
                </a:cxn>
                <a:cxn ang="0">
                  <a:pos x="474" y="561"/>
                </a:cxn>
                <a:cxn ang="0">
                  <a:pos x="459" y="491"/>
                </a:cxn>
                <a:cxn ang="0">
                  <a:pos x="482" y="435"/>
                </a:cxn>
                <a:cxn ang="0">
                  <a:pos x="473" y="415"/>
                </a:cxn>
                <a:cxn ang="0">
                  <a:pos x="507" y="403"/>
                </a:cxn>
                <a:cxn ang="0">
                  <a:pos x="530" y="392"/>
                </a:cxn>
                <a:cxn ang="0">
                  <a:pos x="571" y="388"/>
                </a:cxn>
                <a:cxn ang="0">
                  <a:pos x="572" y="338"/>
                </a:cxn>
                <a:cxn ang="0">
                  <a:pos x="593" y="311"/>
                </a:cxn>
                <a:cxn ang="0">
                  <a:pos x="617" y="272"/>
                </a:cxn>
                <a:cxn ang="0">
                  <a:pos x="595" y="249"/>
                </a:cxn>
                <a:cxn ang="0">
                  <a:pos x="613" y="191"/>
                </a:cxn>
                <a:cxn ang="0">
                  <a:pos x="609" y="173"/>
                </a:cxn>
                <a:cxn ang="0">
                  <a:pos x="620" y="144"/>
                </a:cxn>
                <a:cxn ang="0">
                  <a:pos x="655" y="133"/>
                </a:cxn>
                <a:cxn ang="0">
                  <a:pos x="666" y="92"/>
                </a:cxn>
                <a:cxn ang="0">
                  <a:pos x="641" y="74"/>
                </a:cxn>
                <a:cxn ang="0">
                  <a:pos x="628" y="60"/>
                </a:cxn>
                <a:cxn ang="0">
                  <a:pos x="633" y="25"/>
                </a:cxn>
                <a:cxn ang="0">
                  <a:pos x="584" y="0"/>
                </a:cxn>
                <a:cxn ang="0">
                  <a:pos x="555" y="72"/>
                </a:cxn>
                <a:cxn ang="0">
                  <a:pos x="517" y="185"/>
                </a:cxn>
                <a:cxn ang="0">
                  <a:pos x="448" y="229"/>
                </a:cxn>
                <a:cxn ang="0">
                  <a:pos x="392" y="257"/>
                </a:cxn>
                <a:cxn ang="0">
                  <a:pos x="336" y="341"/>
                </a:cxn>
                <a:cxn ang="0">
                  <a:pos x="261" y="432"/>
                </a:cxn>
                <a:cxn ang="0">
                  <a:pos x="164" y="487"/>
                </a:cxn>
                <a:cxn ang="0">
                  <a:pos x="54" y="538"/>
                </a:cxn>
                <a:cxn ang="0">
                  <a:pos x="0" y="572"/>
                </a:cxn>
                <a:cxn ang="0">
                  <a:pos x="9" y="584"/>
                </a:cxn>
                <a:cxn ang="0">
                  <a:pos x="8" y="601"/>
                </a:cxn>
                <a:cxn ang="0">
                  <a:pos x="14" y="632"/>
                </a:cxn>
              </a:cxnLst>
              <a:rect l="0" t="0" r="r" b="b"/>
              <a:pathLst>
                <a:path w="673" h="643">
                  <a:moveTo>
                    <a:pt x="13" y="642"/>
                  </a:moveTo>
                  <a:lnTo>
                    <a:pt x="76" y="622"/>
                  </a:lnTo>
                  <a:lnTo>
                    <a:pt x="105" y="606"/>
                  </a:lnTo>
                  <a:lnTo>
                    <a:pt x="114" y="590"/>
                  </a:lnTo>
                  <a:lnTo>
                    <a:pt x="116" y="575"/>
                  </a:lnTo>
                  <a:lnTo>
                    <a:pt x="120" y="568"/>
                  </a:lnTo>
                  <a:lnTo>
                    <a:pt x="131" y="566"/>
                  </a:lnTo>
                  <a:lnTo>
                    <a:pt x="147" y="568"/>
                  </a:lnTo>
                  <a:lnTo>
                    <a:pt x="157" y="572"/>
                  </a:lnTo>
                  <a:lnTo>
                    <a:pt x="161" y="578"/>
                  </a:lnTo>
                  <a:lnTo>
                    <a:pt x="157" y="595"/>
                  </a:lnTo>
                  <a:lnTo>
                    <a:pt x="155" y="603"/>
                  </a:lnTo>
                  <a:lnTo>
                    <a:pt x="157" y="609"/>
                  </a:lnTo>
                  <a:lnTo>
                    <a:pt x="173" y="621"/>
                  </a:lnTo>
                  <a:lnTo>
                    <a:pt x="180" y="614"/>
                  </a:lnTo>
                  <a:lnTo>
                    <a:pt x="184" y="608"/>
                  </a:lnTo>
                  <a:lnTo>
                    <a:pt x="187" y="600"/>
                  </a:lnTo>
                  <a:lnTo>
                    <a:pt x="189" y="595"/>
                  </a:lnTo>
                  <a:lnTo>
                    <a:pt x="208" y="593"/>
                  </a:lnTo>
                  <a:lnTo>
                    <a:pt x="208" y="600"/>
                  </a:lnTo>
                  <a:lnTo>
                    <a:pt x="208" y="608"/>
                  </a:lnTo>
                  <a:lnTo>
                    <a:pt x="210" y="611"/>
                  </a:lnTo>
                  <a:lnTo>
                    <a:pt x="218" y="599"/>
                  </a:lnTo>
                  <a:lnTo>
                    <a:pt x="219" y="591"/>
                  </a:lnTo>
                  <a:lnTo>
                    <a:pt x="220" y="583"/>
                  </a:lnTo>
                  <a:lnTo>
                    <a:pt x="223" y="579"/>
                  </a:lnTo>
                  <a:lnTo>
                    <a:pt x="222" y="572"/>
                  </a:lnTo>
                  <a:lnTo>
                    <a:pt x="223" y="569"/>
                  </a:lnTo>
                  <a:lnTo>
                    <a:pt x="227" y="565"/>
                  </a:lnTo>
                  <a:lnTo>
                    <a:pt x="247" y="554"/>
                  </a:lnTo>
                  <a:lnTo>
                    <a:pt x="252" y="546"/>
                  </a:lnTo>
                  <a:lnTo>
                    <a:pt x="264" y="535"/>
                  </a:lnTo>
                  <a:lnTo>
                    <a:pt x="280" y="533"/>
                  </a:lnTo>
                  <a:lnTo>
                    <a:pt x="300" y="540"/>
                  </a:lnTo>
                  <a:lnTo>
                    <a:pt x="299" y="544"/>
                  </a:lnTo>
                  <a:lnTo>
                    <a:pt x="302" y="550"/>
                  </a:lnTo>
                  <a:lnTo>
                    <a:pt x="300" y="557"/>
                  </a:lnTo>
                  <a:lnTo>
                    <a:pt x="300" y="563"/>
                  </a:lnTo>
                  <a:lnTo>
                    <a:pt x="301" y="568"/>
                  </a:lnTo>
                  <a:lnTo>
                    <a:pt x="308" y="571"/>
                  </a:lnTo>
                  <a:lnTo>
                    <a:pt x="310" y="575"/>
                  </a:lnTo>
                  <a:lnTo>
                    <a:pt x="313" y="581"/>
                  </a:lnTo>
                  <a:lnTo>
                    <a:pt x="319" y="585"/>
                  </a:lnTo>
                  <a:lnTo>
                    <a:pt x="328" y="591"/>
                  </a:lnTo>
                  <a:lnTo>
                    <a:pt x="332" y="598"/>
                  </a:lnTo>
                  <a:lnTo>
                    <a:pt x="330" y="613"/>
                  </a:lnTo>
                  <a:lnTo>
                    <a:pt x="326" y="618"/>
                  </a:lnTo>
                  <a:lnTo>
                    <a:pt x="323" y="622"/>
                  </a:lnTo>
                  <a:lnTo>
                    <a:pt x="324" y="625"/>
                  </a:lnTo>
                  <a:lnTo>
                    <a:pt x="329" y="631"/>
                  </a:lnTo>
                  <a:lnTo>
                    <a:pt x="330" y="637"/>
                  </a:lnTo>
                  <a:lnTo>
                    <a:pt x="345" y="643"/>
                  </a:lnTo>
                  <a:lnTo>
                    <a:pt x="361" y="641"/>
                  </a:lnTo>
                  <a:lnTo>
                    <a:pt x="363" y="627"/>
                  </a:lnTo>
                  <a:lnTo>
                    <a:pt x="384" y="620"/>
                  </a:lnTo>
                  <a:lnTo>
                    <a:pt x="386" y="610"/>
                  </a:lnTo>
                  <a:lnTo>
                    <a:pt x="384" y="602"/>
                  </a:lnTo>
                  <a:lnTo>
                    <a:pt x="399" y="602"/>
                  </a:lnTo>
                  <a:lnTo>
                    <a:pt x="400" y="592"/>
                  </a:lnTo>
                  <a:lnTo>
                    <a:pt x="396" y="582"/>
                  </a:lnTo>
                  <a:lnTo>
                    <a:pt x="400" y="571"/>
                  </a:lnTo>
                  <a:lnTo>
                    <a:pt x="419" y="572"/>
                  </a:lnTo>
                  <a:lnTo>
                    <a:pt x="427" y="567"/>
                  </a:lnTo>
                  <a:lnTo>
                    <a:pt x="441" y="551"/>
                  </a:lnTo>
                  <a:lnTo>
                    <a:pt x="455" y="575"/>
                  </a:lnTo>
                  <a:lnTo>
                    <a:pt x="467" y="589"/>
                  </a:lnTo>
                  <a:lnTo>
                    <a:pt x="468" y="593"/>
                  </a:lnTo>
                  <a:lnTo>
                    <a:pt x="474" y="578"/>
                  </a:lnTo>
                  <a:lnTo>
                    <a:pt x="474" y="561"/>
                  </a:lnTo>
                  <a:lnTo>
                    <a:pt x="473" y="540"/>
                  </a:lnTo>
                  <a:lnTo>
                    <a:pt x="475" y="504"/>
                  </a:lnTo>
                  <a:lnTo>
                    <a:pt x="459" y="491"/>
                  </a:lnTo>
                  <a:lnTo>
                    <a:pt x="460" y="479"/>
                  </a:lnTo>
                  <a:lnTo>
                    <a:pt x="478" y="444"/>
                  </a:lnTo>
                  <a:lnTo>
                    <a:pt x="482" y="435"/>
                  </a:lnTo>
                  <a:lnTo>
                    <a:pt x="481" y="426"/>
                  </a:lnTo>
                  <a:lnTo>
                    <a:pt x="475" y="418"/>
                  </a:lnTo>
                  <a:lnTo>
                    <a:pt x="473" y="415"/>
                  </a:lnTo>
                  <a:lnTo>
                    <a:pt x="475" y="411"/>
                  </a:lnTo>
                  <a:lnTo>
                    <a:pt x="484" y="406"/>
                  </a:lnTo>
                  <a:lnTo>
                    <a:pt x="507" y="403"/>
                  </a:lnTo>
                  <a:lnTo>
                    <a:pt x="519" y="402"/>
                  </a:lnTo>
                  <a:lnTo>
                    <a:pt x="526" y="404"/>
                  </a:lnTo>
                  <a:lnTo>
                    <a:pt x="530" y="392"/>
                  </a:lnTo>
                  <a:lnTo>
                    <a:pt x="534" y="388"/>
                  </a:lnTo>
                  <a:lnTo>
                    <a:pt x="552" y="393"/>
                  </a:lnTo>
                  <a:lnTo>
                    <a:pt x="571" y="388"/>
                  </a:lnTo>
                  <a:lnTo>
                    <a:pt x="574" y="381"/>
                  </a:lnTo>
                  <a:lnTo>
                    <a:pt x="565" y="349"/>
                  </a:lnTo>
                  <a:lnTo>
                    <a:pt x="572" y="338"/>
                  </a:lnTo>
                  <a:lnTo>
                    <a:pt x="581" y="332"/>
                  </a:lnTo>
                  <a:lnTo>
                    <a:pt x="589" y="320"/>
                  </a:lnTo>
                  <a:lnTo>
                    <a:pt x="593" y="311"/>
                  </a:lnTo>
                  <a:lnTo>
                    <a:pt x="616" y="278"/>
                  </a:lnTo>
                  <a:lnTo>
                    <a:pt x="617" y="277"/>
                  </a:lnTo>
                  <a:lnTo>
                    <a:pt x="617" y="272"/>
                  </a:lnTo>
                  <a:lnTo>
                    <a:pt x="609" y="266"/>
                  </a:lnTo>
                  <a:lnTo>
                    <a:pt x="596" y="255"/>
                  </a:lnTo>
                  <a:lnTo>
                    <a:pt x="595" y="249"/>
                  </a:lnTo>
                  <a:lnTo>
                    <a:pt x="597" y="224"/>
                  </a:lnTo>
                  <a:lnTo>
                    <a:pt x="601" y="214"/>
                  </a:lnTo>
                  <a:lnTo>
                    <a:pt x="613" y="191"/>
                  </a:lnTo>
                  <a:lnTo>
                    <a:pt x="615" y="185"/>
                  </a:lnTo>
                  <a:lnTo>
                    <a:pt x="612" y="179"/>
                  </a:lnTo>
                  <a:lnTo>
                    <a:pt x="609" y="173"/>
                  </a:lnTo>
                  <a:lnTo>
                    <a:pt x="615" y="168"/>
                  </a:lnTo>
                  <a:lnTo>
                    <a:pt x="616" y="148"/>
                  </a:lnTo>
                  <a:lnTo>
                    <a:pt x="620" y="144"/>
                  </a:lnTo>
                  <a:lnTo>
                    <a:pt x="631" y="142"/>
                  </a:lnTo>
                  <a:lnTo>
                    <a:pt x="642" y="138"/>
                  </a:lnTo>
                  <a:lnTo>
                    <a:pt x="655" y="133"/>
                  </a:lnTo>
                  <a:lnTo>
                    <a:pt x="671" y="114"/>
                  </a:lnTo>
                  <a:lnTo>
                    <a:pt x="673" y="104"/>
                  </a:lnTo>
                  <a:lnTo>
                    <a:pt x="666" y="92"/>
                  </a:lnTo>
                  <a:lnTo>
                    <a:pt x="656" y="78"/>
                  </a:lnTo>
                  <a:lnTo>
                    <a:pt x="647" y="76"/>
                  </a:lnTo>
                  <a:lnTo>
                    <a:pt x="641" y="74"/>
                  </a:lnTo>
                  <a:lnTo>
                    <a:pt x="636" y="72"/>
                  </a:lnTo>
                  <a:lnTo>
                    <a:pt x="630" y="67"/>
                  </a:lnTo>
                  <a:lnTo>
                    <a:pt x="628" y="60"/>
                  </a:lnTo>
                  <a:lnTo>
                    <a:pt x="629" y="49"/>
                  </a:lnTo>
                  <a:lnTo>
                    <a:pt x="636" y="34"/>
                  </a:lnTo>
                  <a:lnTo>
                    <a:pt x="633" y="25"/>
                  </a:lnTo>
                  <a:lnTo>
                    <a:pt x="622" y="19"/>
                  </a:lnTo>
                  <a:lnTo>
                    <a:pt x="606" y="12"/>
                  </a:lnTo>
                  <a:lnTo>
                    <a:pt x="584" y="0"/>
                  </a:lnTo>
                  <a:lnTo>
                    <a:pt x="575" y="21"/>
                  </a:lnTo>
                  <a:lnTo>
                    <a:pt x="566" y="50"/>
                  </a:lnTo>
                  <a:lnTo>
                    <a:pt x="555" y="72"/>
                  </a:lnTo>
                  <a:lnTo>
                    <a:pt x="552" y="89"/>
                  </a:lnTo>
                  <a:lnTo>
                    <a:pt x="535" y="154"/>
                  </a:lnTo>
                  <a:lnTo>
                    <a:pt x="517" y="185"/>
                  </a:lnTo>
                  <a:lnTo>
                    <a:pt x="486" y="213"/>
                  </a:lnTo>
                  <a:lnTo>
                    <a:pt x="463" y="224"/>
                  </a:lnTo>
                  <a:lnTo>
                    <a:pt x="448" y="229"/>
                  </a:lnTo>
                  <a:lnTo>
                    <a:pt x="432" y="231"/>
                  </a:lnTo>
                  <a:lnTo>
                    <a:pt x="422" y="236"/>
                  </a:lnTo>
                  <a:lnTo>
                    <a:pt x="392" y="257"/>
                  </a:lnTo>
                  <a:lnTo>
                    <a:pt x="360" y="284"/>
                  </a:lnTo>
                  <a:lnTo>
                    <a:pt x="348" y="319"/>
                  </a:lnTo>
                  <a:lnTo>
                    <a:pt x="336" y="341"/>
                  </a:lnTo>
                  <a:lnTo>
                    <a:pt x="317" y="375"/>
                  </a:lnTo>
                  <a:lnTo>
                    <a:pt x="293" y="404"/>
                  </a:lnTo>
                  <a:lnTo>
                    <a:pt x="261" y="432"/>
                  </a:lnTo>
                  <a:lnTo>
                    <a:pt x="219" y="462"/>
                  </a:lnTo>
                  <a:lnTo>
                    <a:pt x="193" y="479"/>
                  </a:lnTo>
                  <a:lnTo>
                    <a:pt x="164" y="487"/>
                  </a:lnTo>
                  <a:lnTo>
                    <a:pt x="138" y="489"/>
                  </a:lnTo>
                  <a:lnTo>
                    <a:pt x="97" y="518"/>
                  </a:lnTo>
                  <a:lnTo>
                    <a:pt x="54" y="538"/>
                  </a:lnTo>
                  <a:lnTo>
                    <a:pt x="8" y="560"/>
                  </a:lnTo>
                  <a:lnTo>
                    <a:pt x="0" y="562"/>
                  </a:lnTo>
                  <a:lnTo>
                    <a:pt x="0" y="572"/>
                  </a:lnTo>
                  <a:lnTo>
                    <a:pt x="4" y="575"/>
                  </a:lnTo>
                  <a:lnTo>
                    <a:pt x="7" y="580"/>
                  </a:lnTo>
                  <a:lnTo>
                    <a:pt x="9" y="584"/>
                  </a:lnTo>
                  <a:lnTo>
                    <a:pt x="8" y="587"/>
                  </a:lnTo>
                  <a:lnTo>
                    <a:pt x="7" y="594"/>
                  </a:lnTo>
                  <a:lnTo>
                    <a:pt x="8" y="601"/>
                  </a:lnTo>
                  <a:lnTo>
                    <a:pt x="11" y="607"/>
                  </a:lnTo>
                  <a:lnTo>
                    <a:pt x="15" y="620"/>
                  </a:lnTo>
                  <a:lnTo>
                    <a:pt x="14" y="632"/>
                  </a:lnTo>
                  <a:lnTo>
                    <a:pt x="13" y="642"/>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97" name="Freeform 70"/>
            <p:cNvSpPr>
              <a:spLocks noChangeAspect="1"/>
            </p:cNvSpPr>
            <p:nvPr userDrawn="1"/>
          </p:nvSpPr>
          <p:spPr>
            <a:xfrm>
              <a:off x="1214" y="2632"/>
              <a:ext cx="32" cy="64"/>
            </a:xfrm>
            <a:custGeom>
              <a:avLst/>
              <a:gdLst/>
              <a:ahLst/>
              <a:cxnLst>
                <a:cxn ang="0">
                  <a:pos x="94" y="129"/>
                </a:cxn>
                <a:cxn ang="0">
                  <a:pos x="86" y="140"/>
                </a:cxn>
                <a:cxn ang="0">
                  <a:pos x="78" y="154"/>
                </a:cxn>
                <a:cxn ang="0">
                  <a:pos x="67" y="167"/>
                </a:cxn>
                <a:cxn ang="0">
                  <a:pos x="47" y="181"/>
                </a:cxn>
                <a:cxn ang="0">
                  <a:pos x="37" y="189"/>
                </a:cxn>
                <a:cxn ang="0">
                  <a:pos x="18" y="192"/>
                </a:cxn>
                <a:cxn ang="0">
                  <a:pos x="12" y="190"/>
                </a:cxn>
                <a:cxn ang="0">
                  <a:pos x="4" y="179"/>
                </a:cxn>
                <a:cxn ang="0">
                  <a:pos x="1" y="168"/>
                </a:cxn>
                <a:cxn ang="0">
                  <a:pos x="7" y="155"/>
                </a:cxn>
                <a:cxn ang="0">
                  <a:pos x="14" y="146"/>
                </a:cxn>
                <a:cxn ang="0">
                  <a:pos x="22" y="138"/>
                </a:cxn>
                <a:cxn ang="0">
                  <a:pos x="31" y="131"/>
                </a:cxn>
                <a:cxn ang="0">
                  <a:pos x="31" y="124"/>
                </a:cxn>
                <a:cxn ang="0">
                  <a:pos x="26" y="121"/>
                </a:cxn>
                <a:cxn ang="0">
                  <a:pos x="21" y="121"/>
                </a:cxn>
                <a:cxn ang="0">
                  <a:pos x="11" y="128"/>
                </a:cxn>
                <a:cxn ang="0">
                  <a:pos x="7" y="133"/>
                </a:cxn>
                <a:cxn ang="0">
                  <a:pos x="4" y="131"/>
                </a:cxn>
                <a:cxn ang="0">
                  <a:pos x="0" y="121"/>
                </a:cxn>
                <a:cxn ang="0">
                  <a:pos x="3" y="109"/>
                </a:cxn>
                <a:cxn ang="0">
                  <a:pos x="7" y="94"/>
                </a:cxn>
                <a:cxn ang="0">
                  <a:pos x="20" y="73"/>
                </a:cxn>
                <a:cxn ang="0">
                  <a:pos x="34" y="53"/>
                </a:cxn>
                <a:cxn ang="0">
                  <a:pos x="46" y="37"/>
                </a:cxn>
                <a:cxn ang="0">
                  <a:pos x="62" y="19"/>
                </a:cxn>
                <a:cxn ang="0">
                  <a:pos x="67" y="9"/>
                </a:cxn>
                <a:cxn ang="0">
                  <a:pos x="75" y="6"/>
                </a:cxn>
                <a:cxn ang="0">
                  <a:pos x="82" y="1"/>
                </a:cxn>
                <a:cxn ang="0">
                  <a:pos x="87" y="0"/>
                </a:cxn>
                <a:cxn ang="0">
                  <a:pos x="90" y="2"/>
                </a:cxn>
                <a:cxn ang="0">
                  <a:pos x="97" y="13"/>
                </a:cxn>
                <a:cxn ang="0">
                  <a:pos x="95" y="23"/>
                </a:cxn>
                <a:cxn ang="0">
                  <a:pos x="89" y="43"/>
                </a:cxn>
                <a:cxn ang="0">
                  <a:pos x="83" y="63"/>
                </a:cxn>
                <a:cxn ang="0">
                  <a:pos x="84" y="70"/>
                </a:cxn>
                <a:cxn ang="0">
                  <a:pos x="89" y="76"/>
                </a:cxn>
                <a:cxn ang="0">
                  <a:pos x="100" y="84"/>
                </a:cxn>
                <a:cxn ang="0">
                  <a:pos x="105" y="96"/>
                </a:cxn>
                <a:cxn ang="0">
                  <a:pos x="99" y="121"/>
                </a:cxn>
              </a:cxnLst>
              <a:rect l="0" t="0" r="r" b="b"/>
              <a:pathLst>
                <a:path w="105" h="192">
                  <a:moveTo>
                    <a:pt x="99" y="121"/>
                  </a:moveTo>
                  <a:lnTo>
                    <a:pt x="94" y="129"/>
                  </a:lnTo>
                  <a:lnTo>
                    <a:pt x="89" y="135"/>
                  </a:lnTo>
                  <a:lnTo>
                    <a:pt x="86" y="140"/>
                  </a:lnTo>
                  <a:lnTo>
                    <a:pt x="81" y="148"/>
                  </a:lnTo>
                  <a:lnTo>
                    <a:pt x="78" y="154"/>
                  </a:lnTo>
                  <a:lnTo>
                    <a:pt x="73" y="160"/>
                  </a:lnTo>
                  <a:lnTo>
                    <a:pt x="67" y="167"/>
                  </a:lnTo>
                  <a:lnTo>
                    <a:pt x="57" y="175"/>
                  </a:lnTo>
                  <a:lnTo>
                    <a:pt x="47" y="181"/>
                  </a:lnTo>
                  <a:lnTo>
                    <a:pt x="40" y="184"/>
                  </a:lnTo>
                  <a:lnTo>
                    <a:pt x="37" y="189"/>
                  </a:lnTo>
                  <a:lnTo>
                    <a:pt x="25" y="190"/>
                  </a:lnTo>
                  <a:lnTo>
                    <a:pt x="18" y="192"/>
                  </a:lnTo>
                  <a:lnTo>
                    <a:pt x="15" y="192"/>
                  </a:lnTo>
                  <a:lnTo>
                    <a:pt x="12" y="190"/>
                  </a:lnTo>
                  <a:lnTo>
                    <a:pt x="6" y="184"/>
                  </a:lnTo>
                  <a:lnTo>
                    <a:pt x="4" y="179"/>
                  </a:lnTo>
                  <a:lnTo>
                    <a:pt x="1" y="174"/>
                  </a:lnTo>
                  <a:lnTo>
                    <a:pt x="1" y="168"/>
                  </a:lnTo>
                  <a:lnTo>
                    <a:pt x="4" y="162"/>
                  </a:lnTo>
                  <a:lnTo>
                    <a:pt x="7" y="155"/>
                  </a:lnTo>
                  <a:lnTo>
                    <a:pt x="9" y="148"/>
                  </a:lnTo>
                  <a:lnTo>
                    <a:pt x="14" y="146"/>
                  </a:lnTo>
                  <a:lnTo>
                    <a:pt x="17" y="142"/>
                  </a:lnTo>
                  <a:lnTo>
                    <a:pt x="22" y="138"/>
                  </a:lnTo>
                  <a:lnTo>
                    <a:pt x="25" y="135"/>
                  </a:lnTo>
                  <a:lnTo>
                    <a:pt x="31" y="131"/>
                  </a:lnTo>
                  <a:lnTo>
                    <a:pt x="31" y="127"/>
                  </a:lnTo>
                  <a:lnTo>
                    <a:pt x="31" y="124"/>
                  </a:lnTo>
                  <a:lnTo>
                    <a:pt x="30" y="121"/>
                  </a:lnTo>
                  <a:lnTo>
                    <a:pt x="26" y="121"/>
                  </a:lnTo>
                  <a:lnTo>
                    <a:pt x="25" y="121"/>
                  </a:lnTo>
                  <a:lnTo>
                    <a:pt x="21" y="121"/>
                  </a:lnTo>
                  <a:lnTo>
                    <a:pt x="17" y="124"/>
                  </a:lnTo>
                  <a:lnTo>
                    <a:pt x="11" y="128"/>
                  </a:lnTo>
                  <a:lnTo>
                    <a:pt x="8" y="130"/>
                  </a:lnTo>
                  <a:lnTo>
                    <a:pt x="7" y="133"/>
                  </a:lnTo>
                  <a:lnTo>
                    <a:pt x="4" y="133"/>
                  </a:lnTo>
                  <a:lnTo>
                    <a:pt x="4" y="131"/>
                  </a:lnTo>
                  <a:lnTo>
                    <a:pt x="1" y="128"/>
                  </a:lnTo>
                  <a:lnTo>
                    <a:pt x="0" y="121"/>
                  </a:lnTo>
                  <a:lnTo>
                    <a:pt x="0" y="115"/>
                  </a:lnTo>
                  <a:lnTo>
                    <a:pt x="3" y="109"/>
                  </a:lnTo>
                  <a:lnTo>
                    <a:pt x="4" y="101"/>
                  </a:lnTo>
                  <a:lnTo>
                    <a:pt x="7" y="94"/>
                  </a:lnTo>
                  <a:lnTo>
                    <a:pt x="15" y="84"/>
                  </a:lnTo>
                  <a:lnTo>
                    <a:pt x="20" y="73"/>
                  </a:lnTo>
                  <a:lnTo>
                    <a:pt x="26" y="61"/>
                  </a:lnTo>
                  <a:lnTo>
                    <a:pt x="34" y="53"/>
                  </a:lnTo>
                  <a:lnTo>
                    <a:pt x="39" y="46"/>
                  </a:lnTo>
                  <a:lnTo>
                    <a:pt x="46" y="37"/>
                  </a:lnTo>
                  <a:lnTo>
                    <a:pt x="51" y="28"/>
                  </a:lnTo>
                  <a:lnTo>
                    <a:pt x="62" y="19"/>
                  </a:lnTo>
                  <a:lnTo>
                    <a:pt x="64" y="15"/>
                  </a:lnTo>
                  <a:lnTo>
                    <a:pt x="67" y="9"/>
                  </a:lnTo>
                  <a:lnTo>
                    <a:pt x="72" y="8"/>
                  </a:lnTo>
                  <a:lnTo>
                    <a:pt x="75" y="6"/>
                  </a:lnTo>
                  <a:lnTo>
                    <a:pt x="79" y="4"/>
                  </a:lnTo>
                  <a:lnTo>
                    <a:pt x="82" y="1"/>
                  </a:lnTo>
                  <a:lnTo>
                    <a:pt x="86" y="0"/>
                  </a:lnTo>
                  <a:lnTo>
                    <a:pt x="87" y="0"/>
                  </a:lnTo>
                  <a:lnTo>
                    <a:pt x="89" y="2"/>
                  </a:lnTo>
                  <a:lnTo>
                    <a:pt x="90" y="2"/>
                  </a:lnTo>
                  <a:lnTo>
                    <a:pt x="94" y="7"/>
                  </a:lnTo>
                  <a:lnTo>
                    <a:pt x="97" y="13"/>
                  </a:lnTo>
                  <a:lnTo>
                    <a:pt x="97" y="17"/>
                  </a:lnTo>
                  <a:lnTo>
                    <a:pt x="95" y="23"/>
                  </a:lnTo>
                  <a:lnTo>
                    <a:pt x="92" y="31"/>
                  </a:lnTo>
                  <a:lnTo>
                    <a:pt x="89" y="43"/>
                  </a:lnTo>
                  <a:lnTo>
                    <a:pt x="87" y="50"/>
                  </a:lnTo>
                  <a:lnTo>
                    <a:pt x="83" y="63"/>
                  </a:lnTo>
                  <a:lnTo>
                    <a:pt x="83" y="67"/>
                  </a:lnTo>
                  <a:lnTo>
                    <a:pt x="84" y="70"/>
                  </a:lnTo>
                  <a:lnTo>
                    <a:pt x="84" y="74"/>
                  </a:lnTo>
                  <a:lnTo>
                    <a:pt x="89" y="76"/>
                  </a:lnTo>
                  <a:lnTo>
                    <a:pt x="96" y="82"/>
                  </a:lnTo>
                  <a:lnTo>
                    <a:pt x="100" y="84"/>
                  </a:lnTo>
                  <a:lnTo>
                    <a:pt x="105" y="88"/>
                  </a:lnTo>
                  <a:lnTo>
                    <a:pt x="105" y="96"/>
                  </a:lnTo>
                  <a:lnTo>
                    <a:pt x="100" y="105"/>
                  </a:lnTo>
                  <a:lnTo>
                    <a:pt x="99" y="121"/>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98" name="Freeform 71"/>
            <p:cNvSpPr>
              <a:spLocks noChangeAspect="1"/>
            </p:cNvSpPr>
            <p:nvPr userDrawn="1"/>
          </p:nvSpPr>
          <p:spPr>
            <a:xfrm>
              <a:off x="1372" y="2892"/>
              <a:ext cx="116" cy="139"/>
            </a:xfrm>
            <a:custGeom>
              <a:avLst/>
              <a:gdLst/>
              <a:ahLst/>
              <a:cxnLst>
                <a:cxn ang="0">
                  <a:pos x="42" y="144"/>
                </a:cxn>
                <a:cxn ang="0">
                  <a:pos x="49" y="127"/>
                </a:cxn>
                <a:cxn ang="0">
                  <a:pos x="38" y="102"/>
                </a:cxn>
                <a:cxn ang="0">
                  <a:pos x="46" y="85"/>
                </a:cxn>
                <a:cxn ang="0">
                  <a:pos x="35" y="57"/>
                </a:cxn>
                <a:cxn ang="0">
                  <a:pos x="25" y="34"/>
                </a:cxn>
                <a:cxn ang="0">
                  <a:pos x="15" y="3"/>
                </a:cxn>
                <a:cxn ang="0">
                  <a:pos x="35" y="16"/>
                </a:cxn>
                <a:cxn ang="0">
                  <a:pos x="56" y="43"/>
                </a:cxn>
                <a:cxn ang="0">
                  <a:pos x="81" y="61"/>
                </a:cxn>
                <a:cxn ang="0">
                  <a:pos x="104" y="79"/>
                </a:cxn>
                <a:cxn ang="0">
                  <a:pos x="120" y="84"/>
                </a:cxn>
                <a:cxn ang="0">
                  <a:pos x="138" y="86"/>
                </a:cxn>
                <a:cxn ang="0">
                  <a:pos x="153" y="81"/>
                </a:cxn>
                <a:cxn ang="0">
                  <a:pos x="177" y="71"/>
                </a:cxn>
                <a:cxn ang="0">
                  <a:pos x="203" y="55"/>
                </a:cxn>
                <a:cxn ang="0">
                  <a:pos x="230" y="55"/>
                </a:cxn>
                <a:cxn ang="0">
                  <a:pos x="244" y="63"/>
                </a:cxn>
                <a:cxn ang="0">
                  <a:pos x="250" y="77"/>
                </a:cxn>
                <a:cxn ang="0">
                  <a:pos x="271" y="78"/>
                </a:cxn>
                <a:cxn ang="0">
                  <a:pos x="301" y="82"/>
                </a:cxn>
                <a:cxn ang="0">
                  <a:pos x="308" y="107"/>
                </a:cxn>
                <a:cxn ang="0">
                  <a:pos x="325" y="119"/>
                </a:cxn>
                <a:cxn ang="0">
                  <a:pos x="332" y="118"/>
                </a:cxn>
                <a:cxn ang="0">
                  <a:pos x="348" y="117"/>
                </a:cxn>
                <a:cxn ang="0">
                  <a:pos x="340" y="130"/>
                </a:cxn>
                <a:cxn ang="0">
                  <a:pos x="269" y="148"/>
                </a:cxn>
                <a:cxn ang="0">
                  <a:pos x="204" y="222"/>
                </a:cxn>
                <a:cxn ang="0">
                  <a:pos x="204" y="263"/>
                </a:cxn>
                <a:cxn ang="0">
                  <a:pos x="190" y="325"/>
                </a:cxn>
                <a:cxn ang="0">
                  <a:pos x="155" y="343"/>
                </a:cxn>
                <a:cxn ang="0">
                  <a:pos x="113" y="358"/>
                </a:cxn>
                <a:cxn ang="0">
                  <a:pos x="71" y="390"/>
                </a:cxn>
                <a:cxn ang="0">
                  <a:pos x="53" y="417"/>
                </a:cxn>
                <a:cxn ang="0">
                  <a:pos x="14" y="406"/>
                </a:cxn>
                <a:cxn ang="0">
                  <a:pos x="22" y="379"/>
                </a:cxn>
                <a:cxn ang="0">
                  <a:pos x="21" y="359"/>
                </a:cxn>
                <a:cxn ang="0">
                  <a:pos x="21" y="315"/>
                </a:cxn>
                <a:cxn ang="0">
                  <a:pos x="33" y="304"/>
                </a:cxn>
                <a:cxn ang="0">
                  <a:pos x="37" y="292"/>
                </a:cxn>
                <a:cxn ang="0">
                  <a:pos x="16" y="277"/>
                </a:cxn>
                <a:cxn ang="0">
                  <a:pos x="23" y="263"/>
                </a:cxn>
                <a:cxn ang="0">
                  <a:pos x="47" y="239"/>
                </a:cxn>
                <a:cxn ang="0">
                  <a:pos x="87" y="202"/>
                </a:cxn>
                <a:cxn ang="0">
                  <a:pos x="108" y="177"/>
                </a:cxn>
                <a:cxn ang="0">
                  <a:pos x="73" y="149"/>
                </a:cxn>
                <a:cxn ang="0">
                  <a:pos x="46" y="156"/>
                </a:cxn>
              </a:cxnLst>
              <a:rect l="0" t="0" r="r" b="b"/>
              <a:pathLst>
                <a:path w="349" h="417">
                  <a:moveTo>
                    <a:pt x="44" y="156"/>
                  </a:moveTo>
                  <a:lnTo>
                    <a:pt x="42" y="144"/>
                  </a:lnTo>
                  <a:lnTo>
                    <a:pt x="49" y="135"/>
                  </a:lnTo>
                  <a:lnTo>
                    <a:pt x="49" y="127"/>
                  </a:lnTo>
                  <a:lnTo>
                    <a:pt x="41" y="114"/>
                  </a:lnTo>
                  <a:lnTo>
                    <a:pt x="38" y="102"/>
                  </a:lnTo>
                  <a:lnTo>
                    <a:pt x="47" y="95"/>
                  </a:lnTo>
                  <a:lnTo>
                    <a:pt x="46" y="85"/>
                  </a:lnTo>
                  <a:lnTo>
                    <a:pt x="41" y="74"/>
                  </a:lnTo>
                  <a:lnTo>
                    <a:pt x="35" y="57"/>
                  </a:lnTo>
                  <a:lnTo>
                    <a:pt x="28" y="43"/>
                  </a:lnTo>
                  <a:lnTo>
                    <a:pt x="25" y="34"/>
                  </a:lnTo>
                  <a:lnTo>
                    <a:pt x="20" y="26"/>
                  </a:lnTo>
                  <a:lnTo>
                    <a:pt x="15" y="3"/>
                  </a:lnTo>
                  <a:lnTo>
                    <a:pt x="24" y="0"/>
                  </a:lnTo>
                  <a:lnTo>
                    <a:pt x="35" y="16"/>
                  </a:lnTo>
                  <a:lnTo>
                    <a:pt x="44" y="27"/>
                  </a:lnTo>
                  <a:lnTo>
                    <a:pt x="56" y="43"/>
                  </a:lnTo>
                  <a:lnTo>
                    <a:pt x="69" y="54"/>
                  </a:lnTo>
                  <a:lnTo>
                    <a:pt x="81" y="61"/>
                  </a:lnTo>
                  <a:lnTo>
                    <a:pt x="91" y="68"/>
                  </a:lnTo>
                  <a:lnTo>
                    <a:pt x="104" y="79"/>
                  </a:lnTo>
                  <a:lnTo>
                    <a:pt x="114" y="82"/>
                  </a:lnTo>
                  <a:lnTo>
                    <a:pt x="120" y="84"/>
                  </a:lnTo>
                  <a:lnTo>
                    <a:pt x="128" y="83"/>
                  </a:lnTo>
                  <a:lnTo>
                    <a:pt x="138" y="86"/>
                  </a:lnTo>
                  <a:lnTo>
                    <a:pt x="147" y="84"/>
                  </a:lnTo>
                  <a:lnTo>
                    <a:pt x="153" y="81"/>
                  </a:lnTo>
                  <a:lnTo>
                    <a:pt x="163" y="76"/>
                  </a:lnTo>
                  <a:lnTo>
                    <a:pt x="177" y="71"/>
                  </a:lnTo>
                  <a:lnTo>
                    <a:pt x="193" y="56"/>
                  </a:lnTo>
                  <a:lnTo>
                    <a:pt x="203" y="55"/>
                  </a:lnTo>
                  <a:lnTo>
                    <a:pt x="217" y="64"/>
                  </a:lnTo>
                  <a:lnTo>
                    <a:pt x="230" y="55"/>
                  </a:lnTo>
                  <a:lnTo>
                    <a:pt x="238" y="56"/>
                  </a:lnTo>
                  <a:lnTo>
                    <a:pt x="244" y="63"/>
                  </a:lnTo>
                  <a:lnTo>
                    <a:pt x="246" y="73"/>
                  </a:lnTo>
                  <a:lnTo>
                    <a:pt x="250" y="77"/>
                  </a:lnTo>
                  <a:lnTo>
                    <a:pt x="256" y="79"/>
                  </a:lnTo>
                  <a:lnTo>
                    <a:pt x="271" y="78"/>
                  </a:lnTo>
                  <a:lnTo>
                    <a:pt x="293" y="78"/>
                  </a:lnTo>
                  <a:lnTo>
                    <a:pt x="301" y="82"/>
                  </a:lnTo>
                  <a:lnTo>
                    <a:pt x="304" y="90"/>
                  </a:lnTo>
                  <a:lnTo>
                    <a:pt x="308" y="107"/>
                  </a:lnTo>
                  <a:lnTo>
                    <a:pt x="313" y="116"/>
                  </a:lnTo>
                  <a:lnTo>
                    <a:pt x="325" y="119"/>
                  </a:lnTo>
                  <a:lnTo>
                    <a:pt x="327" y="121"/>
                  </a:lnTo>
                  <a:lnTo>
                    <a:pt x="332" y="118"/>
                  </a:lnTo>
                  <a:lnTo>
                    <a:pt x="343" y="111"/>
                  </a:lnTo>
                  <a:lnTo>
                    <a:pt x="348" y="117"/>
                  </a:lnTo>
                  <a:lnTo>
                    <a:pt x="349" y="125"/>
                  </a:lnTo>
                  <a:lnTo>
                    <a:pt x="340" y="130"/>
                  </a:lnTo>
                  <a:lnTo>
                    <a:pt x="282" y="142"/>
                  </a:lnTo>
                  <a:lnTo>
                    <a:pt x="269" y="148"/>
                  </a:lnTo>
                  <a:lnTo>
                    <a:pt x="245" y="169"/>
                  </a:lnTo>
                  <a:lnTo>
                    <a:pt x="204" y="222"/>
                  </a:lnTo>
                  <a:lnTo>
                    <a:pt x="201" y="240"/>
                  </a:lnTo>
                  <a:lnTo>
                    <a:pt x="204" y="263"/>
                  </a:lnTo>
                  <a:lnTo>
                    <a:pt x="202" y="307"/>
                  </a:lnTo>
                  <a:lnTo>
                    <a:pt x="190" y="325"/>
                  </a:lnTo>
                  <a:lnTo>
                    <a:pt x="170" y="334"/>
                  </a:lnTo>
                  <a:lnTo>
                    <a:pt x="155" y="343"/>
                  </a:lnTo>
                  <a:lnTo>
                    <a:pt x="129" y="354"/>
                  </a:lnTo>
                  <a:lnTo>
                    <a:pt x="113" y="358"/>
                  </a:lnTo>
                  <a:lnTo>
                    <a:pt x="77" y="381"/>
                  </a:lnTo>
                  <a:lnTo>
                    <a:pt x="71" y="390"/>
                  </a:lnTo>
                  <a:lnTo>
                    <a:pt x="65" y="411"/>
                  </a:lnTo>
                  <a:lnTo>
                    <a:pt x="53" y="417"/>
                  </a:lnTo>
                  <a:lnTo>
                    <a:pt x="38" y="417"/>
                  </a:lnTo>
                  <a:lnTo>
                    <a:pt x="14" y="406"/>
                  </a:lnTo>
                  <a:lnTo>
                    <a:pt x="0" y="388"/>
                  </a:lnTo>
                  <a:lnTo>
                    <a:pt x="22" y="379"/>
                  </a:lnTo>
                  <a:lnTo>
                    <a:pt x="23" y="374"/>
                  </a:lnTo>
                  <a:lnTo>
                    <a:pt x="21" y="359"/>
                  </a:lnTo>
                  <a:lnTo>
                    <a:pt x="21" y="331"/>
                  </a:lnTo>
                  <a:lnTo>
                    <a:pt x="21" y="315"/>
                  </a:lnTo>
                  <a:lnTo>
                    <a:pt x="31" y="309"/>
                  </a:lnTo>
                  <a:lnTo>
                    <a:pt x="33" y="304"/>
                  </a:lnTo>
                  <a:lnTo>
                    <a:pt x="38" y="295"/>
                  </a:lnTo>
                  <a:lnTo>
                    <a:pt x="37" y="292"/>
                  </a:lnTo>
                  <a:lnTo>
                    <a:pt x="23" y="282"/>
                  </a:lnTo>
                  <a:lnTo>
                    <a:pt x="16" y="277"/>
                  </a:lnTo>
                  <a:lnTo>
                    <a:pt x="15" y="266"/>
                  </a:lnTo>
                  <a:lnTo>
                    <a:pt x="23" y="263"/>
                  </a:lnTo>
                  <a:lnTo>
                    <a:pt x="40" y="256"/>
                  </a:lnTo>
                  <a:lnTo>
                    <a:pt x="47" y="239"/>
                  </a:lnTo>
                  <a:lnTo>
                    <a:pt x="60" y="223"/>
                  </a:lnTo>
                  <a:lnTo>
                    <a:pt x="87" y="202"/>
                  </a:lnTo>
                  <a:lnTo>
                    <a:pt x="102" y="184"/>
                  </a:lnTo>
                  <a:lnTo>
                    <a:pt x="108" y="177"/>
                  </a:lnTo>
                  <a:lnTo>
                    <a:pt x="106" y="170"/>
                  </a:lnTo>
                  <a:lnTo>
                    <a:pt x="73" y="149"/>
                  </a:lnTo>
                  <a:lnTo>
                    <a:pt x="54" y="158"/>
                  </a:lnTo>
                  <a:lnTo>
                    <a:pt x="46" y="156"/>
                  </a:lnTo>
                  <a:lnTo>
                    <a:pt x="44" y="156"/>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099" name="Freeform 72"/>
            <p:cNvSpPr>
              <a:spLocks noChangeAspect="1"/>
            </p:cNvSpPr>
            <p:nvPr userDrawn="1"/>
          </p:nvSpPr>
          <p:spPr>
            <a:xfrm>
              <a:off x="1288" y="2916"/>
              <a:ext cx="99" cy="44"/>
            </a:xfrm>
            <a:custGeom>
              <a:avLst/>
              <a:gdLst/>
              <a:ahLst/>
              <a:cxnLst>
                <a:cxn ang="0">
                  <a:pos x="256" y="92"/>
                </a:cxn>
                <a:cxn ang="0">
                  <a:pos x="285" y="85"/>
                </a:cxn>
                <a:cxn ang="0">
                  <a:pos x="290" y="64"/>
                </a:cxn>
                <a:cxn ang="0">
                  <a:pos x="282" y="43"/>
                </a:cxn>
                <a:cxn ang="0">
                  <a:pos x="272" y="30"/>
                </a:cxn>
                <a:cxn ang="0">
                  <a:pos x="252" y="28"/>
                </a:cxn>
                <a:cxn ang="0">
                  <a:pos x="232" y="35"/>
                </a:cxn>
                <a:cxn ang="0">
                  <a:pos x="199" y="44"/>
                </a:cxn>
                <a:cxn ang="0">
                  <a:pos x="183" y="28"/>
                </a:cxn>
                <a:cxn ang="0">
                  <a:pos x="176" y="28"/>
                </a:cxn>
                <a:cxn ang="0">
                  <a:pos x="171" y="33"/>
                </a:cxn>
                <a:cxn ang="0">
                  <a:pos x="159" y="37"/>
                </a:cxn>
                <a:cxn ang="0">
                  <a:pos x="143" y="38"/>
                </a:cxn>
                <a:cxn ang="0">
                  <a:pos x="133" y="25"/>
                </a:cxn>
                <a:cxn ang="0">
                  <a:pos x="122" y="18"/>
                </a:cxn>
                <a:cxn ang="0">
                  <a:pos x="87" y="12"/>
                </a:cxn>
                <a:cxn ang="0">
                  <a:pos x="60" y="4"/>
                </a:cxn>
                <a:cxn ang="0">
                  <a:pos x="23" y="11"/>
                </a:cxn>
                <a:cxn ang="0">
                  <a:pos x="11" y="25"/>
                </a:cxn>
                <a:cxn ang="0">
                  <a:pos x="36" y="66"/>
                </a:cxn>
                <a:cxn ang="0">
                  <a:pos x="63" y="82"/>
                </a:cxn>
                <a:cxn ang="0">
                  <a:pos x="73" y="87"/>
                </a:cxn>
                <a:cxn ang="0">
                  <a:pos x="83" y="90"/>
                </a:cxn>
                <a:cxn ang="0">
                  <a:pos x="100" y="93"/>
                </a:cxn>
                <a:cxn ang="0">
                  <a:pos x="117" y="92"/>
                </a:cxn>
                <a:cxn ang="0">
                  <a:pos x="133" y="99"/>
                </a:cxn>
                <a:cxn ang="0">
                  <a:pos x="142" y="120"/>
                </a:cxn>
                <a:cxn ang="0">
                  <a:pos x="153" y="132"/>
                </a:cxn>
                <a:cxn ang="0">
                  <a:pos x="157" y="118"/>
                </a:cxn>
                <a:cxn ang="0">
                  <a:pos x="154" y="107"/>
                </a:cxn>
                <a:cxn ang="0">
                  <a:pos x="153" y="94"/>
                </a:cxn>
                <a:cxn ang="0">
                  <a:pos x="162" y="96"/>
                </a:cxn>
                <a:cxn ang="0">
                  <a:pos x="172" y="90"/>
                </a:cxn>
                <a:cxn ang="0">
                  <a:pos x="184" y="86"/>
                </a:cxn>
                <a:cxn ang="0">
                  <a:pos x="197" y="95"/>
                </a:cxn>
                <a:cxn ang="0">
                  <a:pos x="225" y="105"/>
                </a:cxn>
                <a:cxn ang="0">
                  <a:pos x="245" y="116"/>
                </a:cxn>
              </a:cxnLst>
              <a:rect l="0" t="0" r="r" b="b"/>
              <a:pathLst>
                <a:path w="290" h="132">
                  <a:moveTo>
                    <a:pt x="245" y="116"/>
                  </a:moveTo>
                  <a:lnTo>
                    <a:pt x="256" y="92"/>
                  </a:lnTo>
                  <a:lnTo>
                    <a:pt x="274" y="85"/>
                  </a:lnTo>
                  <a:lnTo>
                    <a:pt x="285" y="85"/>
                  </a:lnTo>
                  <a:lnTo>
                    <a:pt x="283" y="73"/>
                  </a:lnTo>
                  <a:lnTo>
                    <a:pt x="290" y="64"/>
                  </a:lnTo>
                  <a:lnTo>
                    <a:pt x="290" y="56"/>
                  </a:lnTo>
                  <a:lnTo>
                    <a:pt x="282" y="43"/>
                  </a:lnTo>
                  <a:lnTo>
                    <a:pt x="279" y="31"/>
                  </a:lnTo>
                  <a:lnTo>
                    <a:pt x="272" y="30"/>
                  </a:lnTo>
                  <a:lnTo>
                    <a:pt x="257" y="27"/>
                  </a:lnTo>
                  <a:lnTo>
                    <a:pt x="252" y="28"/>
                  </a:lnTo>
                  <a:lnTo>
                    <a:pt x="247" y="34"/>
                  </a:lnTo>
                  <a:lnTo>
                    <a:pt x="232" y="35"/>
                  </a:lnTo>
                  <a:lnTo>
                    <a:pt x="221" y="31"/>
                  </a:lnTo>
                  <a:lnTo>
                    <a:pt x="199" y="44"/>
                  </a:lnTo>
                  <a:lnTo>
                    <a:pt x="183" y="38"/>
                  </a:lnTo>
                  <a:lnTo>
                    <a:pt x="183" y="28"/>
                  </a:lnTo>
                  <a:lnTo>
                    <a:pt x="181" y="24"/>
                  </a:lnTo>
                  <a:lnTo>
                    <a:pt x="176" y="28"/>
                  </a:lnTo>
                  <a:lnTo>
                    <a:pt x="172" y="30"/>
                  </a:lnTo>
                  <a:lnTo>
                    <a:pt x="171" y="33"/>
                  </a:lnTo>
                  <a:lnTo>
                    <a:pt x="169" y="36"/>
                  </a:lnTo>
                  <a:lnTo>
                    <a:pt x="159" y="37"/>
                  </a:lnTo>
                  <a:lnTo>
                    <a:pt x="151" y="39"/>
                  </a:lnTo>
                  <a:lnTo>
                    <a:pt x="143" y="38"/>
                  </a:lnTo>
                  <a:lnTo>
                    <a:pt x="137" y="32"/>
                  </a:lnTo>
                  <a:lnTo>
                    <a:pt x="133" y="25"/>
                  </a:lnTo>
                  <a:lnTo>
                    <a:pt x="124" y="24"/>
                  </a:lnTo>
                  <a:lnTo>
                    <a:pt x="122" y="18"/>
                  </a:lnTo>
                  <a:lnTo>
                    <a:pt x="104" y="19"/>
                  </a:lnTo>
                  <a:lnTo>
                    <a:pt x="87" y="12"/>
                  </a:lnTo>
                  <a:lnTo>
                    <a:pt x="68" y="13"/>
                  </a:lnTo>
                  <a:lnTo>
                    <a:pt x="60" y="4"/>
                  </a:lnTo>
                  <a:lnTo>
                    <a:pt x="48" y="0"/>
                  </a:lnTo>
                  <a:lnTo>
                    <a:pt x="23" y="11"/>
                  </a:lnTo>
                  <a:lnTo>
                    <a:pt x="0" y="9"/>
                  </a:lnTo>
                  <a:lnTo>
                    <a:pt x="11" y="25"/>
                  </a:lnTo>
                  <a:lnTo>
                    <a:pt x="19" y="49"/>
                  </a:lnTo>
                  <a:lnTo>
                    <a:pt x="36" y="66"/>
                  </a:lnTo>
                  <a:lnTo>
                    <a:pt x="55" y="76"/>
                  </a:lnTo>
                  <a:lnTo>
                    <a:pt x="63" y="82"/>
                  </a:lnTo>
                  <a:lnTo>
                    <a:pt x="67" y="86"/>
                  </a:lnTo>
                  <a:lnTo>
                    <a:pt x="73" y="87"/>
                  </a:lnTo>
                  <a:lnTo>
                    <a:pt x="77" y="87"/>
                  </a:lnTo>
                  <a:lnTo>
                    <a:pt x="83" y="90"/>
                  </a:lnTo>
                  <a:lnTo>
                    <a:pt x="91" y="93"/>
                  </a:lnTo>
                  <a:lnTo>
                    <a:pt x="100" y="93"/>
                  </a:lnTo>
                  <a:lnTo>
                    <a:pt x="110" y="91"/>
                  </a:lnTo>
                  <a:lnTo>
                    <a:pt x="117" y="92"/>
                  </a:lnTo>
                  <a:lnTo>
                    <a:pt x="125" y="95"/>
                  </a:lnTo>
                  <a:lnTo>
                    <a:pt x="133" y="99"/>
                  </a:lnTo>
                  <a:lnTo>
                    <a:pt x="138" y="111"/>
                  </a:lnTo>
                  <a:lnTo>
                    <a:pt x="142" y="120"/>
                  </a:lnTo>
                  <a:lnTo>
                    <a:pt x="146" y="126"/>
                  </a:lnTo>
                  <a:lnTo>
                    <a:pt x="153" y="132"/>
                  </a:lnTo>
                  <a:lnTo>
                    <a:pt x="154" y="127"/>
                  </a:lnTo>
                  <a:lnTo>
                    <a:pt x="157" y="118"/>
                  </a:lnTo>
                  <a:lnTo>
                    <a:pt x="158" y="114"/>
                  </a:lnTo>
                  <a:lnTo>
                    <a:pt x="154" y="107"/>
                  </a:lnTo>
                  <a:lnTo>
                    <a:pt x="153" y="98"/>
                  </a:lnTo>
                  <a:lnTo>
                    <a:pt x="153" y="94"/>
                  </a:lnTo>
                  <a:lnTo>
                    <a:pt x="155" y="93"/>
                  </a:lnTo>
                  <a:lnTo>
                    <a:pt x="162" y="96"/>
                  </a:lnTo>
                  <a:lnTo>
                    <a:pt x="166" y="92"/>
                  </a:lnTo>
                  <a:lnTo>
                    <a:pt x="172" y="90"/>
                  </a:lnTo>
                  <a:lnTo>
                    <a:pt x="180" y="86"/>
                  </a:lnTo>
                  <a:lnTo>
                    <a:pt x="184" y="86"/>
                  </a:lnTo>
                  <a:lnTo>
                    <a:pt x="192" y="93"/>
                  </a:lnTo>
                  <a:lnTo>
                    <a:pt x="197" y="95"/>
                  </a:lnTo>
                  <a:lnTo>
                    <a:pt x="211" y="91"/>
                  </a:lnTo>
                  <a:lnTo>
                    <a:pt x="225" y="105"/>
                  </a:lnTo>
                  <a:lnTo>
                    <a:pt x="235" y="112"/>
                  </a:lnTo>
                  <a:lnTo>
                    <a:pt x="245" y="116"/>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100" name="Freeform 73"/>
            <p:cNvSpPr>
              <a:spLocks noChangeAspect="1"/>
            </p:cNvSpPr>
            <p:nvPr userDrawn="1"/>
          </p:nvSpPr>
          <p:spPr>
            <a:xfrm>
              <a:off x="1330" y="3035"/>
              <a:ext cx="14" cy="16"/>
            </a:xfrm>
            <a:custGeom>
              <a:avLst/>
              <a:gdLst/>
              <a:ahLst/>
              <a:cxnLst>
                <a:cxn ang="0">
                  <a:pos x="44" y="14"/>
                </a:cxn>
                <a:cxn ang="0">
                  <a:pos x="48" y="16"/>
                </a:cxn>
                <a:cxn ang="0">
                  <a:pos x="51" y="18"/>
                </a:cxn>
                <a:cxn ang="0">
                  <a:pos x="50" y="21"/>
                </a:cxn>
                <a:cxn ang="0">
                  <a:pos x="48" y="25"/>
                </a:cxn>
                <a:cxn ang="0">
                  <a:pos x="44" y="31"/>
                </a:cxn>
                <a:cxn ang="0">
                  <a:pos x="39" y="36"/>
                </a:cxn>
                <a:cxn ang="0">
                  <a:pos x="28" y="42"/>
                </a:cxn>
                <a:cxn ang="0">
                  <a:pos x="22" y="47"/>
                </a:cxn>
                <a:cxn ang="0">
                  <a:pos x="19" y="46"/>
                </a:cxn>
                <a:cxn ang="0">
                  <a:pos x="14" y="45"/>
                </a:cxn>
                <a:cxn ang="0">
                  <a:pos x="7" y="43"/>
                </a:cxn>
                <a:cxn ang="0">
                  <a:pos x="6" y="38"/>
                </a:cxn>
                <a:cxn ang="0">
                  <a:pos x="3" y="33"/>
                </a:cxn>
                <a:cxn ang="0">
                  <a:pos x="0" y="23"/>
                </a:cxn>
                <a:cxn ang="0">
                  <a:pos x="1" y="17"/>
                </a:cxn>
                <a:cxn ang="0">
                  <a:pos x="4" y="11"/>
                </a:cxn>
                <a:cxn ang="0">
                  <a:pos x="6" y="9"/>
                </a:cxn>
                <a:cxn ang="0">
                  <a:pos x="9" y="2"/>
                </a:cxn>
                <a:cxn ang="0">
                  <a:pos x="14" y="1"/>
                </a:cxn>
                <a:cxn ang="0">
                  <a:pos x="23" y="0"/>
                </a:cxn>
                <a:cxn ang="0">
                  <a:pos x="26" y="3"/>
                </a:cxn>
                <a:cxn ang="0">
                  <a:pos x="34" y="8"/>
                </a:cxn>
                <a:cxn ang="0">
                  <a:pos x="44" y="14"/>
                </a:cxn>
              </a:cxnLst>
              <a:rect l="0" t="0" r="r" b="b"/>
              <a:pathLst>
                <a:path w="51" h="47">
                  <a:moveTo>
                    <a:pt x="44" y="14"/>
                  </a:moveTo>
                  <a:lnTo>
                    <a:pt x="48" y="16"/>
                  </a:lnTo>
                  <a:lnTo>
                    <a:pt x="51" y="18"/>
                  </a:lnTo>
                  <a:lnTo>
                    <a:pt x="50" y="21"/>
                  </a:lnTo>
                  <a:lnTo>
                    <a:pt x="48" y="25"/>
                  </a:lnTo>
                  <a:lnTo>
                    <a:pt x="44" y="31"/>
                  </a:lnTo>
                  <a:lnTo>
                    <a:pt x="39" y="36"/>
                  </a:lnTo>
                  <a:lnTo>
                    <a:pt x="28" y="42"/>
                  </a:lnTo>
                  <a:lnTo>
                    <a:pt x="22" y="47"/>
                  </a:lnTo>
                  <a:lnTo>
                    <a:pt x="19" y="46"/>
                  </a:lnTo>
                  <a:lnTo>
                    <a:pt x="14" y="45"/>
                  </a:lnTo>
                  <a:lnTo>
                    <a:pt x="7" y="43"/>
                  </a:lnTo>
                  <a:lnTo>
                    <a:pt x="6" y="38"/>
                  </a:lnTo>
                  <a:lnTo>
                    <a:pt x="3" y="33"/>
                  </a:lnTo>
                  <a:lnTo>
                    <a:pt x="0" y="23"/>
                  </a:lnTo>
                  <a:lnTo>
                    <a:pt x="1" y="17"/>
                  </a:lnTo>
                  <a:lnTo>
                    <a:pt x="4" y="11"/>
                  </a:lnTo>
                  <a:lnTo>
                    <a:pt x="6" y="9"/>
                  </a:lnTo>
                  <a:lnTo>
                    <a:pt x="9" y="2"/>
                  </a:lnTo>
                  <a:lnTo>
                    <a:pt x="14" y="1"/>
                  </a:lnTo>
                  <a:lnTo>
                    <a:pt x="23" y="0"/>
                  </a:lnTo>
                  <a:lnTo>
                    <a:pt x="26" y="3"/>
                  </a:lnTo>
                  <a:lnTo>
                    <a:pt x="34" y="8"/>
                  </a:lnTo>
                  <a:lnTo>
                    <a:pt x="44" y="14"/>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101" name="Freeform 74"/>
            <p:cNvSpPr>
              <a:spLocks noChangeAspect="1"/>
            </p:cNvSpPr>
            <p:nvPr userDrawn="1"/>
          </p:nvSpPr>
          <p:spPr>
            <a:xfrm>
              <a:off x="1371" y="3225"/>
              <a:ext cx="15" cy="15"/>
            </a:xfrm>
            <a:custGeom>
              <a:avLst/>
              <a:gdLst/>
              <a:ahLst/>
              <a:cxnLst>
                <a:cxn ang="0">
                  <a:pos x="34" y="14"/>
                </a:cxn>
                <a:cxn ang="0">
                  <a:pos x="36" y="16"/>
                </a:cxn>
                <a:cxn ang="0">
                  <a:pos x="39" y="20"/>
                </a:cxn>
                <a:cxn ang="0">
                  <a:pos x="42" y="24"/>
                </a:cxn>
                <a:cxn ang="0">
                  <a:pos x="45" y="28"/>
                </a:cxn>
                <a:cxn ang="0">
                  <a:pos x="46" y="30"/>
                </a:cxn>
                <a:cxn ang="0">
                  <a:pos x="46" y="31"/>
                </a:cxn>
                <a:cxn ang="0">
                  <a:pos x="45" y="35"/>
                </a:cxn>
                <a:cxn ang="0">
                  <a:pos x="44" y="39"/>
                </a:cxn>
                <a:cxn ang="0">
                  <a:pos x="43" y="40"/>
                </a:cxn>
                <a:cxn ang="0">
                  <a:pos x="40" y="41"/>
                </a:cxn>
                <a:cxn ang="0">
                  <a:pos x="34" y="43"/>
                </a:cxn>
                <a:cxn ang="0">
                  <a:pos x="29" y="44"/>
                </a:cxn>
                <a:cxn ang="0">
                  <a:pos x="26" y="43"/>
                </a:cxn>
                <a:cxn ang="0">
                  <a:pos x="21" y="40"/>
                </a:cxn>
                <a:cxn ang="0">
                  <a:pos x="16" y="36"/>
                </a:cxn>
                <a:cxn ang="0">
                  <a:pos x="12" y="33"/>
                </a:cxn>
                <a:cxn ang="0">
                  <a:pos x="7" y="27"/>
                </a:cxn>
                <a:cxn ang="0">
                  <a:pos x="2" y="23"/>
                </a:cxn>
                <a:cxn ang="0">
                  <a:pos x="0" y="20"/>
                </a:cxn>
                <a:cxn ang="0">
                  <a:pos x="0" y="18"/>
                </a:cxn>
                <a:cxn ang="0">
                  <a:pos x="1" y="13"/>
                </a:cxn>
                <a:cxn ang="0">
                  <a:pos x="1" y="10"/>
                </a:cxn>
                <a:cxn ang="0">
                  <a:pos x="2" y="8"/>
                </a:cxn>
                <a:cxn ang="0">
                  <a:pos x="3" y="6"/>
                </a:cxn>
                <a:cxn ang="0">
                  <a:pos x="5" y="3"/>
                </a:cxn>
                <a:cxn ang="0">
                  <a:pos x="8" y="1"/>
                </a:cxn>
                <a:cxn ang="0">
                  <a:pos x="10" y="1"/>
                </a:cxn>
                <a:cxn ang="0">
                  <a:pos x="16" y="0"/>
                </a:cxn>
                <a:cxn ang="0">
                  <a:pos x="17" y="0"/>
                </a:cxn>
                <a:cxn ang="0">
                  <a:pos x="19" y="2"/>
                </a:cxn>
                <a:cxn ang="0">
                  <a:pos x="21" y="4"/>
                </a:cxn>
                <a:cxn ang="0">
                  <a:pos x="26" y="7"/>
                </a:cxn>
                <a:cxn ang="0">
                  <a:pos x="29" y="11"/>
                </a:cxn>
                <a:cxn ang="0">
                  <a:pos x="34" y="14"/>
                </a:cxn>
              </a:cxnLst>
              <a:rect l="0" t="0" r="r" b="b"/>
              <a:pathLst>
                <a:path w="46" h="44">
                  <a:moveTo>
                    <a:pt x="34" y="14"/>
                  </a:moveTo>
                  <a:lnTo>
                    <a:pt x="36" y="16"/>
                  </a:lnTo>
                  <a:lnTo>
                    <a:pt x="39" y="20"/>
                  </a:lnTo>
                  <a:lnTo>
                    <a:pt x="42" y="24"/>
                  </a:lnTo>
                  <a:lnTo>
                    <a:pt x="45" y="28"/>
                  </a:lnTo>
                  <a:lnTo>
                    <a:pt x="46" y="30"/>
                  </a:lnTo>
                  <a:lnTo>
                    <a:pt x="46" y="31"/>
                  </a:lnTo>
                  <a:lnTo>
                    <a:pt x="45" y="35"/>
                  </a:lnTo>
                  <a:lnTo>
                    <a:pt x="44" y="39"/>
                  </a:lnTo>
                  <a:lnTo>
                    <a:pt x="43" y="40"/>
                  </a:lnTo>
                  <a:lnTo>
                    <a:pt x="40" y="41"/>
                  </a:lnTo>
                  <a:lnTo>
                    <a:pt x="34" y="43"/>
                  </a:lnTo>
                  <a:lnTo>
                    <a:pt x="29" y="44"/>
                  </a:lnTo>
                  <a:lnTo>
                    <a:pt x="26" y="43"/>
                  </a:lnTo>
                  <a:lnTo>
                    <a:pt x="21" y="40"/>
                  </a:lnTo>
                  <a:lnTo>
                    <a:pt x="16" y="36"/>
                  </a:lnTo>
                  <a:lnTo>
                    <a:pt x="12" y="33"/>
                  </a:lnTo>
                  <a:lnTo>
                    <a:pt x="7" y="27"/>
                  </a:lnTo>
                  <a:lnTo>
                    <a:pt x="2" y="23"/>
                  </a:lnTo>
                  <a:lnTo>
                    <a:pt x="0" y="20"/>
                  </a:lnTo>
                  <a:lnTo>
                    <a:pt x="0" y="18"/>
                  </a:lnTo>
                  <a:lnTo>
                    <a:pt x="1" y="13"/>
                  </a:lnTo>
                  <a:lnTo>
                    <a:pt x="1" y="10"/>
                  </a:lnTo>
                  <a:lnTo>
                    <a:pt x="2" y="8"/>
                  </a:lnTo>
                  <a:lnTo>
                    <a:pt x="3" y="6"/>
                  </a:lnTo>
                  <a:lnTo>
                    <a:pt x="5" y="3"/>
                  </a:lnTo>
                  <a:lnTo>
                    <a:pt x="8" y="1"/>
                  </a:lnTo>
                  <a:lnTo>
                    <a:pt x="10" y="1"/>
                  </a:lnTo>
                  <a:lnTo>
                    <a:pt x="16" y="0"/>
                  </a:lnTo>
                  <a:lnTo>
                    <a:pt x="17" y="0"/>
                  </a:lnTo>
                  <a:lnTo>
                    <a:pt x="19" y="2"/>
                  </a:lnTo>
                  <a:lnTo>
                    <a:pt x="21" y="4"/>
                  </a:lnTo>
                  <a:lnTo>
                    <a:pt x="26" y="7"/>
                  </a:lnTo>
                  <a:lnTo>
                    <a:pt x="29" y="11"/>
                  </a:lnTo>
                  <a:lnTo>
                    <a:pt x="34" y="14"/>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102" name="Freeform 75"/>
            <p:cNvSpPr>
              <a:spLocks noChangeAspect="1"/>
            </p:cNvSpPr>
            <p:nvPr userDrawn="1"/>
          </p:nvSpPr>
          <p:spPr>
            <a:xfrm>
              <a:off x="1344" y="3115"/>
              <a:ext cx="15" cy="8"/>
            </a:xfrm>
            <a:custGeom>
              <a:avLst/>
              <a:gdLst/>
              <a:ahLst/>
              <a:cxnLst>
                <a:cxn ang="0">
                  <a:pos x="28" y="0"/>
                </a:cxn>
                <a:cxn ang="0">
                  <a:pos x="21" y="0"/>
                </a:cxn>
                <a:cxn ang="0">
                  <a:pos x="13" y="0"/>
                </a:cxn>
                <a:cxn ang="0">
                  <a:pos x="8" y="3"/>
                </a:cxn>
                <a:cxn ang="0">
                  <a:pos x="4" y="6"/>
                </a:cxn>
                <a:cxn ang="0">
                  <a:pos x="0" y="8"/>
                </a:cxn>
                <a:cxn ang="0">
                  <a:pos x="0" y="10"/>
                </a:cxn>
                <a:cxn ang="0">
                  <a:pos x="2" y="15"/>
                </a:cxn>
                <a:cxn ang="0">
                  <a:pos x="2" y="20"/>
                </a:cxn>
                <a:cxn ang="0">
                  <a:pos x="3" y="22"/>
                </a:cxn>
                <a:cxn ang="0">
                  <a:pos x="5" y="25"/>
                </a:cxn>
                <a:cxn ang="0">
                  <a:pos x="7" y="28"/>
                </a:cxn>
                <a:cxn ang="0">
                  <a:pos x="11" y="30"/>
                </a:cxn>
                <a:cxn ang="0">
                  <a:pos x="14" y="30"/>
                </a:cxn>
                <a:cxn ang="0">
                  <a:pos x="21" y="29"/>
                </a:cxn>
                <a:cxn ang="0">
                  <a:pos x="28" y="28"/>
                </a:cxn>
                <a:cxn ang="0">
                  <a:pos x="33" y="27"/>
                </a:cxn>
                <a:cxn ang="0">
                  <a:pos x="38" y="23"/>
                </a:cxn>
                <a:cxn ang="0">
                  <a:pos x="41" y="22"/>
                </a:cxn>
                <a:cxn ang="0">
                  <a:pos x="43" y="21"/>
                </a:cxn>
                <a:cxn ang="0">
                  <a:pos x="43" y="18"/>
                </a:cxn>
                <a:cxn ang="0">
                  <a:pos x="43" y="14"/>
                </a:cxn>
                <a:cxn ang="0">
                  <a:pos x="43" y="13"/>
                </a:cxn>
                <a:cxn ang="0">
                  <a:pos x="41" y="12"/>
                </a:cxn>
                <a:cxn ang="0">
                  <a:pos x="37" y="8"/>
                </a:cxn>
                <a:cxn ang="0">
                  <a:pos x="33" y="5"/>
                </a:cxn>
                <a:cxn ang="0">
                  <a:pos x="30" y="2"/>
                </a:cxn>
                <a:cxn ang="0">
                  <a:pos x="28" y="0"/>
                </a:cxn>
              </a:cxnLst>
              <a:rect l="0" t="0" r="r" b="b"/>
              <a:pathLst>
                <a:path w="43" h="30">
                  <a:moveTo>
                    <a:pt x="28" y="0"/>
                  </a:moveTo>
                  <a:lnTo>
                    <a:pt x="21" y="0"/>
                  </a:lnTo>
                  <a:lnTo>
                    <a:pt x="13" y="0"/>
                  </a:lnTo>
                  <a:lnTo>
                    <a:pt x="8" y="3"/>
                  </a:lnTo>
                  <a:lnTo>
                    <a:pt x="4" y="6"/>
                  </a:lnTo>
                  <a:lnTo>
                    <a:pt x="0" y="8"/>
                  </a:lnTo>
                  <a:lnTo>
                    <a:pt x="0" y="10"/>
                  </a:lnTo>
                  <a:lnTo>
                    <a:pt x="2" y="15"/>
                  </a:lnTo>
                  <a:lnTo>
                    <a:pt x="2" y="20"/>
                  </a:lnTo>
                  <a:lnTo>
                    <a:pt x="3" y="22"/>
                  </a:lnTo>
                  <a:lnTo>
                    <a:pt x="5" y="25"/>
                  </a:lnTo>
                  <a:lnTo>
                    <a:pt x="7" y="28"/>
                  </a:lnTo>
                  <a:lnTo>
                    <a:pt x="11" y="30"/>
                  </a:lnTo>
                  <a:lnTo>
                    <a:pt x="14" y="30"/>
                  </a:lnTo>
                  <a:lnTo>
                    <a:pt x="21" y="29"/>
                  </a:lnTo>
                  <a:lnTo>
                    <a:pt x="28" y="28"/>
                  </a:lnTo>
                  <a:lnTo>
                    <a:pt x="33" y="27"/>
                  </a:lnTo>
                  <a:lnTo>
                    <a:pt x="38" y="23"/>
                  </a:lnTo>
                  <a:lnTo>
                    <a:pt x="41" y="22"/>
                  </a:lnTo>
                  <a:lnTo>
                    <a:pt x="43" y="21"/>
                  </a:lnTo>
                  <a:lnTo>
                    <a:pt x="43" y="18"/>
                  </a:lnTo>
                  <a:lnTo>
                    <a:pt x="43" y="14"/>
                  </a:lnTo>
                  <a:lnTo>
                    <a:pt x="43" y="13"/>
                  </a:lnTo>
                  <a:lnTo>
                    <a:pt x="41" y="12"/>
                  </a:lnTo>
                  <a:lnTo>
                    <a:pt x="37" y="8"/>
                  </a:lnTo>
                  <a:lnTo>
                    <a:pt x="33" y="5"/>
                  </a:lnTo>
                  <a:lnTo>
                    <a:pt x="30" y="2"/>
                  </a:lnTo>
                  <a:lnTo>
                    <a:pt x="28" y="0"/>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103" name="Freeform 76"/>
            <p:cNvSpPr>
              <a:spLocks noChangeAspect="1"/>
            </p:cNvSpPr>
            <p:nvPr userDrawn="1"/>
          </p:nvSpPr>
          <p:spPr>
            <a:xfrm>
              <a:off x="1373" y="1793"/>
              <a:ext cx="623" cy="485"/>
            </a:xfrm>
            <a:custGeom>
              <a:avLst/>
              <a:gdLst/>
              <a:ahLst/>
              <a:cxnLst>
                <a:cxn ang="0">
                  <a:pos x="187" y="1426"/>
                </a:cxn>
                <a:cxn ang="0">
                  <a:pos x="213" y="1366"/>
                </a:cxn>
                <a:cxn ang="0">
                  <a:pos x="276" y="1309"/>
                </a:cxn>
                <a:cxn ang="0">
                  <a:pos x="283" y="1322"/>
                </a:cxn>
                <a:cxn ang="0">
                  <a:pos x="351" y="1326"/>
                </a:cxn>
                <a:cxn ang="0">
                  <a:pos x="433" y="1306"/>
                </a:cxn>
                <a:cxn ang="0">
                  <a:pos x="364" y="1249"/>
                </a:cxn>
                <a:cxn ang="0">
                  <a:pos x="236" y="1191"/>
                </a:cxn>
                <a:cxn ang="0">
                  <a:pos x="188" y="1080"/>
                </a:cxn>
                <a:cxn ang="0">
                  <a:pos x="268" y="1042"/>
                </a:cxn>
                <a:cxn ang="0">
                  <a:pos x="335" y="1108"/>
                </a:cxn>
                <a:cxn ang="0">
                  <a:pos x="365" y="1146"/>
                </a:cxn>
                <a:cxn ang="0">
                  <a:pos x="584" y="1038"/>
                </a:cxn>
                <a:cxn ang="0">
                  <a:pos x="702" y="1087"/>
                </a:cxn>
                <a:cxn ang="0">
                  <a:pos x="802" y="1140"/>
                </a:cxn>
                <a:cxn ang="0">
                  <a:pos x="1012" y="1227"/>
                </a:cxn>
                <a:cxn ang="0">
                  <a:pos x="1089" y="1196"/>
                </a:cxn>
                <a:cxn ang="0">
                  <a:pos x="1204" y="1009"/>
                </a:cxn>
                <a:cxn ang="0">
                  <a:pos x="1399" y="906"/>
                </a:cxn>
                <a:cxn ang="0">
                  <a:pos x="1539" y="899"/>
                </a:cxn>
                <a:cxn ang="0">
                  <a:pos x="1620" y="888"/>
                </a:cxn>
                <a:cxn ang="0">
                  <a:pos x="1660" y="843"/>
                </a:cxn>
                <a:cxn ang="0">
                  <a:pos x="1775" y="824"/>
                </a:cxn>
                <a:cxn ang="0">
                  <a:pos x="1876" y="745"/>
                </a:cxn>
                <a:cxn ang="0">
                  <a:pos x="1770" y="770"/>
                </a:cxn>
                <a:cxn ang="0">
                  <a:pos x="1649" y="620"/>
                </a:cxn>
                <a:cxn ang="0">
                  <a:pos x="1708" y="527"/>
                </a:cxn>
                <a:cxn ang="0">
                  <a:pos x="1700" y="461"/>
                </a:cxn>
                <a:cxn ang="0">
                  <a:pos x="1646" y="494"/>
                </a:cxn>
                <a:cxn ang="0">
                  <a:pos x="1512" y="572"/>
                </a:cxn>
                <a:cxn ang="0">
                  <a:pos x="1289" y="489"/>
                </a:cxn>
                <a:cxn ang="0">
                  <a:pos x="1082" y="403"/>
                </a:cxn>
                <a:cxn ang="0">
                  <a:pos x="883" y="234"/>
                </a:cxn>
                <a:cxn ang="0">
                  <a:pos x="767" y="115"/>
                </a:cxn>
                <a:cxn ang="0">
                  <a:pos x="681" y="23"/>
                </a:cxn>
                <a:cxn ang="0">
                  <a:pos x="631" y="37"/>
                </a:cxn>
                <a:cxn ang="0">
                  <a:pos x="565" y="38"/>
                </a:cxn>
                <a:cxn ang="0">
                  <a:pos x="547" y="126"/>
                </a:cxn>
                <a:cxn ang="0">
                  <a:pos x="598" y="249"/>
                </a:cxn>
                <a:cxn ang="0">
                  <a:pos x="582" y="404"/>
                </a:cxn>
                <a:cxn ang="0">
                  <a:pos x="565" y="558"/>
                </a:cxn>
                <a:cxn ang="0">
                  <a:pos x="489" y="611"/>
                </a:cxn>
                <a:cxn ang="0">
                  <a:pos x="482" y="687"/>
                </a:cxn>
                <a:cxn ang="0">
                  <a:pos x="485" y="789"/>
                </a:cxn>
                <a:cxn ang="0">
                  <a:pos x="393" y="811"/>
                </a:cxn>
                <a:cxn ang="0">
                  <a:pos x="315" y="810"/>
                </a:cxn>
                <a:cxn ang="0">
                  <a:pos x="246" y="781"/>
                </a:cxn>
                <a:cxn ang="0">
                  <a:pos x="212" y="783"/>
                </a:cxn>
                <a:cxn ang="0">
                  <a:pos x="227" y="891"/>
                </a:cxn>
                <a:cxn ang="0">
                  <a:pos x="168" y="969"/>
                </a:cxn>
                <a:cxn ang="0">
                  <a:pos x="135" y="958"/>
                </a:cxn>
                <a:cxn ang="0">
                  <a:pos x="73" y="1003"/>
                </a:cxn>
                <a:cxn ang="0">
                  <a:pos x="16" y="1107"/>
                </a:cxn>
                <a:cxn ang="0">
                  <a:pos x="3" y="1167"/>
                </a:cxn>
                <a:cxn ang="0">
                  <a:pos x="63" y="1212"/>
                </a:cxn>
                <a:cxn ang="0">
                  <a:pos x="99" y="1297"/>
                </a:cxn>
                <a:cxn ang="0">
                  <a:pos x="94" y="1446"/>
                </a:cxn>
              </a:cxnLst>
              <a:rect l="0" t="0" r="r" b="b"/>
              <a:pathLst>
                <a:path w="1876" h="1454">
                  <a:moveTo>
                    <a:pt x="126" y="1454"/>
                  </a:moveTo>
                  <a:lnTo>
                    <a:pt x="133" y="1453"/>
                  </a:lnTo>
                  <a:lnTo>
                    <a:pt x="153" y="1433"/>
                  </a:lnTo>
                  <a:lnTo>
                    <a:pt x="160" y="1432"/>
                  </a:lnTo>
                  <a:lnTo>
                    <a:pt x="187" y="1426"/>
                  </a:lnTo>
                  <a:lnTo>
                    <a:pt x="187" y="1414"/>
                  </a:lnTo>
                  <a:lnTo>
                    <a:pt x="205" y="1407"/>
                  </a:lnTo>
                  <a:lnTo>
                    <a:pt x="210" y="1399"/>
                  </a:lnTo>
                  <a:lnTo>
                    <a:pt x="211" y="1370"/>
                  </a:lnTo>
                  <a:lnTo>
                    <a:pt x="213" y="1366"/>
                  </a:lnTo>
                  <a:lnTo>
                    <a:pt x="228" y="1348"/>
                  </a:lnTo>
                  <a:lnTo>
                    <a:pt x="255" y="1333"/>
                  </a:lnTo>
                  <a:lnTo>
                    <a:pt x="260" y="1328"/>
                  </a:lnTo>
                  <a:lnTo>
                    <a:pt x="263" y="1319"/>
                  </a:lnTo>
                  <a:lnTo>
                    <a:pt x="276" y="1309"/>
                  </a:lnTo>
                  <a:lnTo>
                    <a:pt x="287" y="1306"/>
                  </a:lnTo>
                  <a:lnTo>
                    <a:pt x="288" y="1308"/>
                  </a:lnTo>
                  <a:lnTo>
                    <a:pt x="286" y="1311"/>
                  </a:lnTo>
                  <a:lnTo>
                    <a:pt x="283" y="1317"/>
                  </a:lnTo>
                  <a:lnTo>
                    <a:pt x="283" y="1322"/>
                  </a:lnTo>
                  <a:lnTo>
                    <a:pt x="285" y="1327"/>
                  </a:lnTo>
                  <a:lnTo>
                    <a:pt x="293" y="1329"/>
                  </a:lnTo>
                  <a:lnTo>
                    <a:pt x="301" y="1324"/>
                  </a:lnTo>
                  <a:lnTo>
                    <a:pt x="313" y="1318"/>
                  </a:lnTo>
                  <a:lnTo>
                    <a:pt x="351" y="1326"/>
                  </a:lnTo>
                  <a:lnTo>
                    <a:pt x="357" y="1337"/>
                  </a:lnTo>
                  <a:lnTo>
                    <a:pt x="368" y="1344"/>
                  </a:lnTo>
                  <a:lnTo>
                    <a:pt x="375" y="1347"/>
                  </a:lnTo>
                  <a:lnTo>
                    <a:pt x="407" y="1329"/>
                  </a:lnTo>
                  <a:lnTo>
                    <a:pt x="433" y="1306"/>
                  </a:lnTo>
                  <a:lnTo>
                    <a:pt x="443" y="1292"/>
                  </a:lnTo>
                  <a:lnTo>
                    <a:pt x="403" y="1273"/>
                  </a:lnTo>
                  <a:lnTo>
                    <a:pt x="377" y="1264"/>
                  </a:lnTo>
                  <a:lnTo>
                    <a:pt x="370" y="1257"/>
                  </a:lnTo>
                  <a:lnTo>
                    <a:pt x="364" y="1249"/>
                  </a:lnTo>
                  <a:lnTo>
                    <a:pt x="323" y="1218"/>
                  </a:lnTo>
                  <a:lnTo>
                    <a:pt x="315" y="1196"/>
                  </a:lnTo>
                  <a:lnTo>
                    <a:pt x="308" y="1190"/>
                  </a:lnTo>
                  <a:lnTo>
                    <a:pt x="250" y="1193"/>
                  </a:lnTo>
                  <a:lnTo>
                    <a:pt x="236" y="1191"/>
                  </a:lnTo>
                  <a:lnTo>
                    <a:pt x="194" y="1167"/>
                  </a:lnTo>
                  <a:lnTo>
                    <a:pt x="170" y="1156"/>
                  </a:lnTo>
                  <a:lnTo>
                    <a:pt x="163" y="1144"/>
                  </a:lnTo>
                  <a:lnTo>
                    <a:pt x="163" y="1131"/>
                  </a:lnTo>
                  <a:lnTo>
                    <a:pt x="188" y="1080"/>
                  </a:lnTo>
                  <a:lnTo>
                    <a:pt x="206" y="1055"/>
                  </a:lnTo>
                  <a:lnTo>
                    <a:pt x="219" y="1045"/>
                  </a:lnTo>
                  <a:lnTo>
                    <a:pt x="246" y="1050"/>
                  </a:lnTo>
                  <a:lnTo>
                    <a:pt x="252" y="1050"/>
                  </a:lnTo>
                  <a:lnTo>
                    <a:pt x="268" y="1042"/>
                  </a:lnTo>
                  <a:lnTo>
                    <a:pt x="302" y="1065"/>
                  </a:lnTo>
                  <a:lnTo>
                    <a:pt x="301" y="1074"/>
                  </a:lnTo>
                  <a:lnTo>
                    <a:pt x="321" y="1091"/>
                  </a:lnTo>
                  <a:lnTo>
                    <a:pt x="328" y="1094"/>
                  </a:lnTo>
                  <a:lnTo>
                    <a:pt x="335" y="1108"/>
                  </a:lnTo>
                  <a:lnTo>
                    <a:pt x="337" y="1114"/>
                  </a:lnTo>
                  <a:lnTo>
                    <a:pt x="350" y="1124"/>
                  </a:lnTo>
                  <a:lnTo>
                    <a:pt x="349" y="1137"/>
                  </a:lnTo>
                  <a:lnTo>
                    <a:pt x="352" y="1144"/>
                  </a:lnTo>
                  <a:lnTo>
                    <a:pt x="365" y="1146"/>
                  </a:lnTo>
                  <a:lnTo>
                    <a:pt x="423" y="1104"/>
                  </a:lnTo>
                  <a:lnTo>
                    <a:pt x="473" y="1071"/>
                  </a:lnTo>
                  <a:lnTo>
                    <a:pt x="502" y="1052"/>
                  </a:lnTo>
                  <a:lnTo>
                    <a:pt x="542" y="1039"/>
                  </a:lnTo>
                  <a:lnTo>
                    <a:pt x="584" y="1038"/>
                  </a:lnTo>
                  <a:lnTo>
                    <a:pt x="627" y="1045"/>
                  </a:lnTo>
                  <a:lnTo>
                    <a:pt x="645" y="1053"/>
                  </a:lnTo>
                  <a:lnTo>
                    <a:pt x="666" y="1070"/>
                  </a:lnTo>
                  <a:lnTo>
                    <a:pt x="693" y="1083"/>
                  </a:lnTo>
                  <a:lnTo>
                    <a:pt x="702" y="1087"/>
                  </a:lnTo>
                  <a:lnTo>
                    <a:pt x="731" y="1094"/>
                  </a:lnTo>
                  <a:lnTo>
                    <a:pt x="738" y="1098"/>
                  </a:lnTo>
                  <a:lnTo>
                    <a:pt x="754" y="1111"/>
                  </a:lnTo>
                  <a:lnTo>
                    <a:pt x="773" y="1125"/>
                  </a:lnTo>
                  <a:lnTo>
                    <a:pt x="802" y="1140"/>
                  </a:lnTo>
                  <a:lnTo>
                    <a:pt x="843" y="1162"/>
                  </a:lnTo>
                  <a:lnTo>
                    <a:pt x="881" y="1182"/>
                  </a:lnTo>
                  <a:lnTo>
                    <a:pt x="907" y="1188"/>
                  </a:lnTo>
                  <a:lnTo>
                    <a:pt x="1006" y="1222"/>
                  </a:lnTo>
                  <a:lnTo>
                    <a:pt x="1012" y="1227"/>
                  </a:lnTo>
                  <a:lnTo>
                    <a:pt x="1058" y="1266"/>
                  </a:lnTo>
                  <a:lnTo>
                    <a:pt x="1058" y="1254"/>
                  </a:lnTo>
                  <a:lnTo>
                    <a:pt x="1060" y="1245"/>
                  </a:lnTo>
                  <a:lnTo>
                    <a:pt x="1080" y="1224"/>
                  </a:lnTo>
                  <a:lnTo>
                    <a:pt x="1089" y="1196"/>
                  </a:lnTo>
                  <a:lnTo>
                    <a:pt x="1094" y="1175"/>
                  </a:lnTo>
                  <a:lnTo>
                    <a:pt x="1094" y="1150"/>
                  </a:lnTo>
                  <a:lnTo>
                    <a:pt x="1102" y="1122"/>
                  </a:lnTo>
                  <a:lnTo>
                    <a:pt x="1139" y="1071"/>
                  </a:lnTo>
                  <a:lnTo>
                    <a:pt x="1204" y="1009"/>
                  </a:lnTo>
                  <a:lnTo>
                    <a:pt x="1290" y="941"/>
                  </a:lnTo>
                  <a:lnTo>
                    <a:pt x="1332" y="915"/>
                  </a:lnTo>
                  <a:lnTo>
                    <a:pt x="1357" y="905"/>
                  </a:lnTo>
                  <a:lnTo>
                    <a:pt x="1377" y="903"/>
                  </a:lnTo>
                  <a:lnTo>
                    <a:pt x="1399" y="906"/>
                  </a:lnTo>
                  <a:lnTo>
                    <a:pt x="1459" y="922"/>
                  </a:lnTo>
                  <a:lnTo>
                    <a:pt x="1470" y="921"/>
                  </a:lnTo>
                  <a:lnTo>
                    <a:pt x="1552" y="914"/>
                  </a:lnTo>
                  <a:lnTo>
                    <a:pt x="1552" y="909"/>
                  </a:lnTo>
                  <a:lnTo>
                    <a:pt x="1539" y="899"/>
                  </a:lnTo>
                  <a:lnTo>
                    <a:pt x="1563" y="874"/>
                  </a:lnTo>
                  <a:lnTo>
                    <a:pt x="1567" y="883"/>
                  </a:lnTo>
                  <a:lnTo>
                    <a:pt x="1563" y="887"/>
                  </a:lnTo>
                  <a:lnTo>
                    <a:pt x="1568" y="891"/>
                  </a:lnTo>
                  <a:lnTo>
                    <a:pt x="1620" y="888"/>
                  </a:lnTo>
                  <a:lnTo>
                    <a:pt x="1627" y="886"/>
                  </a:lnTo>
                  <a:lnTo>
                    <a:pt x="1674" y="863"/>
                  </a:lnTo>
                  <a:lnTo>
                    <a:pt x="1677" y="858"/>
                  </a:lnTo>
                  <a:lnTo>
                    <a:pt x="1666" y="848"/>
                  </a:lnTo>
                  <a:lnTo>
                    <a:pt x="1660" y="843"/>
                  </a:lnTo>
                  <a:lnTo>
                    <a:pt x="1663" y="839"/>
                  </a:lnTo>
                  <a:lnTo>
                    <a:pt x="1686" y="835"/>
                  </a:lnTo>
                  <a:lnTo>
                    <a:pt x="1706" y="829"/>
                  </a:lnTo>
                  <a:lnTo>
                    <a:pt x="1747" y="820"/>
                  </a:lnTo>
                  <a:lnTo>
                    <a:pt x="1775" y="824"/>
                  </a:lnTo>
                  <a:lnTo>
                    <a:pt x="1788" y="816"/>
                  </a:lnTo>
                  <a:lnTo>
                    <a:pt x="1809" y="781"/>
                  </a:lnTo>
                  <a:lnTo>
                    <a:pt x="1817" y="775"/>
                  </a:lnTo>
                  <a:lnTo>
                    <a:pt x="1851" y="762"/>
                  </a:lnTo>
                  <a:lnTo>
                    <a:pt x="1876" y="745"/>
                  </a:lnTo>
                  <a:lnTo>
                    <a:pt x="1872" y="740"/>
                  </a:lnTo>
                  <a:lnTo>
                    <a:pt x="1856" y="739"/>
                  </a:lnTo>
                  <a:lnTo>
                    <a:pt x="1821" y="746"/>
                  </a:lnTo>
                  <a:lnTo>
                    <a:pt x="1797" y="761"/>
                  </a:lnTo>
                  <a:lnTo>
                    <a:pt x="1770" y="770"/>
                  </a:lnTo>
                  <a:lnTo>
                    <a:pt x="1757" y="772"/>
                  </a:lnTo>
                  <a:lnTo>
                    <a:pt x="1734" y="762"/>
                  </a:lnTo>
                  <a:lnTo>
                    <a:pt x="1704" y="713"/>
                  </a:lnTo>
                  <a:lnTo>
                    <a:pt x="1658" y="637"/>
                  </a:lnTo>
                  <a:lnTo>
                    <a:pt x="1649" y="620"/>
                  </a:lnTo>
                  <a:lnTo>
                    <a:pt x="1660" y="588"/>
                  </a:lnTo>
                  <a:lnTo>
                    <a:pt x="1661" y="582"/>
                  </a:lnTo>
                  <a:lnTo>
                    <a:pt x="1673" y="559"/>
                  </a:lnTo>
                  <a:lnTo>
                    <a:pt x="1692" y="546"/>
                  </a:lnTo>
                  <a:lnTo>
                    <a:pt x="1708" y="527"/>
                  </a:lnTo>
                  <a:lnTo>
                    <a:pt x="1710" y="510"/>
                  </a:lnTo>
                  <a:lnTo>
                    <a:pt x="1732" y="488"/>
                  </a:lnTo>
                  <a:lnTo>
                    <a:pt x="1745" y="449"/>
                  </a:lnTo>
                  <a:lnTo>
                    <a:pt x="1740" y="418"/>
                  </a:lnTo>
                  <a:lnTo>
                    <a:pt x="1700" y="461"/>
                  </a:lnTo>
                  <a:lnTo>
                    <a:pt x="1695" y="470"/>
                  </a:lnTo>
                  <a:lnTo>
                    <a:pt x="1682" y="484"/>
                  </a:lnTo>
                  <a:lnTo>
                    <a:pt x="1668" y="490"/>
                  </a:lnTo>
                  <a:lnTo>
                    <a:pt x="1653" y="489"/>
                  </a:lnTo>
                  <a:lnTo>
                    <a:pt x="1646" y="494"/>
                  </a:lnTo>
                  <a:lnTo>
                    <a:pt x="1640" y="506"/>
                  </a:lnTo>
                  <a:lnTo>
                    <a:pt x="1589" y="553"/>
                  </a:lnTo>
                  <a:lnTo>
                    <a:pt x="1570" y="565"/>
                  </a:lnTo>
                  <a:lnTo>
                    <a:pt x="1543" y="572"/>
                  </a:lnTo>
                  <a:lnTo>
                    <a:pt x="1512" y="572"/>
                  </a:lnTo>
                  <a:lnTo>
                    <a:pt x="1445" y="562"/>
                  </a:lnTo>
                  <a:lnTo>
                    <a:pt x="1421" y="551"/>
                  </a:lnTo>
                  <a:lnTo>
                    <a:pt x="1411" y="541"/>
                  </a:lnTo>
                  <a:lnTo>
                    <a:pt x="1408" y="514"/>
                  </a:lnTo>
                  <a:lnTo>
                    <a:pt x="1289" y="489"/>
                  </a:lnTo>
                  <a:lnTo>
                    <a:pt x="1232" y="476"/>
                  </a:lnTo>
                  <a:lnTo>
                    <a:pt x="1193" y="466"/>
                  </a:lnTo>
                  <a:lnTo>
                    <a:pt x="1156" y="450"/>
                  </a:lnTo>
                  <a:lnTo>
                    <a:pt x="1107" y="418"/>
                  </a:lnTo>
                  <a:lnTo>
                    <a:pt x="1082" y="403"/>
                  </a:lnTo>
                  <a:lnTo>
                    <a:pt x="1034" y="372"/>
                  </a:lnTo>
                  <a:lnTo>
                    <a:pt x="1007" y="354"/>
                  </a:lnTo>
                  <a:lnTo>
                    <a:pt x="974" y="322"/>
                  </a:lnTo>
                  <a:lnTo>
                    <a:pt x="924" y="287"/>
                  </a:lnTo>
                  <a:lnTo>
                    <a:pt x="883" y="234"/>
                  </a:lnTo>
                  <a:lnTo>
                    <a:pt x="863" y="209"/>
                  </a:lnTo>
                  <a:lnTo>
                    <a:pt x="831" y="173"/>
                  </a:lnTo>
                  <a:lnTo>
                    <a:pt x="807" y="151"/>
                  </a:lnTo>
                  <a:lnTo>
                    <a:pt x="780" y="125"/>
                  </a:lnTo>
                  <a:lnTo>
                    <a:pt x="767" y="115"/>
                  </a:lnTo>
                  <a:lnTo>
                    <a:pt x="736" y="65"/>
                  </a:lnTo>
                  <a:lnTo>
                    <a:pt x="729" y="57"/>
                  </a:lnTo>
                  <a:lnTo>
                    <a:pt x="697" y="45"/>
                  </a:lnTo>
                  <a:lnTo>
                    <a:pt x="693" y="32"/>
                  </a:lnTo>
                  <a:lnTo>
                    <a:pt x="681" y="23"/>
                  </a:lnTo>
                  <a:lnTo>
                    <a:pt x="674" y="19"/>
                  </a:lnTo>
                  <a:lnTo>
                    <a:pt x="665" y="0"/>
                  </a:lnTo>
                  <a:lnTo>
                    <a:pt x="641" y="12"/>
                  </a:lnTo>
                  <a:lnTo>
                    <a:pt x="638" y="28"/>
                  </a:lnTo>
                  <a:lnTo>
                    <a:pt x="631" y="37"/>
                  </a:lnTo>
                  <a:lnTo>
                    <a:pt x="620" y="42"/>
                  </a:lnTo>
                  <a:lnTo>
                    <a:pt x="608" y="44"/>
                  </a:lnTo>
                  <a:lnTo>
                    <a:pt x="581" y="42"/>
                  </a:lnTo>
                  <a:lnTo>
                    <a:pt x="568" y="34"/>
                  </a:lnTo>
                  <a:lnTo>
                    <a:pt x="565" y="38"/>
                  </a:lnTo>
                  <a:lnTo>
                    <a:pt x="570" y="60"/>
                  </a:lnTo>
                  <a:lnTo>
                    <a:pt x="568" y="69"/>
                  </a:lnTo>
                  <a:lnTo>
                    <a:pt x="558" y="93"/>
                  </a:lnTo>
                  <a:lnTo>
                    <a:pt x="547" y="110"/>
                  </a:lnTo>
                  <a:lnTo>
                    <a:pt x="547" y="126"/>
                  </a:lnTo>
                  <a:lnTo>
                    <a:pt x="548" y="140"/>
                  </a:lnTo>
                  <a:lnTo>
                    <a:pt x="557" y="154"/>
                  </a:lnTo>
                  <a:lnTo>
                    <a:pt x="573" y="175"/>
                  </a:lnTo>
                  <a:lnTo>
                    <a:pt x="591" y="228"/>
                  </a:lnTo>
                  <a:lnTo>
                    <a:pt x="598" y="249"/>
                  </a:lnTo>
                  <a:lnTo>
                    <a:pt x="604" y="261"/>
                  </a:lnTo>
                  <a:lnTo>
                    <a:pt x="608" y="318"/>
                  </a:lnTo>
                  <a:lnTo>
                    <a:pt x="603" y="360"/>
                  </a:lnTo>
                  <a:lnTo>
                    <a:pt x="598" y="384"/>
                  </a:lnTo>
                  <a:lnTo>
                    <a:pt x="582" y="404"/>
                  </a:lnTo>
                  <a:lnTo>
                    <a:pt x="565" y="426"/>
                  </a:lnTo>
                  <a:lnTo>
                    <a:pt x="574" y="454"/>
                  </a:lnTo>
                  <a:lnTo>
                    <a:pt x="576" y="518"/>
                  </a:lnTo>
                  <a:lnTo>
                    <a:pt x="571" y="541"/>
                  </a:lnTo>
                  <a:lnTo>
                    <a:pt x="565" y="558"/>
                  </a:lnTo>
                  <a:lnTo>
                    <a:pt x="554" y="573"/>
                  </a:lnTo>
                  <a:lnTo>
                    <a:pt x="529" y="588"/>
                  </a:lnTo>
                  <a:lnTo>
                    <a:pt x="498" y="598"/>
                  </a:lnTo>
                  <a:lnTo>
                    <a:pt x="494" y="602"/>
                  </a:lnTo>
                  <a:lnTo>
                    <a:pt x="489" y="611"/>
                  </a:lnTo>
                  <a:lnTo>
                    <a:pt x="483" y="617"/>
                  </a:lnTo>
                  <a:lnTo>
                    <a:pt x="477" y="630"/>
                  </a:lnTo>
                  <a:lnTo>
                    <a:pt x="476" y="641"/>
                  </a:lnTo>
                  <a:lnTo>
                    <a:pt x="487" y="669"/>
                  </a:lnTo>
                  <a:lnTo>
                    <a:pt x="482" y="687"/>
                  </a:lnTo>
                  <a:lnTo>
                    <a:pt x="483" y="697"/>
                  </a:lnTo>
                  <a:lnTo>
                    <a:pt x="500" y="722"/>
                  </a:lnTo>
                  <a:lnTo>
                    <a:pt x="504" y="744"/>
                  </a:lnTo>
                  <a:lnTo>
                    <a:pt x="496" y="771"/>
                  </a:lnTo>
                  <a:lnTo>
                    <a:pt x="485" y="789"/>
                  </a:lnTo>
                  <a:lnTo>
                    <a:pt x="466" y="808"/>
                  </a:lnTo>
                  <a:lnTo>
                    <a:pt x="442" y="824"/>
                  </a:lnTo>
                  <a:lnTo>
                    <a:pt x="422" y="826"/>
                  </a:lnTo>
                  <a:lnTo>
                    <a:pt x="393" y="819"/>
                  </a:lnTo>
                  <a:lnTo>
                    <a:pt x="393" y="811"/>
                  </a:lnTo>
                  <a:lnTo>
                    <a:pt x="393" y="803"/>
                  </a:lnTo>
                  <a:lnTo>
                    <a:pt x="385" y="798"/>
                  </a:lnTo>
                  <a:lnTo>
                    <a:pt x="360" y="806"/>
                  </a:lnTo>
                  <a:lnTo>
                    <a:pt x="340" y="810"/>
                  </a:lnTo>
                  <a:lnTo>
                    <a:pt x="315" y="810"/>
                  </a:lnTo>
                  <a:lnTo>
                    <a:pt x="288" y="804"/>
                  </a:lnTo>
                  <a:lnTo>
                    <a:pt x="276" y="797"/>
                  </a:lnTo>
                  <a:lnTo>
                    <a:pt x="270" y="791"/>
                  </a:lnTo>
                  <a:lnTo>
                    <a:pt x="261" y="786"/>
                  </a:lnTo>
                  <a:lnTo>
                    <a:pt x="246" y="781"/>
                  </a:lnTo>
                  <a:lnTo>
                    <a:pt x="232" y="767"/>
                  </a:lnTo>
                  <a:lnTo>
                    <a:pt x="210" y="756"/>
                  </a:lnTo>
                  <a:lnTo>
                    <a:pt x="209" y="759"/>
                  </a:lnTo>
                  <a:lnTo>
                    <a:pt x="214" y="777"/>
                  </a:lnTo>
                  <a:lnTo>
                    <a:pt x="212" y="783"/>
                  </a:lnTo>
                  <a:lnTo>
                    <a:pt x="184" y="788"/>
                  </a:lnTo>
                  <a:lnTo>
                    <a:pt x="170" y="818"/>
                  </a:lnTo>
                  <a:lnTo>
                    <a:pt x="170" y="827"/>
                  </a:lnTo>
                  <a:lnTo>
                    <a:pt x="189" y="853"/>
                  </a:lnTo>
                  <a:lnTo>
                    <a:pt x="227" y="891"/>
                  </a:lnTo>
                  <a:lnTo>
                    <a:pt x="218" y="894"/>
                  </a:lnTo>
                  <a:lnTo>
                    <a:pt x="213" y="899"/>
                  </a:lnTo>
                  <a:lnTo>
                    <a:pt x="188" y="928"/>
                  </a:lnTo>
                  <a:lnTo>
                    <a:pt x="173" y="952"/>
                  </a:lnTo>
                  <a:lnTo>
                    <a:pt x="168" y="969"/>
                  </a:lnTo>
                  <a:lnTo>
                    <a:pt x="162" y="974"/>
                  </a:lnTo>
                  <a:lnTo>
                    <a:pt x="155" y="974"/>
                  </a:lnTo>
                  <a:lnTo>
                    <a:pt x="148" y="964"/>
                  </a:lnTo>
                  <a:lnTo>
                    <a:pt x="140" y="956"/>
                  </a:lnTo>
                  <a:lnTo>
                    <a:pt x="135" y="958"/>
                  </a:lnTo>
                  <a:lnTo>
                    <a:pt x="125" y="969"/>
                  </a:lnTo>
                  <a:lnTo>
                    <a:pt x="119" y="974"/>
                  </a:lnTo>
                  <a:lnTo>
                    <a:pt x="112" y="975"/>
                  </a:lnTo>
                  <a:lnTo>
                    <a:pt x="82" y="990"/>
                  </a:lnTo>
                  <a:lnTo>
                    <a:pt x="73" y="1003"/>
                  </a:lnTo>
                  <a:lnTo>
                    <a:pt x="69" y="1009"/>
                  </a:lnTo>
                  <a:lnTo>
                    <a:pt x="32" y="1018"/>
                  </a:lnTo>
                  <a:lnTo>
                    <a:pt x="16" y="1042"/>
                  </a:lnTo>
                  <a:lnTo>
                    <a:pt x="18" y="1065"/>
                  </a:lnTo>
                  <a:lnTo>
                    <a:pt x="16" y="1107"/>
                  </a:lnTo>
                  <a:lnTo>
                    <a:pt x="13" y="1119"/>
                  </a:lnTo>
                  <a:lnTo>
                    <a:pt x="2" y="1134"/>
                  </a:lnTo>
                  <a:lnTo>
                    <a:pt x="0" y="1138"/>
                  </a:lnTo>
                  <a:lnTo>
                    <a:pt x="2" y="1162"/>
                  </a:lnTo>
                  <a:lnTo>
                    <a:pt x="3" y="1167"/>
                  </a:lnTo>
                  <a:lnTo>
                    <a:pt x="27" y="1180"/>
                  </a:lnTo>
                  <a:lnTo>
                    <a:pt x="32" y="1182"/>
                  </a:lnTo>
                  <a:lnTo>
                    <a:pt x="37" y="1195"/>
                  </a:lnTo>
                  <a:lnTo>
                    <a:pt x="43" y="1201"/>
                  </a:lnTo>
                  <a:lnTo>
                    <a:pt x="63" y="1212"/>
                  </a:lnTo>
                  <a:lnTo>
                    <a:pt x="82" y="1221"/>
                  </a:lnTo>
                  <a:lnTo>
                    <a:pt x="99" y="1244"/>
                  </a:lnTo>
                  <a:lnTo>
                    <a:pt x="105" y="1265"/>
                  </a:lnTo>
                  <a:lnTo>
                    <a:pt x="103" y="1282"/>
                  </a:lnTo>
                  <a:lnTo>
                    <a:pt x="99" y="1297"/>
                  </a:lnTo>
                  <a:lnTo>
                    <a:pt x="86" y="1327"/>
                  </a:lnTo>
                  <a:lnTo>
                    <a:pt x="63" y="1386"/>
                  </a:lnTo>
                  <a:lnTo>
                    <a:pt x="62" y="1393"/>
                  </a:lnTo>
                  <a:lnTo>
                    <a:pt x="82" y="1437"/>
                  </a:lnTo>
                  <a:lnTo>
                    <a:pt x="94" y="1446"/>
                  </a:lnTo>
                  <a:lnTo>
                    <a:pt x="107" y="1449"/>
                  </a:lnTo>
                  <a:lnTo>
                    <a:pt x="117" y="1450"/>
                  </a:lnTo>
                  <a:lnTo>
                    <a:pt x="126" y="1454"/>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104" name="Freeform 77"/>
            <p:cNvSpPr>
              <a:spLocks noChangeAspect="1"/>
            </p:cNvSpPr>
            <p:nvPr userDrawn="1"/>
          </p:nvSpPr>
          <p:spPr>
            <a:xfrm>
              <a:off x="2094" y="1796"/>
              <a:ext cx="206" cy="132"/>
            </a:xfrm>
            <a:custGeom>
              <a:avLst/>
              <a:gdLst/>
              <a:ahLst/>
              <a:cxnLst>
                <a:cxn ang="0">
                  <a:pos x="334" y="49"/>
                </a:cxn>
                <a:cxn ang="0">
                  <a:pos x="357" y="103"/>
                </a:cxn>
                <a:cxn ang="0">
                  <a:pos x="448" y="91"/>
                </a:cxn>
                <a:cxn ang="0">
                  <a:pos x="490" y="62"/>
                </a:cxn>
                <a:cxn ang="0">
                  <a:pos x="540" y="14"/>
                </a:cxn>
                <a:cxn ang="0">
                  <a:pos x="620" y="9"/>
                </a:cxn>
                <a:cxn ang="0">
                  <a:pos x="595" y="41"/>
                </a:cxn>
                <a:cxn ang="0">
                  <a:pos x="597" y="75"/>
                </a:cxn>
                <a:cxn ang="0">
                  <a:pos x="538" y="76"/>
                </a:cxn>
                <a:cxn ang="0">
                  <a:pos x="446" y="114"/>
                </a:cxn>
                <a:cxn ang="0">
                  <a:pos x="367" y="163"/>
                </a:cxn>
                <a:cxn ang="0">
                  <a:pos x="315" y="201"/>
                </a:cxn>
                <a:cxn ang="0">
                  <a:pos x="262" y="198"/>
                </a:cxn>
                <a:cxn ang="0">
                  <a:pos x="225" y="207"/>
                </a:cxn>
                <a:cxn ang="0">
                  <a:pos x="208" y="261"/>
                </a:cxn>
                <a:cxn ang="0">
                  <a:pos x="189" y="273"/>
                </a:cxn>
                <a:cxn ang="0">
                  <a:pos x="130" y="301"/>
                </a:cxn>
                <a:cxn ang="0">
                  <a:pos x="84" y="345"/>
                </a:cxn>
                <a:cxn ang="0">
                  <a:pos x="44" y="371"/>
                </a:cxn>
                <a:cxn ang="0">
                  <a:pos x="4" y="390"/>
                </a:cxn>
                <a:cxn ang="0">
                  <a:pos x="20" y="345"/>
                </a:cxn>
                <a:cxn ang="0">
                  <a:pos x="37" y="341"/>
                </a:cxn>
                <a:cxn ang="0">
                  <a:pos x="34" y="315"/>
                </a:cxn>
                <a:cxn ang="0">
                  <a:pos x="96" y="297"/>
                </a:cxn>
                <a:cxn ang="0">
                  <a:pos x="76" y="273"/>
                </a:cxn>
                <a:cxn ang="0">
                  <a:pos x="88" y="254"/>
                </a:cxn>
                <a:cxn ang="0">
                  <a:pos x="118" y="257"/>
                </a:cxn>
                <a:cxn ang="0">
                  <a:pos x="158" y="223"/>
                </a:cxn>
                <a:cxn ang="0">
                  <a:pos x="193" y="196"/>
                </a:cxn>
                <a:cxn ang="0">
                  <a:pos x="193" y="154"/>
                </a:cxn>
                <a:cxn ang="0">
                  <a:pos x="255" y="160"/>
                </a:cxn>
                <a:cxn ang="0">
                  <a:pos x="267" y="125"/>
                </a:cxn>
                <a:cxn ang="0">
                  <a:pos x="302" y="118"/>
                </a:cxn>
                <a:cxn ang="0">
                  <a:pos x="302" y="69"/>
                </a:cxn>
              </a:cxnLst>
              <a:rect l="0" t="0" r="r" b="b"/>
              <a:pathLst>
                <a:path w="620" h="397">
                  <a:moveTo>
                    <a:pt x="319" y="40"/>
                  </a:moveTo>
                  <a:lnTo>
                    <a:pt x="334" y="49"/>
                  </a:lnTo>
                  <a:lnTo>
                    <a:pt x="344" y="81"/>
                  </a:lnTo>
                  <a:lnTo>
                    <a:pt x="357" y="103"/>
                  </a:lnTo>
                  <a:lnTo>
                    <a:pt x="418" y="101"/>
                  </a:lnTo>
                  <a:lnTo>
                    <a:pt x="448" y="91"/>
                  </a:lnTo>
                  <a:lnTo>
                    <a:pt x="480" y="71"/>
                  </a:lnTo>
                  <a:lnTo>
                    <a:pt x="490" y="62"/>
                  </a:lnTo>
                  <a:lnTo>
                    <a:pt x="508" y="33"/>
                  </a:lnTo>
                  <a:lnTo>
                    <a:pt x="540" y="14"/>
                  </a:lnTo>
                  <a:lnTo>
                    <a:pt x="582" y="0"/>
                  </a:lnTo>
                  <a:lnTo>
                    <a:pt x="620" y="9"/>
                  </a:lnTo>
                  <a:lnTo>
                    <a:pt x="610" y="27"/>
                  </a:lnTo>
                  <a:lnTo>
                    <a:pt x="595" y="41"/>
                  </a:lnTo>
                  <a:lnTo>
                    <a:pt x="610" y="56"/>
                  </a:lnTo>
                  <a:lnTo>
                    <a:pt x="597" y="75"/>
                  </a:lnTo>
                  <a:lnTo>
                    <a:pt x="568" y="75"/>
                  </a:lnTo>
                  <a:lnTo>
                    <a:pt x="538" y="76"/>
                  </a:lnTo>
                  <a:lnTo>
                    <a:pt x="476" y="113"/>
                  </a:lnTo>
                  <a:lnTo>
                    <a:pt x="446" y="114"/>
                  </a:lnTo>
                  <a:lnTo>
                    <a:pt x="399" y="144"/>
                  </a:lnTo>
                  <a:lnTo>
                    <a:pt x="367" y="163"/>
                  </a:lnTo>
                  <a:lnTo>
                    <a:pt x="336" y="190"/>
                  </a:lnTo>
                  <a:lnTo>
                    <a:pt x="315" y="201"/>
                  </a:lnTo>
                  <a:lnTo>
                    <a:pt x="280" y="212"/>
                  </a:lnTo>
                  <a:lnTo>
                    <a:pt x="262" y="198"/>
                  </a:lnTo>
                  <a:lnTo>
                    <a:pt x="240" y="194"/>
                  </a:lnTo>
                  <a:lnTo>
                    <a:pt x="225" y="207"/>
                  </a:lnTo>
                  <a:lnTo>
                    <a:pt x="235" y="219"/>
                  </a:lnTo>
                  <a:lnTo>
                    <a:pt x="208" y="261"/>
                  </a:lnTo>
                  <a:lnTo>
                    <a:pt x="193" y="257"/>
                  </a:lnTo>
                  <a:lnTo>
                    <a:pt x="189" y="273"/>
                  </a:lnTo>
                  <a:lnTo>
                    <a:pt x="168" y="275"/>
                  </a:lnTo>
                  <a:lnTo>
                    <a:pt x="130" y="301"/>
                  </a:lnTo>
                  <a:lnTo>
                    <a:pt x="118" y="333"/>
                  </a:lnTo>
                  <a:lnTo>
                    <a:pt x="84" y="345"/>
                  </a:lnTo>
                  <a:lnTo>
                    <a:pt x="69" y="341"/>
                  </a:lnTo>
                  <a:lnTo>
                    <a:pt x="44" y="371"/>
                  </a:lnTo>
                  <a:lnTo>
                    <a:pt x="27" y="397"/>
                  </a:lnTo>
                  <a:lnTo>
                    <a:pt x="4" y="390"/>
                  </a:lnTo>
                  <a:lnTo>
                    <a:pt x="0" y="371"/>
                  </a:lnTo>
                  <a:lnTo>
                    <a:pt x="20" y="345"/>
                  </a:lnTo>
                  <a:lnTo>
                    <a:pt x="19" y="321"/>
                  </a:lnTo>
                  <a:lnTo>
                    <a:pt x="37" y="341"/>
                  </a:lnTo>
                  <a:lnTo>
                    <a:pt x="49" y="324"/>
                  </a:lnTo>
                  <a:lnTo>
                    <a:pt x="34" y="315"/>
                  </a:lnTo>
                  <a:lnTo>
                    <a:pt x="67" y="317"/>
                  </a:lnTo>
                  <a:lnTo>
                    <a:pt x="96" y="297"/>
                  </a:lnTo>
                  <a:lnTo>
                    <a:pt x="99" y="277"/>
                  </a:lnTo>
                  <a:lnTo>
                    <a:pt x="76" y="273"/>
                  </a:lnTo>
                  <a:lnTo>
                    <a:pt x="71" y="261"/>
                  </a:lnTo>
                  <a:lnTo>
                    <a:pt x="88" y="254"/>
                  </a:lnTo>
                  <a:lnTo>
                    <a:pt x="103" y="261"/>
                  </a:lnTo>
                  <a:lnTo>
                    <a:pt x="118" y="257"/>
                  </a:lnTo>
                  <a:lnTo>
                    <a:pt x="121" y="237"/>
                  </a:lnTo>
                  <a:lnTo>
                    <a:pt x="158" y="223"/>
                  </a:lnTo>
                  <a:lnTo>
                    <a:pt x="183" y="200"/>
                  </a:lnTo>
                  <a:lnTo>
                    <a:pt x="193" y="196"/>
                  </a:lnTo>
                  <a:lnTo>
                    <a:pt x="200" y="160"/>
                  </a:lnTo>
                  <a:lnTo>
                    <a:pt x="193" y="154"/>
                  </a:lnTo>
                  <a:lnTo>
                    <a:pt x="231" y="165"/>
                  </a:lnTo>
                  <a:lnTo>
                    <a:pt x="255" y="160"/>
                  </a:lnTo>
                  <a:lnTo>
                    <a:pt x="252" y="147"/>
                  </a:lnTo>
                  <a:lnTo>
                    <a:pt x="267" y="125"/>
                  </a:lnTo>
                  <a:lnTo>
                    <a:pt x="290" y="118"/>
                  </a:lnTo>
                  <a:lnTo>
                    <a:pt x="302" y="118"/>
                  </a:lnTo>
                  <a:lnTo>
                    <a:pt x="309" y="103"/>
                  </a:lnTo>
                  <a:lnTo>
                    <a:pt x="302" y="69"/>
                  </a:lnTo>
                  <a:lnTo>
                    <a:pt x="319" y="40"/>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105" name="Freeform 78"/>
            <p:cNvSpPr>
              <a:spLocks noChangeAspect="1"/>
            </p:cNvSpPr>
            <p:nvPr userDrawn="1"/>
          </p:nvSpPr>
          <p:spPr>
            <a:xfrm>
              <a:off x="1948" y="1912"/>
              <a:ext cx="117" cy="100"/>
            </a:xfrm>
            <a:custGeom>
              <a:avLst/>
              <a:gdLst/>
              <a:ahLst/>
              <a:cxnLst>
                <a:cxn ang="0">
                  <a:pos x="80" y="214"/>
                </a:cxn>
                <a:cxn ang="0">
                  <a:pos x="120" y="199"/>
                </a:cxn>
                <a:cxn ang="0">
                  <a:pos x="124" y="169"/>
                </a:cxn>
                <a:cxn ang="0">
                  <a:pos x="144" y="173"/>
                </a:cxn>
                <a:cxn ang="0">
                  <a:pos x="161" y="133"/>
                </a:cxn>
                <a:cxn ang="0">
                  <a:pos x="195" y="113"/>
                </a:cxn>
                <a:cxn ang="0">
                  <a:pos x="220" y="89"/>
                </a:cxn>
                <a:cxn ang="0">
                  <a:pos x="266" y="82"/>
                </a:cxn>
                <a:cxn ang="0">
                  <a:pos x="302" y="49"/>
                </a:cxn>
                <a:cxn ang="0">
                  <a:pos x="329" y="58"/>
                </a:cxn>
                <a:cxn ang="0">
                  <a:pos x="359" y="28"/>
                </a:cxn>
                <a:cxn ang="0">
                  <a:pos x="312" y="36"/>
                </a:cxn>
                <a:cxn ang="0">
                  <a:pos x="278" y="31"/>
                </a:cxn>
                <a:cxn ang="0">
                  <a:pos x="227" y="0"/>
                </a:cxn>
                <a:cxn ang="0">
                  <a:pos x="180" y="58"/>
                </a:cxn>
                <a:cxn ang="0">
                  <a:pos x="135" y="111"/>
                </a:cxn>
                <a:cxn ang="0">
                  <a:pos x="95" y="165"/>
                </a:cxn>
                <a:cxn ang="0">
                  <a:pos x="29" y="214"/>
                </a:cxn>
                <a:cxn ang="0">
                  <a:pos x="0" y="243"/>
                </a:cxn>
                <a:cxn ang="0">
                  <a:pos x="7" y="278"/>
                </a:cxn>
                <a:cxn ang="0">
                  <a:pos x="44" y="276"/>
                </a:cxn>
                <a:cxn ang="0">
                  <a:pos x="44" y="301"/>
                </a:cxn>
                <a:cxn ang="0">
                  <a:pos x="56" y="230"/>
                </a:cxn>
                <a:cxn ang="0">
                  <a:pos x="80" y="214"/>
                </a:cxn>
              </a:cxnLst>
              <a:rect l="0" t="0" r="r" b="b"/>
              <a:pathLst>
                <a:path w="359" h="301">
                  <a:moveTo>
                    <a:pt x="80" y="214"/>
                  </a:moveTo>
                  <a:lnTo>
                    <a:pt x="120" y="199"/>
                  </a:lnTo>
                  <a:lnTo>
                    <a:pt x="124" y="169"/>
                  </a:lnTo>
                  <a:lnTo>
                    <a:pt x="144" y="173"/>
                  </a:lnTo>
                  <a:lnTo>
                    <a:pt x="161" y="133"/>
                  </a:lnTo>
                  <a:lnTo>
                    <a:pt x="195" y="113"/>
                  </a:lnTo>
                  <a:lnTo>
                    <a:pt x="220" y="89"/>
                  </a:lnTo>
                  <a:lnTo>
                    <a:pt x="266" y="82"/>
                  </a:lnTo>
                  <a:lnTo>
                    <a:pt x="302" y="49"/>
                  </a:lnTo>
                  <a:lnTo>
                    <a:pt x="329" y="58"/>
                  </a:lnTo>
                  <a:lnTo>
                    <a:pt x="359" y="28"/>
                  </a:lnTo>
                  <a:lnTo>
                    <a:pt x="312" y="36"/>
                  </a:lnTo>
                  <a:lnTo>
                    <a:pt x="278" y="31"/>
                  </a:lnTo>
                  <a:lnTo>
                    <a:pt x="227" y="0"/>
                  </a:lnTo>
                  <a:lnTo>
                    <a:pt x="180" y="58"/>
                  </a:lnTo>
                  <a:lnTo>
                    <a:pt x="135" y="111"/>
                  </a:lnTo>
                  <a:lnTo>
                    <a:pt x="95" y="165"/>
                  </a:lnTo>
                  <a:lnTo>
                    <a:pt x="29" y="214"/>
                  </a:lnTo>
                  <a:lnTo>
                    <a:pt x="0" y="243"/>
                  </a:lnTo>
                  <a:lnTo>
                    <a:pt x="7" y="278"/>
                  </a:lnTo>
                  <a:lnTo>
                    <a:pt x="44" y="276"/>
                  </a:lnTo>
                  <a:lnTo>
                    <a:pt x="44" y="301"/>
                  </a:lnTo>
                  <a:lnTo>
                    <a:pt x="56" y="230"/>
                  </a:lnTo>
                  <a:lnTo>
                    <a:pt x="80" y="214"/>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106" name="Freeform 79"/>
            <p:cNvSpPr>
              <a:spLocks noChangeAspect="1"/>
            </p:cNvSpPr>
            <p:nvPr userDrawn="1"/>
          </p:nvSpPr>
          <p:spPr>
            <a:xfrm>
              <a:off x="2063" y="1984"/>
              <a:ext cx="33" cy="26"/>
            </a:xfrm>
            <a:custGeom>
              <a:avLst/>
              <a:gdLst/>
              <a:ahLst/>
              <a:cxnLst>
                <a:cxn ang="0">
                  <a:pos x="0" y="54"/>
                </a:cxn>
                <a:cxn ang="0">
                  <a:pos x="19" y="66"/>
                </a:cxn>
                <a:cxn ang="0">
                  <a:pos x="65" y="47"/>
                </a:cxn>
                <a:cxn ang="0">
                  <a:pos x="102" y="18"/>
                </a:cxn>
                <a:cxn ang="0">
                  <a:pos x="73" y="0"/>
                </a:cxn>
                <a:cxn ang="0">
                  <a:pos x="41" y="23"/>
                </a:cxn>
                <a:cxn ang="0">
                  <a:pos x="39" y="20"/>
                </a:cxn>
                <a:cxn ang="0">
                  <a:pos x="4" y="32"/>
                </a:cxn>
                <a:cxn ang="0">
                  <a:pos x="0" y="54"/>
                </a:cxn>
              </a:cxnLst>
              <a:rect l="0" t="0" r="r" b="b"/>
              <a:pathLst>
                <a:path w="102" h="66">
                  <a:moveTo>
                    <a:pt x="0" y="54"/>
                  </a:moveTo>
                  <a:lnTo>
                    <a:pt x="19" y="66"/>
                  </a:lnTo>
                  <a:lnTo>
                    <a:pt x="65" y="47"/>
                  </a:lnTo>
                  <a:lnTo>
                    <a:pt x="102" y="18"/>
                  </a:lnTo>
                  <a:lnTo>
                    <a:pt x="73" y="0"/>
                  </a:lnTo>
                  <a:lnTo>
                    <a:pt x="41" y="23"/>
                  </a:lnTo>
                  <a:lnTo>
                    <a:pt x="39" y="20"/>
                  </a:lnTo>
                  <a:lnTo>
                    <a:pt x="4" y="32"/>
                  </a:lnTo>
                  <a:lnTo>
                    <a:pt x="0" y="54"/>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107" name="Freeform 80"/>
            <p:cNvSpPr>
              <a:spLocks noChangeAspect="1"/>
            </p:cNvSpPr>
            <p:nvPr userDrawn="1"/>
          </p:nvSpPr>
          <p:spPr>
            <a:xfrm>
              <a:off x="1332" y="2179"/>
              <a:ext cx="18" cy="22"/>
            </a:xfrm>
            <a:custGeom>
              <a:avLst/>
              <a:gdLst/>
              <a:ahLst/>
              <a:cxnLst>
                <a:cxn ang="0">
                  <a:pos x="55" y="3"/>
                </a:cxn>
                <a:cxn ang="0">
                  <a:pos x="55" y="7"/>
                </a:cxn>
                <a:cxn ang="0">
                  <a:pos x="54" y="10"/>
                </a:cxn>
                <a:cxn ang="0">
                  <a:pos x="54" y="13"/>
                </a:cxn>
                <a:cxn ang="0">
                  <a:pos x="49" y="19"/>
                </a:cxn>
                <a:cxn ang="0">
                  <a:pos x="43" y="27"/>
                </a:cxn>
                <a:cxn ang="0">
                  <a:pos x="39" y="35"/>
                </a:cxn>
                <a:cxn ang="0">
                  <a:pos x="33" y="44"/>
                </a:cxn>
                <a:cxn ang="0">
                  <a:pos x="29" y="54"/>
                </a:cxn>
                <a:cxn ang="0">
                  <a:pos x="25" y="58"/>
                </a:cxn>
                <a:cxn ang="0">
                  <a:pos x="21" y="61"/>
                </a:cxn>
                <a:cxn ang="0">
                  <a:pos x="17" y="63"/>
                </a:cxn>
                <a:cxn ang="0">
                  <a:pos x="15" y="64"/>
                </a:cxn>
                <a:cxn ang="0">
                  <a:pos x="9" y="62"/>
                </a:cxn>
                <a:cxn ang="0">
                  <a:pos x="6" y="58"/>
                </a:cxn>
                <a:cxn ang="0">
                  <a:pos x="4" y="52"/>
                </a:cxn>
                <a:cxn ang="0">
                  <a:pos x="0" y="47"/>
                </a:cxn>
                <a:cxn ang="0">
                  <a:pos x="0" y="41"/>
                </a:cxn>
                <a:cxn ang="0">
                  <a:pos x="1" y="30"/>
                </a:cxn>
                <a:cxn ang="0">
                  <a:pos x="1" y="24"/>
                </a:cxn>
                <a:cxn ang="0">
                  <a:pos x="4" y="21"/>
                </a:cxn>
                <a:cxn ang="0">
                  <a:pos x="5" y="17"/>
                </a:cxn>
                <a:cxn ang="0">
                  <a:pos x="9" y="12"/>
                </a:cxn>
                <a:cxn ang="0">
                  <a:pos x="14" y="10"/>
                </a:cxn>
                <a:cxn ang="0">
                  <a:pos x="18" y="8"/>
                </a:cxn>
                <a:cxn ang="0">
                  <a:pos x="25" y="6"/>
                </a:cxn>
                <a:cxn ang="0">
                  <a:pos x="33" y="4"/>
                </a:cxn>
                <a:cxn ang="0">
                  <a:pos x="42" y="2"/>
                </a:cxn>
                <a:cxn ang="0">
                  <a:pos x="47" y="0"/>
                </a:cxn>
                <a:cxn ang="0">
                  <a:pos x="49" y="0"/>
                </a:cxn>
                <a:cxn ang="0">
                  <a:pos x="51" y="1"/>
                </a:cxn>
                <a:cxn ang="0">
                  <a:pos x="55" y="3"/>
                </a:cxn>
              </a:cxnLst>
              <a:rect l="0" t="0" r="r" b="b"/>
              <a:pathLst>
                <a:path w="55" h="64">
                  <a:moveTo>
                    <a:pt x="55" y="3"/>
                  </a:moveTo>
                  <a:lnTo>
                    <a:pt x="55" y="7"/>
                  </a:lnTo>
                  <a:lnTo>
                    <a:pt x="54" y="10"/>
                  </a:lnTo>
                  <a:lnTo>
                    <a:pt x="54" y="13"/>
                  </a:lnTo>
                  <a:lnTo>
                    <a:pt x="49" y="19"/>
                  </a:lnTo>
                  <a:lnTo>
                    <a:pt x="43" y="27"/>
                  </a:lnTo>
                  <a:lnTo>
                    <a:pt x="39" y="35"/>
                  </a:lnTo>
                  <a:lnTo>
                    <a:pt x="33" y="44"/>
                  </a:lnTo>
                  <a:lnTo>
                    <a:pt x="29" y="54"/>
                  </a:lnTo>
                  <a:lnTo>
                    <a:pt x="25" y="58"/>
                  </a:lnTo>
                  <a:lnTo>
                    <a:pt x="21" y="61"/>
                  </a:lnTo>
                  <a:lnTo>
                    <a:pt x="17" y="63"/>
                  </a:lnTo>
                  <a:lnTo>
                    <a:pt x="15" y="64"/>
                  </a:lnTo>
                  <a:lnTo>
                    <a:pt x="9" y="62"/>
                  </a:lnTo>
                  <a:lnTo>
                    <a:pt x="6" y="58"/>
                  </a:lnTo>
                  <a:lnTo>
                    <a:pt x="4" y="52"/>
                  </a:lnTo>
                  <a:lnTo>
                    <a:pt x="0" y="47"/>
                  </a:lnTo>
                  <a:lnTo>
                    <a:pt x="0" y="41"/>
                  </a:lnTo>
                  <a:lnTo>
                    <a:pt x="1" y="30"/>
                  </a:lnTo>
                  <a:lnTo>
                    <a:pt x="1" y="24"/>
                  </a:lnTo>
                  <a:lnTo>
                    <a:pt x="4" y="21"/>
                  </a:lnTo>
                  <a:lnTo>
                    <a:pt x="5" y="17"/>
                  </a:lnTo>
                  <a:lnTo>
                    <a:pt x="9" y="12"/>
                  </a:lnTo>
                  <a:lnTo>
                    <a:pt x="14" y="10"/>
                  </a:lnTo>
                  <a:lnTo>
                    <a:pt x="18" y="8"/>
                  </a:lnTo>
                  <a:lnTo>
                    <a:pt x="25" y="6"/>
                  </a:lnTo>
                  <a:lnTo>
                    <a:pt x="33" y="4"/>
                  </a:lnTo>
                  <a:lnTo>
                    <a:pt x="42" y="2"/>
                  </a:lnTo>
                  <a:lnTo>
                    <a:pt x="47" y="0"/>
                  </a:lnTo>
                  <a:lnTo>
                    <a:pt x="49" y="0"/>
                  </a:lnTo>
                  <a:lnTo>
                    <a:pt x="51" y="1"/>
                  </a:lnTo>
                  <a:lnTo>
                    <a:pt x="55" y="3"/>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108" name="Freeform 81"/>
            <p:cNvSpPr>
              <a:spLocks noChangeAspect="1"/>
            </p:cNvSpPr>
            <p:nvPr userDrawn="1"/>
          </p:nvSpPr>
          <p:spPr>
            <a:xfrm>
              <a:off x="1497" y="1803"/>
              <a:ext cx="11" cy="26"/>
            </a:xfrm>
            <a:custGeom>
              <a:avLst/>
              <a:gdLst/>
              <a:ahLst/>
              <a:cxnLst>
                <a:cxn ang="0">
                  <a:pos x="34" y="62"/>
                </a:cxn>
                <a:cxn ang="0">
                  <a:pos x="33" y="50"/>
                </a:cxn>
                <a:cxn ang="0">
                  <a:pos x="33" y="41"/>
                </a:cxn>
                <a:cxn ang="0">
                  <a:pos x="33" y="31"/>
                </a:cxn>
                <a:cxn ang="0">
                  <a:pos x="32" y="20"/>
                </a:cxn>
                <a:cxn ang="0">
                  <a:pos x="26" y="9"/>
                </a:cxn>
                <a:cxn ang="0">
                  <a:pos x="25" y="5"/>
                </a:cxn>
                <a:cxn ang="0">
                  <a:pos x="17" y="2"/>
                </a:cxn>
                <a:cxn ang="0">
                  <a:pos x="12" y="0"/>
                </a:cxn>
                <a:cxn ang="0">
                  <a:pos x="5" y="5"/>
                </a:cxn>
                <a:cxn ang="0">
                  <a:pos x="1" y="9"/>
                </a:cxn>
                <a:cxn ang="0">
                  <a:pos x="1" y="18"/>
                </a:cxn>
                <a:cxn ang="0">
                  <a:pos x="0" y="23"/>
                </a:cxn>
                <a:cxn ang="0">
                  <a:pos x="2" y="34"/>
                </a:cxn>
                <a:cxn ang="0">
                  <a:pos x="3" y="46"/>
                </a:cxn>
                <a:cxn ang="0">
                  <a:pos x="5" y="54"/>
                </a:cxn>
                <a:cxn ang="0">
                  <a:pos x="5" y="60"/>
                </a:cxn>
                <a:cxn ang="0">
                  <a:pos x="10" y="67"/>
                </a:cxn>
                <a:cxn ang="0">
                  <a:pos x="15" y="76"/>
                </a:cxn>
                <a:cxn ang="0">
                  <a:pos x="24" y="79"/>
                </a:cxn>
                <a:cxn ang="0">
                  <a:pos x="28" y="71"/>
                </a:cxn>
                <a:cxn ang="0">
                  <a:pos x="32" y="66"/>
                </a:cxn>
                <a:cxn ang="0">
                  <a:pos x="34" y="62"/>
                </a:cxn>
              </a:cxnLst>
              <a:rect l="0" t="0" r="r" b="b"/>
              <a:pathLst>
                <a:path w="34" h="79">
                  <a:moveTo>
                    <a:pt x="34" y="62"/>
                  </a:moveTo>
                  <a:lnTo>
                    <a:pt x="33" y="50"/>
                  </a:lnTo>
                  <a:lnTo>
                    <a:pt x="33" y="41"/>
                  </a:lnTo>
                  <a:lnTo>
                    <a:pt x="33" y="31"/>
                  </a:lnTo>
                  <a:lnTo>
                    <a:pt x="32" y="20"/>
                  </a:lnTo>
                  <a:lnTo>
                    <a:pt x="26" y="9"/>
                  </a:lnTo>
                  <a:lnTo>
                    <a:pt x="25" y="5"/>
                  </a:lnTo>
                  <a:lnTo>
                    <a:pt x="17" y="2"/>
                  </a:lnTo>
                  <a:lnTo>
                    <a:pt x="12" y="0"/>
                  </a:lnTo>
                  <a:lnTo>
                    <a:pt x="5" y="5"/>
                  </a:lnTo>
                  <a:lnTo>
                    <a:pt x="1" y="9"/>
                  </a:lnTo>
                  <a:lnTo>
                    <a:pt x="1" y="18"/>
                  </a:lnTo>
                  <a:lnTo>
                    <a:pt x="0" y="23"/>
                  </a:lnTo>
                  <a:lnTo>
                    <a:pt x="2" y="34"/>
                  </a:lnTo>
                  <a:lnTo>
                    <a:pt x="3" y="46"/>
                  </a:lnTo>
                  <a:lnTo>
                    <a:pt x="5" y="54"/>
                  </a:lnTo>
                  <a:lnTo>
                    <a:pt x="5" y="60"/>
                  </a:lnTo>
                  <a:lnTo>
                    <a:pt x="10" y="67"/>
                  </a:lnTo>
                  <a:lnTo>
                    <a:pt x="15" y="76"/>
                  </a:lnTo>
                  <a:lnTo>
                    <a:pt x="24" y="79"/>
                  </a:lnTo>
                  <a:lnTo>
                    <a:pt x="28" y="71"/>
                  </a:lnTo>
                  <a:lnTo>
                    <a:pt x="32" y="66"/>
                  </a:lnTo>
                  <a:lnTo>
                    <a:pt x="34" y="62"/>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109" name="Freeform 82"/>
            <p:cNvSpPr>
              <a:spLocks noChangeAspect="1"/>
            </p:cNvSpPr>
            <p:nvPr userDrawn="1"/>
          </p:nvSpPr>
          <p:spPr>
            <a:xfrm>
              <a:off x="1509" y="1825"/>
              <a:ext cx="19" cy="15"/>
            </a:xfrm>
            <a:custGeom>
              <a:avLst/>
              <a:gdLst/>
              <a:ahLst/>
              <a:cxnLst>
                <a:cxn ang="0">
                  <a:pos x="19" y="4"/>
                </a:cxn>
                <a:cxn ang="0">
                  <a:pos x="26" y="1"/>
                </a:cxn>
                <a:cxn ang="0">
                  <a:pos x="31" y="0"/>
                </a:cxn>
                <a:cxn ang="0">
                  <a:pos x="37" y="5"/>
                </a:cxn>
                <a:cxn ang="0">
                  <a:pos x="44" y="7"/>
                </a:cxn>
                <a:cxn ang="0">
                  <a:pos x="53" y="13"/>
                </a:cxn>
                <a:cxn ang="0">
                  <a:pos x="61" y="17"/>
                </a:cxn>
                <a:cxn ang="0">
                  <a:pos x="62" y="20"/>
                </a:cxn>
                <a:cxn ang="0">
                  <a:pos x="62" y="27"/>
                </a:cxn>
                <a:cxn ang="0">
                  <a:pos x="59" y="32"/>
                </a:cxn>
                <a:cxn ang="0">
                  <a:pos x="56" y="37"/>
                </a:cxn>
                <a:cxn ang="0">
                  <a:pos x="46" y="40"/>
                </a:cxn>
                <a:cxn ang="0">
                  <a:pos x="37" y="45"/>
                </a:cxn>
                <a:cxn ang="0">
                  <a:pos x="27" y="42"/>
                </a:cxn>
                <a:cxn ang="0">
                  <a:pos x="15" y="40"/>
                </a:cxn>
                <a:cxn ang="0">
                  <a:pos x="4" y="38"/>
                </a:cxn>
                <a:cxn ang="0">
                  <a:pos x="1" y="33"/>
                </a:cxn>
                <a:cxn ang="0">
                  <a:pos x="0" y="28"/>
                </a:cxn>
                <a:cxn ang="0">
                  <a:pos x="0" y="25"/>
                </a:cxn>
                <a:cxn ang="0">
                  <a:pos x="1" y="19"/>
                </a:cxn>
                <a:cxn ang="0">
                  <a:pos x="2" y="14"/>
                </a:cxn>
                <a:cxn ang="0">
                  <a:pos x="5" y="12"/>
                </a:cxn>
                <a:cxn ang="0">
                  <a:pos x="13" y="7"/>
                </a:cxn>
                <a:cxn ang="0">
                  <a:pos x="19" y="4"/>
                </a:cxn>
              </a:cxnLst>
              <a:rect l="0" t="0" r="r" b="b"/>
              <a:pathLst>
                <a:path w="62" h="45">
                  <a:moveTo>
                    <a:pt x="19" y="4"/>
                  </a:moveTo>
                  <a:lnTo>
                    <a:pt x="26" y="1"/>
                  </a:lnTo>
                  <a:lnTo>
                    <a:pt x="31" y="0"/>
                  </a:lnTo>
                  <a:lnTo>
                    <a:pt x="37" y="5"/>
                  </a:lnTo>
                  <a:lnTo>
                    <a:pt x="44" y="7"/>
                  </a:lnTo>
                  <a:lnTo>
                    <a:pt x="53" y="13"/>
                  </a:lnTo>
                  <a:lnTo>
                    <a:pt x="61" y="17"/>
                  </a:lnTo>
                  <a:lnTo>
                    <a:pt x="62" y="20"/>
                  </a:lnTo>
                  <a:lnTo>
                    <a:pt x="62" y="27"/>
                  </a:lnTo>
                  <a:lnTo>
                    <a:pt x="59" y="32"/>
                  </a:lnTo>
                  <a:lnTo>
                    <a:pt x="56" y="37"/>
                  </a:lnTo>
                  <a:lnTo>
                    <a:pt x="46" y="40"/>
                  </a:lnTo>
                  <a:lnTo>
                    <a:pt x="37" y="45"/>
                  </a:lnTo>
                  <a:lnTo>
                    <a:pt x="27" y="42"/>
                  </a:lnTo>
                  <a:lnTo>
                    <a:pt x="15" y="40"/>
                  </a:lnTo>
                  <a:lnTo>
                    <a:pt x="4" y="38"/>
                  </a:lnTo>
                  <a:lnTo>
                    <a:pt x="1" y="33"/>
                  </a:lnTo>
                  <a:lnTo>
                    <a:pt x="0" y="28"/>
                  </a:lnTo>
                  <a:lnTo>
                    <a:pt x="0" y="25"/>
                  </a:lnTo>
                  <a:lnTo>
                    <a:pt x="1" y="19"/>
                  </a:lnTo>
                  <a:lnTo>
                    <a:pt x="2" y="14"/>
                  </a:lnTo>
                  <a:lnTo>
                    <a:pt x="5" y="12"/>
                  </a:lnTo>
                  <a:lnTo>
                    <a:pt x="13" y="7"/>
                  </a:lnTo>
                  <a:lnTo>
                    <a:pt x="19" y="4"/>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110" name="Freeform 83"/>
            <p:cNvSpPr>
              <a:spLocks noChangeAspect="1"/>
            </p:cNvSpPr>
            <p:nvPr userDrawn="1"/>
          </p:nvSpPr>
          <p:spPr>
            <a:xfrm>
              <a:off x="2010" y="2025"/>
              <a:ext cx="16" cy="8"/>
            </a:xfrm>
            <a:custGeom>
              <a:avLst/>
              <a:gdLst/>
              <a:ahLst/>
              <a:cxnLst>
                <a:cxn ang="0">
                  <a:pos x="0" y="6"/>
                </a:cxn>
                <a:cxn ang="0">
                  <a:pos x="22" y="0"/>
                </a:cxn>
                <a:cxn ang="0">
                  <a:pos x="47" y="5"/>
                </a:cxn>
                <a:cxn ang="0">
                  <a:pos x="41" y="20"/>
                </a:cxn>
                <a:cxn ang="0">
                  <a:pos x="20" y="30"/>
                </a:cxn>
                <a:cxn ang="0">
                  <a:pos x="0" y="6"/>
                </a:cxn>
              </a:cxnLst>
              <a:rect l="0" t="0" r="r" b="b"/>
              <a:pathLst>
                <a:path w="47" h="30">
                  <a:moveTo>
                    <a:pt x="0" y="6"/>
                  </a:moveTo>
                  <a:lnTo>
                    <a:pt x="22" y="0"/>
                  </a:lnTo>
                  <a:lnTo>
                    <a:pt x="47" y="5"/>
                  </a:lnTo>
                  <a:lnTo>
                    <a:pt x="41" y="20"/>
                  </a:lnTo>
                  <a:lnTo>
                    <a:pt x="20" y="30"/>
                  </a:lnTo>
                  <a:lnTo>
                    <a:pt x="0" y="6"/>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111" name="Freeform 84"/>
            <p:cNvSpPr>
              <a:spLocks noChangeAspect="1"/>
            </p:cNvSpPr>
            <p:nvPr userDrawn="1"/>
          </p:nvSpPr>
          <p:spPr>
            <a:xfrm>
              <a:off x="1380" y="2254"/>
              <a:ext cx="194" cy="152"/>
            </a:xfrm>
            <a:custGeom>
              <a:avLst/>
              <a:gdLst/>
              <a:ahLst/>
              <a:cxnLst>
                <a:cxn ang="0">
                  <a:pos x="323" y="425"/>
                </a:cxn>
                <a:cxn ang="0">
                  <a:pos x="339" y="385"/>
                </a:cxn>
                <a:cxn ang="0">
                  <a:pos x="314" y="390"/>
                </a:cxn>
                <a:cxn ang="0">
                  <a:pos x="310" y="362"/>
                </a:cxn>
                <a:cxn ang="0">
                  <a:pos x="299" y="349"/>
                </a:cxn>
                <a:cxn ang="0">
                  <a:pos x="278" y="382"/>
                </a:cxn>
                <a:cxn ang="0">
                  <a:pos x="248" y="387"/>
                </a:cxn>
                <a:cxn ang="0">
                  <a:pos x="222" y="379"/>
                </a:cxn>
                <a:cxn ang="0">
                  <a:pos x="198" y="360"/>
                </a:cxn>
                <a:cxn ang="0">
                  <a:pos x="157" y="371"/>
                </a:cxn>
                <a:cxn ang="0">
                  <a:pos x="92" y="360"/>
                </a:cxn>
                <a:cxn ang="0">
                  <a:pos x="68" y="380"/>
                </a:cxn>
                <a:cxn ang="0">
                  <a:pos x="35" y="382"/>
                </a:cxn>
                <a:cxn ang="0">
                  <a:pos x="22" y="353"/>
                </a:cxn>
                <a:cxn ang="0">
                  <a:pos x="0" y="334"/>
                </a:cxn>
                <a:cxn ang="0">
                  <a:pos x="27" y="315"/>
                </a:cxn>
                <a:cxn ang="0">
                  <a:pos x="66" y="284"/>
                </a:cxn>
                <a:cxn ang="0">
                  <a:pos x="99" y="279"/>
                </a:cxn>
                <a:cxn ang="0">
                  <a:pos x="130" y="233"/>
                </a:cxn>
                <a:cxn ang="0">
                  <a:pos x="119" y="153"/>
                </a:cxn>
                <a:cxn ang="0">
                  <a:pos x="142" y="139"/>
                </a:cxn>
                <a:cxn ang="0">
                  <a:pos x="181" y="118"/>
                </a:cxn>
                <a:cxn ang="0">
                  <a:pos x="214" y="115"/>
                </a:cxn>
                <a:cxn ang="0">
                  <a:pos x="251" y="140"/>
                </a:cxn>
                <a:cxn ang="0">
                  <a:pos x="260" y="224"/>
                </a:cxn>
                <a:cxn ang="0">
                  <a:pos x="305" y="223"/>
                </a:cxn>
                <a:cxn ang="0">
                  <a:pos x="316" y="179"/>
                </a:cxn>
                <a:cxn ang="0">
                  <a:pos x="369" y="210"/>
                </a:cxn>
                <a:cxn ang="0">
                  <a:pos x="401" y="213"/>
                </a:cxn>
                <a:cxn ang="0">
                  <a:pos x="434" y="122"/>
                </a:cxn>
                <a:cxn ang="0">
                  <a:pos x="380" y="117"/>
                </a:cxn>
                <a:cxn ang="0">
                  <a:pos x="339" y="136"/>
                </a:cxn>
                <a:cxn ang="0">
                  <a:pos x="283" y="151"/>
                </a:cxn>
                <a:cxn ang="0">
                  <a:pos x="300" y="49"/>
                </a:cxn>
                <a:cxn ang="0">
                  <a:pos x="322" y="0"/>
                </a:cxn>
                <a:cxn ang="0">
                  <a:pos x="385" y="26"/>
                </a:cxn>
                <a:cxn ang="0">
                  <a:pos x="435" y="58"/>
                </a:cxn>
                <a:cxn ang="0">
                  <a:pos x="499" y="29"/>
                </a:cxn>
                <a:cxn ang="0">
                  <a:pos x="481" y="225"/>
                </a:cxn>
                <a:cxn ang="0">
                  <a:pos x="530" y="330"/>
                </a:cxn>
                <a:cxn ang="0">
                  <a:pos x="582" y="381"/>
                </a:cxn>
                <a:cxn ang="0">
                  <a:pos x="557" y="392"/>
                </a:cxn>
                <a:cxn ang="0">
                  <a:pos x="549" y="407"/>
                </a:cxn>
                <a:cxn ang="0">
                  <a:pos x="531" y="423"/>
                </a:cxn>
                <a:cxn ang="0">
                  <a:pos x="502" y="411"/>
                </a:cxn>
                <a:cxn ang="0">
                  <a:pos x="466" y="417"/>
                </a:cxn>
                <a:cxn ang="0">
                  <a:pos x="420" y="440"/>
                </a:cxn>
                <a:cxn ang="0">
                  <a:pos x="375" y="456"/>
                </a:cxn>
                <a:cxn ang="0">
                  <a:pos x="325" y="446"/>
                </a:cxn>
              </a:cxnLst>
              <a:rect l="0" t="0" r="r" b="b"/>
              <a:pathLst>
                <a:path w="582" h="457">
                  <a:moveTo>
                    <a:pt x="325" y="446"/>
                  </a:moveTo>
                  <a:lnTo>
                    <a:pt x="326" y="444"/>
                  </a:lnTo>
                  <a:lnTo>
                    <a:pt x="323" y="425"/>
                  </a:lnTo>
                  <a:lnTo>
                    <a:pt x="323" y="413"/>
                  </a:lnTo>
                  <a:lnTo>
                    <a:pt x="338" y="405"/>
                  </a:lnTo>
                  <a:lnTo>
                    <a:pt x="339" y="385"/>
                  </a:lnTo>
                  <a:lnTo>
                    <a:pt x="338" y="381"/>
                  </a:lnTo>
                  <a:lnTo>
                    <a:pt x="324" y="390"/>
                  </a:lnTo>
                  <a:lnTo>
                    <a:pt x="314" y="390"/>
                  </a:lnTo>
                  <a:lnTo>
                    <a:pt x="301" y="378"/>
                  </a:lnTo>
                  <a:lnTo>
                    <a:pt x="306" y="368"/>
                  </a:lnTo>
                  <a:lnTo>
                    <a:pt x="310" y="362"/>
                  </a:lnTo>
                  <a:lnTo>
                    <a:pt x="308" y="348"/>
                  </a:lnTo>
                  <a:lnTo>
                    <a:pt x="305" y="344"/>
                  </a:lnTo>
                  <a:lnTo>
                    <a:pt x="299" y="349"/>
                  </a:lnTo>
                  <a:lnTo>
                    <a:pt x="297" y="361"/>
                  </a:lnTo>
                  <a:lnTo>
                    <a:pt x="285" y="379"/>
                  </a:lnTo>
                  <a:lnTo>
                    <a:pt x="278" y="382"/>
                  </a:lnTo>
                  <a:lnTo>
                    <a:pt x="267" y="389"/>
                  </a:lnTo>
                  <a:lnTo>
                    <a:pt x="258" y="386"/>
                  </a:lnTo>
                  <a:lnTo>
                    <a:pt x="248" y="387"/>
                  </a:lnTo>
                  <a:lnTo>
                    <a:pt x="242" y="394"/>
                  </a:lnTo>
                  <a:lnTo>
                    <a:pt x="227" y="386"/>
                  </a:lnTo>
                  <a:lnTo>
                    <a:pt x="222" y="379"/>
                  </a:lnTo>
                  <a:lnTo>
                    <a:pt x="216" y="368"/>
                  </a:lnTo>
                  <a:lnTo>
                    <a:pt x="207" y="361"/>
                  </a:lnTo>
                  <a:lnTo>
                    <a:pt x="198" y="360"/>
                  </a:lnTo>
                  <a:lnTo>
                    <a:pt x="187" y="367"/>
                  </a:lnTo>
                  <a:lnTo>
                    <a:pt x="183" y="373"/>
                  </a:lnTo>
                  <a:lnTo>
                    <a:pt x="157" y="371"/>
                  </a:lnTo>
                  <a:lnTo>
                    <a:pt x="145" y="379"/>
                  </a:lnTo>
                  <a:lnTo>
                    <a:pt x="113" y="373"/>
                  </a:lnTo>
                  <a:lnTo>
                    <a:pt x="92" y="360"/>
                  </a:lnTo>
                  <a:lnTo>
                    <a:pt x="80" y="361"/>
                  </a:lnTo>
                  <a:lnTo>
                    <a:pt x="78" y="375"/>
                  </a:lnTo>
                  <a:lnTo>
                    <a:pt x="68" y="380"/>
                  </a:lnTo>
                  <a:lnTo>
                    <a:pt x="61" y="380"/>
                  </a:lnTo>
                  <a:lnTo>
                    <a:pt x="46" y="378"/>
                  </a:lnTo>
                  <a:lnTo>
                    <a:pt x="35" y="382"/>
                  </a:lnTo>
                  <a:lnTo>
                    <a:pt x="35" y="381"/>
                  </a:lnTo>
                  <a:lnTo>
                    <a:pt x="30" y="359"/>
                  </a:lnTo>
                  <a:lnTo>
                    <a:pt x="22" y="353"/>
                  </a:lnTo>
                  <a:lnTo>
                    <a:pt x="12" y="349"/>
                  </a:lnTo>
                  <a:lnTo>
                    <a:pt x="1" y="344"/>
                  </a:lnTo>
                  <a:lnTo>
                    <a:pt x="0" y="334"/>
                  </a:lnTo>
                  <a:lnTo>
                    <a:pt x="4" y="328"/>
                  </a:lnTo>
                  <a:lnTo>
                    <a:pt x="19" y="319"/>
                  </a:lnTo>
                  <a:lnTo>
                    <a:pt x="27" y="315"/>
                  </a:lnTo>
                  <a:lnTo>
                    <a:pt x="36" y="304"/>
                  </a:lnTo>
                  <a:lnTo>
                    <a:pt x="48" y="292"/>
                  </a:lnTo>
                  <a:lnTo>
                    <a:pt x="66" y="284"/>
                  </a:lnTo>
                  <a:lnTo>
                    <a:pt x="81" y="284"/>
                  </a:lnTo>
                  <a:lnTo>
                    <a:pt x="92" y="283"/>
                  </a:lnTo>
                  <a:lnTo>
                    <a:pt x="99" y="279"/>
                  </a:lnTo>
                  <a:lnTo>
                    <a:pt x="110" y="270"/>
                  </a:lnTo>
                  <a:lnTo>
                    <a:pt x="122" y="256"/>
                  </a:lnTo>
                  <a:lnTo>
                    <a:pt x="130" y="233"/>
                  </a:lnTo>
                  <a:lnTo>
                    <a:pt x="141" y="181"/>
                  </a:lnTo>
                  <a:lnTo>
                    <a:pt x="136" y="166"/>
                  </a:lnTo>
                  <a:lnTo>
                    <a:pt x="119" y="153"/>
                  </a:lnTo>
                  <a:lnTo>
                    <a:pt x="121" y="149"/>
                  </a:lnTo>
                  <a:lnTo>
                    <a:pt x="140" y="143"/>
                  </a:lnTo>
                  <a:lnTo>
                    <a:pt x="142" y="139"/>
                  </a:lnTo>
                  <a:lnTo>
                    <a:pt x="146" y="105"/>
                  </a:lnTo>
                  <a:lnTo>
                    <a:pt x="155" y="109"/>
                  </a:lnTo>
                  <a:lnTo>
                    <a:pt x="181" y="118"/>
                  </a:lnTo>
                  <a:lnTo>
                    <a:pt x="195" y="124"/>
                  </a:lnTo>
                  <a:lnTo>
                    <a:pt x="201" y="122"/>
                  </a:lnTo>
                  <a:lnTo>
                    <a:pt x="214" y="115"/>
                  </a:lnTo>
                  <a:lnTo>
                    <a:pt x="218" y="115"/>
                  </a:lnTo>
                  <a:lnTo>
                    <a:pt x="244" y="131"/>
                  </a:lnTo>
                  <a:lnTo>
                    <a:pt x="251" y="140"/>
                  </a:lnTo>
                  <a:lnTo>
                    <a:pt x="251" y="163"/>
                  </a:lnTo>
                  <a:lnTo>
                    <a:pt x="255" y="184"/>
                  </a:lnTo>
                  <a:lnTo>
                    <a:pt x="260" y="224"/>
                  </a:lnTo>
                  <a:lnTo>
                    <a:pt x="273" y="239"/>
                  </a:lnTo>
                  <a:lnTo>
                    <a:pt x="288" y="240"/>
                  </a:lnTo>
                  <a:lnTo>
                    <a:pt x="305" y="223"/>
                  </a:lnTo>
                  <a:lnTo>
                    <a:pt x="308" y="201"/>
                  </a:lnTo>
                  <a:lnTo>
                    <a:pt x="309" y="184"/>
                  </a:lnTo>
                  <a:lnTo>
                    <a:pt x="316" y="179"/>
                  </a:lnTo>
                  <a:lnTo>
                    <a:pt x="347" y="199"/>
                  </a:lnTo>
                  <a:lnTo>
                    <a:pt x="356" y="205"/>
                  </a:lnTo>
                  <a:lnTo>
                    <a:pt x="369" y="210"/>
                  </a:lnTo>
                  <a:lnTo>
                    <a:pt x="381" y="219"/>
                  </a:lnTo>
                  <a:lnTo>
                    <a:pt x="390" y="221"/>
                  </a:lnTo>
                  <a:lnTo>
                    <a:pt x="401" y="213"/>
                  </a:lnTo>
                  <a:lnTo>
                    <a:pt x="418" y="181"/>
                  </a:lnTo>
                  <a:lnTo>
                    <a:pt x="429" y="126"/>
                  </a:lnTo>
                  <a:lnTo>
                    <a:pt x="434" y="122"/>
                  </a:lnTo>
                  <a:lnTo>
                    <a:pt x="401" y="91"/>
                  </a:lnTo>
                  <a:lnTo>
                    <a:pt x="393" y="111"/>
                  </a:lnTo>
                  <a:lnTo>
                    <a:pt x="380" y="117"/>
                  </a:lnTo>
                  <a:lnTo>
                    <a:pt x="368" y="126"/>
                  </a:lnTo>
                  <a:lnTo>
                    <a:pt x="360" y="138"/>
                  </a:lnTo>
                  <a:lnTo>
                    <a:pt x="339" y="136"/>
                  </a:lnTo>
                  <a:lnTo>
                    <a:pt x="333" y="147"/>
                  </a:lnTo>
                  <a:lnTo>
                    <a:pt x="309" y="152"/>
                  </a:lnTo>
                  <a:lnTo>
                    <a:pt x="283" y="151"/>
                  </a:lnTo>
                  <a:lnTo>
                    <a:pt x="280" y="134"/>
                  </a:lnTo>
                  <a:lnTo>
                    <a:pt x="283" y="117"/>
                  </a:lnTo>
                  <a:lnTo>
                    <a:pt x="300" y="49"/>
                  </a:lnTo>
                  <a:lnTo>
                    <a:pt x="316" y="26"/>
                  </a:lnTo>
                  <a:lnTo>
                    <a:pt x="319" y="14"/>
                  </a:lnTo>
                  <a:lnTo>
                    <a:pt x="322" y="0"/>
                  </a:lnTo>
                  <a:lnTo>
                    <a:pt x="348" y="17"/>
                  </a:lnTo>
                  <a:lnTo>
                    <a:pt x="362" y="20"/>
                  </a:lnTo>
                  <a:lnTo>
                    <a:pt x="385" y="26"/>
                  </a:lnTo>
                  <a:lnTo>
                    <a:pt x="395" y="34"/>
                  </a:lnTo>
                  <a:lnTo>
                    <a:pt x="420" y="50"/>
                  </a:lnTo>
                  <a:lnTo>
                    <a:pt x="435" y="58"/>
                  </a:lnTo>
                  <a:lnTo>
                    <a:pt x="451" y="58"/>
                  </a:lnTo>
                  <a:lnTo>
                    <a:pt x="470" y="52"/>
                  </a:lnTo>
                  <a:lnTo>
                    <a:pt x="499" y="29"/>
                  </a:lnTo>
                  <a:lnTo>
                    <a:pt x="481" y="105"/>
                  </a:lnTo>
                  <a:lnTo>
                    <a:pt x="480" y="157"/>
                  </a:lnTo>
                  <a:lnTo>
                    <a:pt x="481" y="225"/>
                  </a:lnTo>
                  <a:lnTo>
                    <a:pt x="492" y="292"/>
                  </a:lnTo>
                  <a:lnTo>
                    <a:pt x="516" y="330"/>
                  </a:lnTo>
                  <a:lnTo>
                    <a:pt x="530" y="330"/>
                  </a:lnTo>
                  <a:lnTo>
                    <a:pt x="533" y="327"/>
                  </a:lnTo>
                  <a:lnTo>
                    <a:pt x="541" y="329"/>
                  </a:lnTo>
                  <a:lnTo>
                    <a:pt x="582" y="381"/>
                  </a:lnTo>
                  <a:lnTo>
                    <a:pt x="577" y="381"/>
                  </a:lnTo>
                  <a:lnTo>
                    <a:pt x="568" y="386"/>
                  </a:lnTo>
                  <a:lnTo>
                    <a:pt x="557" y="392"/>
                  </a:lnTo>
                  <a:lnTo>
                    <a:pt x="556" y="396"/>
                  </a:lnTo>
                  <a:lnTo>
                    <a:pt x="553" y="403"/>
                  </a:lnTo>
                  <a:lnTo>
                    <a:pt x="549" y="407"/>
                  </a:lnTo>
                  <a:lnTo>
                    <a:pt x="542" y="409"/>
                  </a:lnTo>
                  <a:lnTo>
                    <a:pt x="539" y="423"/>
                  </a:lnTo>
                  <a:lnTo>
                    <a:pt x="531" y="423"/>
                  </a:lnTo>
                  <a:lnTo>
                    <a:pt x="521" y="415"/>
                  </a:lnTo>
                  <a:lnTo>
                    <a:pt x="513" y="409"/>
                  </a:lnTo>
                  <a:lnTo>
                    <a:pt x="502" y="411"/>
                  </a:lnTo>
                  <a:lnTo>
                    <a:pt x="483" y="426"/>
                  </a:lnTo>
                  <a:lnTo>
                    <a:pt x="473" y="423"/>
                  </a:lnTo>
                  <a:lnTo>
                    <a:pt x="466" y="417"/>
                  </a:lnTo>
                  <a:lnTo>
                    <a:pt x="443" y="432"/>
                  </a:lnTo>
                  <a:lnTo>
                    <a:pt x="437" y="431"/>
                  </a:lnTo>
                  <a:lnTo>
                    <a:pt x="420" y="440"/>
                  </a:lnTo>
                  <a:lnTo>
                    <a:pt x="415" y="448"/>
                  </a:lnTo>
                  <a:lnTo>
                    <a:pt x="405" y="457"/>
                  </a:lnTo>
                  <a:lnTo>
                    <a:pt x="375" y="456"/>
                  </a:lnTo>
                  <a:lnTo>
                    <a:pt x="350" y="441"/>
                  </a:lnTo>
                  <a:lnTo>
                    <a:pt x="340" y="440"/>
                  </a:lnTo>
                  <a:lnTo>
                    <a:pt x="325" y="446"/>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112" name="Freeform 85"/>
            <p:cNvSpPr>
              <a:spLocks noChangeAspect="1"/>
            </p:cNvSpPr>
            <p:nvPr userDrawn="1"/>
          </p:nvSpPr>
          <p:spPr>
            <a:xfrm>
              <a:off x="1467" y="2383"/>
              <a:ext cx="147" cy="194"/>
            </a:xfrm>
            <a:custGeom>
              <a:avLst/>
              <a:gdLst/>
              <a:ahLst/>
              <a:cxnLst>
                <a:cxn ang="0">
                  <a:pos x="281" y="511"/>
                </a:cxn>
                <a:cxn ang="0">
                  <a:pos x="256" y="533"/>
                </a:cxn>
                <a:cxn ang="0">
                  <a:pos x="240" y="581"/>
                </a:cxn>
                <a:cxn ang="0">
                  <a:pos x="221" y="566"/>
                </a:cxn>
                <a:cxn ang="0">
                  <a:pos x="156" y="579"/>
                </a:cxn>
                <a:cxn ang="0">
                  <a:pos x="144" y="559"/>
                </a:cxn>
                <a:cxn ang="0">
                  <a:pos x="166" y="548"/>
                </a:cxn>
                <a:cxn ang="0">
                  <a:pos x="130" y="541"/>
                </a:cxn>
                <a:cxn ang="0">
                  <a:pos x="80" y="516"/>
                </a:cxn>
                <a:cxn ang="0">
                  <a:pos x="36" y="523"/>
                </a:cxn>
                <a:cxn ang="0">
                  <a:pos x="9" y="488"/>
                </a:cxn>
                <a:cxn ang="0">
                  <a:pos x="26" y="436"/>
                </a:cxn>
                <a:cxn ang="0">
                  <a:pos x="8" y="417"/>
                </a:cxn>
                <a:cxn ang="0">
                  <a:pos x="12" y="381"/>
                </a:cxn>
                <a:cxn ang="0">
                  <a:pos x="11" y="361"/>
                </a:cxn>
                <a:cxn ang="0">
                  <a:pos x="0" y="332"/>
                </a:cxn>
                <a:cxn ang="0">
                  <a:pos x="24" y="292"/>
                </a:cxn>
                <a:cxn ang="0">
                  <a:pos x="48" y="235"/>
                </a:cxn>
                <a:cxn ang="0">
                  <a:pos x="52" y="202"/>
                </a:cxn>
                <a:cxn ang="0">
                  <a:pos x="39" y="178"/>
                </a:cxn>
                <a:cxn ang="0">
                  <a:pos x="57" y="166"/>
                </a:cxn>
                <a:cxn ang="0">
                  <a:pos x="58" y="118"/>
                </a:cxn>
                <a:cxn ang="0">
                  <a:pos x="67" y="65"/>
                </a:cxn>
                <a:cxn ang="0">
                  <a:pos x="117" y="75"/>
                </a:cxn>
                <a:cxn ang="0">
                  <a:pos x="162" y="59"/>
                </a:cxn>
                <a:cxn ang="0">
                  <a:pos x="208" y="36"/>
                </a:cxn>
                <a:cxn ang="0">
                  <a:pos x="244" y="30"/>
                </a:cxn>
                <a:cxn ang="0">
                  <a:pos x="273" y="42"/>
                </a:cxn>
                <a:cxn ang="0">
                  <a:pos x="291" y="26"/>
                </a:cxn>
                <a:cxn ang="0">
                  <a:pos x="299" y="11"/>
                </a:cxn>
                <a:cxn ang="0">
                  <a:pos x="324" y="0"/>
                </a:cxn>
                <a:cxn ang="0">
                  <a:pos x="374" y="86"/>
                </a:cxn>
                <a:cxn ang="0">
                  <a:pos x="369" y="112"/>
                </a:cxn>
                <a:cxn ang="0">
                  <a:pos x="376" y="133"/>
                </a:cxn>
                <a:cxn ang="0">
                  <a:pos x="403" y="181"/>
                </a:cxn>
                <a:cxn ang="0">
                  <a:pos x="414" y="205"/>
                </a:cxn>
                <a:cxn ang="0">
                  <a:pos x="434" y="286"/>
                </a:cxn>
                <a:cxn ang="0">
                  <a:pos x="427" y="318"/>
                </a:cxn>
                <a:cxn ang="0">
                  <a:pos x="431" y="340"/>
                </a:cxn>
                <a:cxn ang="0">
                  <a:pos x="403" y="357"/>
                </a:cxn>
                <a:cxn ang="0">
                  <a:pos x="418" y="380"/>
                </a:cxn>
                <a:cxn ang="0">
                  <a:pos x="394" y="400"/>
                </a:cxn>
                <a:cxn ang="0">
                  <a:pos x="396" y="421"/>
                </a:cxn>
                <a:cxn ang="0">
                  <a:pos x="384" y="437"/>
                </a:cxn>
                <a:cxn ang="0">
                  <a:pos x="390" y="455"/>
                </a:cxn>
                <a:cxn ang="0">
                  <a:pos x="370" y="482"/>
                </a:cxn>
                <a:cxn ang="0">
                  <a:pos x="317" y="524"/>
                </a:cxn>
              </a:cxnLst>
              <a:rect l="0" t="0" r="r" b="b"/>
              <a:pathLst>
                <a:path w="442" h="583">
                  <a:moveTo>
                    <a:pt x="317" y="524"/>
                  </a:moveTo>
                  <a:lnTo>
                    <a:pt x="307" y="524"/>
                  </a:lnTo>
                  <a:lnTo>
                    <a:pt x="281" y="511"/>
                  </a:lnTo>
                  <a:lnTo>
                    <a:pt x="271" y="510"/>
                  </a:lnTo>
                  <a:lnTo>
                    <a:pt x="259" y="512"/>
                  </a:lnTo>
                  <a:lnTo>
                    <a:pt x="256" y="533"/>
                  </a:lnTo>
                  <a:lnTo>
                    <a:pt x="257" y="554"/>
                  </a:lnTo>
                  <a:lnTo>
                    <a:pt x="251" y="570"/>
                  </a:lnTo>
                  <a:lnTo>
                    <a:pt x="240" y="581"/>
                  </a:lnTo>
                  <a:lnTo>
                    <a:pt x="236" y="578"/>
                  </a:lnTo>
                  <a:lnTo>
                    <a:pt x="231" y="569"/>
                  </a:lnTo>
                  <a:lnTo>
                    <a:pt x="221" y="566"/>
                  </a:lnTo>
                  <a:lnTo>
                    <a:pt x="211" y="581"/>
                  </a:lnTo>
                  <a:lnTo>
                    <a:pt x="187" y="583"/>
                  </a:lnTo>
                  <a:lnTo>
                    <a:pt x="156" y="579"/>
                  </a:lnTo>
                  <a:lnTo>
                    <a:pt x="144" y="573"/>
                  </a:lnTo>
                  <a:lnTo>
                    <a:pt x="141" y="565"/>
                  </a:lnTo>
                  <a:lnTo>
                    <a:pt x="144" y="559"/>
                  </a:lnTo>
                  <a:lnTo>
                    <a:pt x="149" y="554"/>
                  </a:lnTo>
                  <a:lnTo>
                    <a:pt x="160" y="553"/>
                  </a:lnTo>
                  <a:lnTo>
                    <a:pt x="166" y="548"/>
                  </a:lnTo>
                  <a:lnTo>
                    <a:pt x="163" y="543"/>
                  </a:lnTo>
                  <a:lnTo>
                    <a:pt x="140" y="544"/>
                  </a:lnTo>
                  <a:lnTo>
                    <a:pt x="130" y="541"/>
                  </a:lnTo>
                  <a:lnTo>
                    <a:pt x="110" y="527"/>
                  </a:lnTo>
                  <a:lnTo>
                    <a:pt x="91" y="514"/>
                  </a:lnTo>
                  <a:lnTo>
                    <a:pt x="80" y="516"/>
                  </a:lnTo>
                  <a:lnTo>
                    <a:pt x="60" y="522"/>
                  </a:lnTo>
                  <a:lnTo>
                    <a:pt x="47" y="521"/>
                  </a:lnTo>
                  <a:lnTo>
                    <a:pt x="36" y="523"/>
                  </a:lnTo>
                  <a:lnTo>
                    <a:pt x="0" y="508"/>
                  </a:lnTo>
                  <a:lnTo>
                    <a:pt x="4" y="496"/>
                  </a:lnTo>
                  <a:lnTo>
                    <a:pt x="9" y="488"/>
                  </a:lnTo>
                  <a:lnTo>
                    <a:pt x="9" y="477"/>
                  </a:lnTo>
                  <a:lnTo>
                    <a:pt x="23" y="458"/>
                  </a:lnTo>
                  <a:lnTo>
                    <a:pt x="26" y="436"/>
                  </a:lnTo>
                  <a:lnTo>
                    <a:pt x="24" y="435"/>
                  </a:lnTo>
                  <a:lnTo>
                    <a:pt x="8" y="423"/>
                  </a:lnTo>
                  <a:lnTo>
                    <a:pt x="8" y="417"/>
                  </a:lnTo>
                  <a:lnTo>
                    <a:pt x="18" y="402"/>
                  </a:lnTo>
                  <a:lnTo>
                    <a:pt x="23" y="394"/>
                  </a:lnTo>
                  <a:lnTo>
                    <a:pt x="12" y="381"/>
                  </a:lnTo>
                  <a:lnTo>
                    <a:pt x="9" y="372"/>
                  </a:lnTo>
                  <a:lnTo>
                    <a:pt x="9" y="365"/>
                  </a:lnTo>
                  <a:lnTo>
                    <a:pt x="11" y="361"/>
                  </a:lnTo>
                  <a:lnTo>
                    <a:pt x="9" y="348"/>
                  </a:lnTo>
                  <a:lnTo>
                    <a:pt x="2" y="339"/>
                  </a:lnTo>
                  <a:lnTo>
                    <a:pt x="0" y="332"/>
                  </a:lnTo>
                  <a:lnTo>
                    <a:pt x="3" y="322"/>
                  </a:lnTo>
                  <a:lnTo>
                    <a:pt x="12" y="311"/>
                  </a:lnTo>
                  <a:lnTo>
                    <a:pt x="24" y="292"/>
                  </a:lnTo>
                  <a:lnTo>
                    <a:pt x="27" y="274"/>
                  </a:lnTo>
                  <a:lnTo>
                    <a:pt x="41" y="259"/>
                  </a:lnTo>
                  <a:lnTo>
                    <a:pt x="48" y="235"/>
                  </a:lnTo>
                  <a:lnTo>
                    <a:pt x="39" y="226"/>
                  </a:lnTo>
                  <a:lnTo>
                    <a:pt x="40" y="218"/>
                  </a:lnTo>
                  <a:lnTo>
                    <a:pt x="52" y="202"/>
                  </a:lnTo>
                  <a:lnTo>
                    <a:pt x="53" y="191"/>
                  </a:lnTo>
                  <a:lnTo>
                    <a:pt x="41" y="182"/>
                  </a:lnTo>
                  <a:lnTo>
                    <a:pt x="39" y="178"/>
                  </a:lnTo>
                  <a:lnTo>
                    <a:pt x="41" y="169"/>
                  </a:lnTo>
                  <a:lnTo>
                    <a:pt x="45" y="164"/>
                  </a:lnTo>
                  <a:lnTo>
                    <a:pt x="57" y="166"/>
                  </a:lnTo>
                  <a:lnTo>
                    <a:pt x="66" y="156"/>
                  </a:lnTo>
                  <a:lnTo>
                    <a:pt x="60" y="135"/>
                  </a:lnTo>
                  <a:lnTo>
                    <a:pt x="58" y="118"/>
                  </a:lnTo>
                  <a:lnTo>
                    <a:pt x="48" y="89"/>
                  </a:lnTo>
                  <a:lnTo>
                    <a:pt x="61" y="77"/>
                  </a:lnTo>
                  <a:lnTo>
                    <a:pt x="67" y="65"/>
                  </a:lnTo>
                  <a:lnTo>
                    <a:pt x="82" y="59"/>
                  </a:lnTo>
                  <a:lnTo>
                    <a:pt x="92" y="60"/>
                  </a:lnTo>
                  <a:lnTo>
                    <a:pt x="117" y="75"/>
                  </a:lnTo>
                  <a:lnTo>
                    <a:pt x="147" y="76"/>
                  </a:lnTo>
                  <a:lnTo>
                    <a:pt x="157" y="67"/>
                  </a:lnTo>
                  <a:lnTo>
                    <a:pt x="162" y="59"/>
                  </a:lnTo>
                  <a:lnTo>
                    <a:pt x="179" y="50"/>
                  </a:lnTo>
                  <a:lnTo>
                    <a:pt x="185" y="51"/>
                  </a:lnTo>
                  <a:lnTo>
                    <a:pt x="208" y="36"/>
                  </a:lnTo>
                  <a:lnTo>
                    <a:pt x="215" y="42"/>
                  </a:lnTo>
                  <a:lnTo>
                    <a:pt x="225" y="45"/>
                  </a:lnTo>
                  <a:lnTo>
                    <a:pt x="244" y="30"/>
                  </a:lnTo>
                  <a:lnTo>
                    <a:pt x="255" y="28"/>
                  </a:lnTo>
                  <a:lnTo>
                    <a:pt x="263" y="34"/>
                  </a:lnTo>
                  <a:lnTo>
                    <a:pt x="273" y="42"/>
                  </a:lnTo>
                  <a:lnTo>
                    <a:pt x="281" y="42"/>
                  </a:lnTo>
                  <a:lnTo>
                    <a:pt x="284" y="28"/>
                  </a:lnTo>
                  <a:lnTo>
                    <a:pt x="291" y="26"/>
                  </a:lnTo>
                  <a:lnTo>
                    <a:pt x="295" y="22"/>
                  </a:lnTo>
                  <a:lnTo>
                    <a:pt x="298" y="15"/>
                  </a:lnTo>
                  <a:lnTo>
                    <a:pt x="299" y="11"/>
                  </a:lnTo>
                  <a:lnTo>
                    <a:pt x="310" y="5"/>
                  </a:lnTo>
                  <a:lnTo>
                    <a:pt x="319" y="0"/>
                  </a:lnTo>
                  <a:lnTo>
                    <a:pt x="324" y="0"/>
                  </a:lnTo>
                  <a:lnTo>
                    <a:pt x="328" y="3"/>
                  </a:lnTo>
                  <a:lnTo>
                    <a:pt x="357" y="46"/>
                  </a:lnTo>
                  <a:lnTo>
                    <a:pt x="374" y="86"/>
                  </a:lnTo>
                  <a:lnTo>
                    <a:pt x="381" y="101"/>
                  </a:lnTo>
                  <a:lnTo>
                    <a:pt x="377" y="108"/>
                  </a:lnTo>
                  <a:lnTo>
                    <a:pt x="369" y="112"/>
                  </a:lnTo>
                  <a:lnTo>
                    <a:pt x="365" y="118"/>
                  </a:lnTo>
                  <a:lnTo>
                    <a:pt x="366" y="125"/>
                  </a:lnTo>
                  <a:lnTo>
                    <a:pt x="376" y="133"/>
                  </a:lnTo>
                  <a:lnTo>
                    <a:pt x="402" y="150"/>
                  </a:lnTo>
                  <a:lnTo>
                    <a:pt x="404" y="161"/>
                  </a:lnTo>
                  <a:lnTo>
                    <a:pt x="403" y="181"/>
                  </a:lnTo>
                  <a:lnTo>
                    <a:pt x="406" y="189"/>
                  </a:lnTo>
                  <a:lnTo>
                    <a:pt x="412" y="198"/>
                  </a:lnTo>
                  <a:lnTo>
                    <a:pt x="414" y="205"/>
                  </a:lnTo>
                  <a:lnTo>
                    <a:pt x="413" y="261"/>
                  </a:lnTo>
                  <a:lnTo>
                    <a:pt x="426" y="268"/>
                  </a:lnTo>
                  <a:lnTo>
                    <a:pt x="434" y="286"/>
                  </a:lnTo>
                  <a:lnTo>
                    <a:pt x="442" y="302"/>
                  </a:lnTo>
                  <a:lnTo>
                    <a:pt x="438" y="311"/>
                  </a:lnTo>
                  <a:lnTo>
                    <a:pt x="427" y="318"/>
                  </a:lnTo>
                  <a:lnTo>
                    <a:pt x="424" y="323"/>
                  </a:lnTo>
                  <a:lnTo>
                    <a:pt x="435" y="323"/>
                  </a:lnTo>
                  <a:lnTo>
                    <a:pt x="431" y="340"/>
                  </a:lnTo>
                  <a:lnTo>
                    <a:pt x="423" y="346"/>
                  </a:lnTo>
                  <a:lnTo>
                    <a:pt x="406" y="351"/>
                  </a:lnTo>
                  <a:lnTo>
                    <a:pt x="403" y="357"/>
                  </a:lnTo>
                  <a:lnTo>
                    <a:pt x="420" y="359"/>
                  </a:lnTo>
                  <a:lnTo>
                    <a:pt x="422" y="364"/>
                  </a:lnTo>
                  <a:lnTo>
                    <a:pt x="418" y="380"/>
                  </a:lnTo>
                  <a:lnTo>
                    <a:pt x="397" y="388"/>
                  </a:lnTo>
                  <a:lnTo>
                    <a:pt x="389" y="399"/>
                  </a:lnTo>
                  <a:lnTo>
                    <a:pt x="394" y="400"/>
                  </a:lnTo>
                  <a:lnTo>
                    <a:pt x="411" y="399"/>
                  </a:lnTo>
                  <a:lnTo>
                    <a:pt x="410" y="407"/>
                  </a:lnTo>
                  <a:lnTo>
                    <a:pt x="396" y="421"/>
                  </a:lnTo>
                  <a:lnTo>
                    <a:pt x="391" y="424"/>
                  </a:lnTo>
                  <a:lnTo>
                    <a:pt x="389" y="431"/>
                  </a:lnTo>
                  <a:lnTo>
                    <a:pt x="384" y="437"/>
                  </a:lnTo>
                  <a:lnTo>
                    <a:pt x="384" y="446"/>
                  </a:lnTo>
                  <a:lnTo>
                    <a:pt x="389" y="448"/>
                  </a:lnTo>
                  <a:lnTo>
                    <a:pt x="390" y="455"/>
                  </a:lnTo>
                  <a:lnTo>
                    <a:pt x="374" y="472"/>
                  </a:lnTo>
                  <a:lnTo>
                    <a:pt x="368" y="475"/>
                  </a:lnTo>
                  <a:lnTo>
                    <a:pt x="370" y="482"/>
                  </a:lnTo>
                  <a:lnTo>
                    <a:pt x="345" y="484"/>
                  </a:lnTo>
                  <a:lnTo>
                    <a:pt x="328" y="512"/>
                  </a:lnTo>
                  <a:lnTo>
                    <a:pt x="317" y="524"/>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sp>
          <p:nvSpPr>
            <p:cNvPr id="1113" name="Freeform 86"/>
            <p:cNvSpPr>
              <a:spLocks noChangeAspect="1"/>
            </p:cNvSpPr>
            <p:nvPr userDrawn="1"/>
          </p:nvSpPr>
          <p:spPr>
            <a:xfrm>
              <a:off x="1366" y="2372"/>
              <a:ext cx="128" cy="189"/>
            </a:xfrm>
            <a:custGeom>
              <a:avLst/>
              <a:gdLst/>
              <a:ahLst/>
              <a:cxnLst>
                <a:cxn ang="0">
                  <a:pos x="225" y="565"/>
                </a:cxn>
                <a:cxn ang="0">
                  <a:pos x="213" y="546"/>
                </a:cxn>
                <a:cxn ang="0">
                  <a:pos x="195" y="526"/>
                </a:cxn>
                <a:cxn ang="0">
                  <a:pos x="177" y="526"/>
                </a:cxn>
                <a:cxn ang="0">
                  <a:pos x="146" y="513"/>
                </a:cxn>
                <a:cxn ang="0">
                  <a:pos x="115" y="491"/>
                </a:cxn>
                <a:cxn ang="0">
                  <a:pos x="78" y="493"/>
                </a:cxn>
                <a:cxn ang="0">
                  <a:pos x="59" y="456"/>
                </a:cxn>
                <a:cxn ang="0">
                  <a:pos x="82" y="433"/>
                </a:cxn>
                <a:cxn ang="0">
                  <a:pos x="105" y="371"/>
                </a:cxn>
                <a:cxn ang="0">
                  <a:pos x="111" y="286"/>
                </a:cxn>
                <a:cxn ang="0">
                  <a:pos x="87" y="243"/>
                </a:cxn>
                <a:cxn ang="0">
                  <a:pos x="62" y="239"/>
                </a:cxn>
                <a:cxn ang="0">
                  <a:pos x="38" y="251"/>
                </a:cxn>
                <a:cxn ang="0">
                  <a:pos x="3" y="244"/>
                </a:cxn>
                <a:cxn ang="0">
                  <a:pos x="5" y="197"/>
                </a:cxn>
                <a:cxn ang="0">
                  <a:pos x="47" y="208"/>
                </a:cxn>
                <a:cxn ang="0">
                  <a:pos x="70" y="193"/>
                </a:cxn>
                <a:cxn ang="0">
                  <a:pos x="94" y="139"/>
                </a:cxn>
                <a:cxn ang="0">
                  <a:pos x="97" y="82"/>
                </a:cxn>
                <a:cxn ang="0">
                  <a:pos x="78" y="59"/>
                </a:cxn>
                <a:cxn ang="0">
                  <a:pos x="79" y="38"/>
                </a:cxn>
                <a:cxn ang="0">
                  <a:pos x="105" y="36"/>
                </a:cxn>
                <a:cxn ang="0">
                  <a:pos x="122" y="31"/>
                </a:cxn>
                <a:cxn ang="0">
                  <a:pos x="136" y="16"/>
                </a:cxn>
                <a:cxn ang="0">
                  <a:pos x="189" y="35"/>
                </a:cxn>
                <a:cxn ang="0">
                  <a:pos x="227" y="29"/>
                </a:cxn>
                <a:cxn ang="0">
                  <a:pos x="242" y="16"/>
                </a:cxn>
                <a:cxn ang="0">
                  <a:pos x="260" y="24"/>
                </a:cxn>
                <a:cxn ang="0">
                  <a:pos x="271" y="42"/>
                </a:cxn>
                <a:cxn ang="0">
                  <a:pos x="292" y="43"/>
                </a:cxn>
                <a:cxn ang="0">
                  <a:pos x="311" y="45"/>
                </a:cxn>
                <a:cxn ang="0">
                  <a:pos x="329" y="35"/>
                </a:cxn>
                <a:cxn ang="0">
                  <a:pos x="343" y="5"/>
                </a:cxn>
                <a:cxn ang="0">
                  <a:pos x="352" y="4"/>
                </a:cxn>
                <a:cxn ang="0">
                  <a:pos x="350" y="24"/>
                </a:cxn>
                <a:cxn ang="0">
                  <a:pos x="358" y="46"/>
                </a:cxn>
                <a:cxn ang="0">
                  <a:pos x="382" y="37"/>
                </a:cxn>
                <a:cxn ang="0">
                  <a:pos x="382" y="61"/>
                </a:cxn>
                <a:cxn ang="0">
                  <a:pos x="367" y="81"/>
                </a:cxn>
                <a:cxn ang="0">
                  <a:pos x="369" y="102"/>
                </a:cxn>
                <a:cxn ang="0">
                  <a:pos x="350" y="126"/>
                </a:cxn>
                <a:cxn ang="0">
                  <a:pos x="362" y="172"/>
                </a:cxn>
                <a:cxn ang="0">
                  <a:pos x="359" y="203"/>
                </a:cxn>
                <a:cxn ang="0">
                  <a:pos x="343" y="206"/>
                </a:cxn>
                <a:cxn ang="0">
                  <a:pos x="343" y="219"/>
                </a:cxn>
                <a:cxn ang="0">
                  <a:pos x="354" y="239"/>
                </a:cxn>
                <a:cxn ang="0">
                  <a:pos x="341" y="263"/>
                </a:cxn>
                <a:cxn ang="0">
                  <a:pos x="343" y="296"/>
                </a:cxn>
                <a:cxn ang="0">
                  <a:pos x="326" y="329"/>
                </a:cxn>
                <a:cxn ang="0">
                  <a:pos x="305" y="359"/>
                </a:cxn>
                <a:cxn ang="0">
                  <a:pos x="304" y="376"/>
                </a:cxn>
                <a:cxn ang="0">
                  <a:pos x="313" y="398"/>
                </a:cxn>
                <a:cxn ang="0">
                  <a:pos x="311" y="409"/>
                </a:cxn>
                <a:cxn ang="0">
                  <a:pos x="325" y="431"/>
                </a:cxn>
                <a:cxn ang="0">
                  <a:pos x="310" y="454"/>
                </a:cxn>
                <a:cxn ang="0">
                  <a:pos x="326" y="472"/>
                </a:cxn>
                <a:cxn ang="0">
                  <a:pos x="325" y="495"/>
                </a:cxn>
                <a:cxn ang="0">
                  <a:pos x="311" y="525"/>
                </a:cxn>
                <a:cxn ang="0">
                  <a:pos x="302" y="545"/>
                </a:cxn>
                <a:cxn ang="0">
                  <a:pos x="269" y="551"/>
                </a:cxn>
                <a:cxn ang="0">
                  <a:pos x="252" y="565"/>
                </a:cxn>
              </a:cxnLst>
              <a:rect l="0" t="0" r="r" b="b"/>
              <a:pathLst>
                <a:path w="383" h="565">
                  <a:moveTo>
                    <a:pt x="240" y="565"/>
                  </a:moveTo>
                  <a:lnTo>
                    <a:pt x="225" y="565"/>
                  </a:lnTo>
                  <a:lnTo>
                    <a:pt x="218" y="560"/>
                  </a:lnTo>
                  <a:lnTo>
                    <a:pt x="213" y="546"/>
                  </a:lnTo>
                  <a:lnTo>
                    <a:pt x="199" y="536"/>
                  </a:lnTo>
                  <a:lnTo>
                    <a:pt x="195" y="526"/>
                  </a:lnTo>
                  <a:lnTo>
                    <a:pt x="185" y="522"/>
                  </a:lnTo>
                  <a:lnTo>
                    <a:pt x="177" y="526"/>
                  </a:lnTo>
                  <a:lnTo>
                    <a:pt x="159" y="515"/>
                  </a:lnTo>
                  <a:lnTo>
                    <a:pt x="146" y="513"/>
                  </a:lnTo>
                  <a:lnTo>
                    <a:pt x="119" y="502"/>
                  </a:lnTo>
                  <a:lnTo>
                    <a:pt x="115" y="491"/>
                  </a:lnTo>
                  <a:lnTo>
                    <a:pt x="100" y="484"/>
                  </a:lnTo>
                  <a:lnTo>
                    <a:pt x="78" y="493"/>
                  </a:lnTo>
                  <a:lnTo>
                    <a:pt x="56" y="485"/>
                  </a:lnTo>
                  <a:lnTo>
                    <a:pt x="59" y="456"/>
                  </a:lnTo>
                  <a:lnTo>
                    <a:pt x="64" y="447"/>
                  </a:lnTo>
                  <a:lnTo>
                    <a:pt x="82" y="433"/>
                  </a:lnTo>
                  <a:lnTo>
                    <a:pt x="94" y="411"/>
                  </a:lnTo>
                  <a:lnTo>
                    <a:pt x="105" y="371"/>
                  </a:lnTo>
                  <a:lnTo>
                    <a:pt x="112" y="331"/>
                  </a:lnTo>
                  <a:lnTo>
                    <a:pt x="111" y="286"/>
                  </a:lnTo>
                  <a:lnTo>
                    <a:pt x="94" y="251"/>
                  </a:lnTo>
                  <a:lnTo>
                    <a:pt x="87" y="243"/>
                  </a:lnTo>
                  <a:lnTo>
                    <a:pt x="73" y="237"/>
                  </a:lnTo>
                  <a:lnTo>
                    <a:pt x="62" y="239"/>
                  </a:lnTo>
                  <a:lnTo>
                    <a:pt x="52" y="247"/>
                  </a:lnTo>
                  <a:lnTo>
                    <a:pt x="38" y="251"/>
                  </a:lnTo>
                  <a:lnTo>
                    <a:pt x="13" y="249"/>
                  </a:lnTo>
                  <a:lnTo>
                    <a:pt x="3" y="244"/>
                  </a:lnTo>
                  <a:lnTo>
                    <a:pt x="0" y="208"/>
                  </a:lnTo>
                  <a:lnTo>
                    <a:pt x="5" y="197"/>
                  </a:lnTo>
                  <a:lnTo>
                    <a:pt x="31" y="209"/>
                  </a:lnTo>
                  <a:lnTo>
                    <a:pt x="47" y="208"/>
                  </a:lnTo>
                  <a:lnTo>
                    <a:pt x="59" y="204"/>
                  </a:lnTo>
                  <a:lnTo>
                    <a:pt x="70" y="193"/>
                  </a:lnTo>
                  <a:lnTo>
                    <a:pt x="77" y="184"/>
                  </a:lnTo>
                  <a:lnTo>
                    <a:pt x="94" y="139"/>
                  </a:lnTo>
                  <a:lnTo>
                    <a:pt x="97" y="106"/>
                  </a:lnTo>
                  <a:lnTo>
                    <a:pt x="97" y="82"/>
                  </a:lnTo>
                  <a:lnTo>
                    <a:pt x="92" y="73"/>
                  </a:lnTo>
                  <a:lnTo>
                    <a:pt x="78" y="59"/>
                  </a:lnTo>
                  <a:lnTo>
                    <a:pt x="77" y="51"/>
                  </a:lnTo>
                  <a:lnTo>
                    <a:pt x="79" y="38"/>
                  </a:lnTo>
                  <a:lnTo>
                    <a:pt x="90" y="34"/>
                  </a:lnTo>
                  <a:lnTo>
                    <a:pt x="105" y="36"/>
                  </a:lnTo>
                  <a:lnTo>
                    <a:pt x="112" y="36"/>
                  </a:lnTo>
                  <a:lnTo>
                    <a:pt x="122" y="31"/>
                  </a:lnTo>
                  <a:lnTo>
                    <a:pt x="124" y="17"/>
                  </a:lnTo>
                  <a:lnTo>
                    <a:pt x="136" y="16"/>
                  </a:lnTo>
                  <a:lnTo>
                    <a:pt x="157" y="29"/>
                  </a:lnTo>
                  <a:lnTo>
                    <a:pt x="189" y="35"/>
                  </a:lnTo>
                  <a:lnTo>
                    <a:pt x="201" y="27"/>
                  </a:lnTo>
                  <a:lnTo>
                    <a:pt x="227" y="29"/>
                  </a:lnTo>
                  <a:lnTo>
                    <a:pt x="231" y="23"/>
                  </a:lnTo>
                  <a:lnTo>
                    <a:pt x="242" y="16"/>
                  </a:lnTo>
                  <a:lnTo>
                    <a:pt x="251" y="17"/>
                  </a:lnTo>
                  <a:lnTo>
                    <a:pt x="260" y="24"/>
                  </a:lnTo>
                  <a:lnTo>
                    <a:pt x="266" y="35"/>
                  </a:lnTo>
                  <a:lnTo>
                    <a:pt x="271" y="42"/>
                  </a:lnTo>
                  <a:lnTo>
                    <a:pt x="286" y="50"/>
                  </a:lnTo>
                  <a:lnTo>
                    <a:pt x="292" y="43"/>
                  </a:lnTo>
                  <a:lnTo>
                    <a:pt x="302" y="42"/>
                  </a:lnTo>
                  <a:lnTo>
                    <a:pt x="311" y="45"/>
                  </a:lnTo>
                  <a:lnTo>
                    <a:pt x="322" y="38"/>
                  </a:lnTo>
                  <a:lnTo>
                    <a:pt x="329" y="35"/>
                  </a:lnTo>
                  <a:lnTo>
                    <a:pt x="341" y="17"/>
                  </a:lnTo>
                  <a:lnTo>
                    <a:pt x="343" y="5"/>
                  </a:lnTo>
                  <a:lnTo>
                    <a:pt x="349" y="0"/>
                  </a:lnTo>
                  <a:lnTo>
                    <a:pt x="352" y="4"/>
                  </a:lnTo>
                  <a:lnTo>
                    <a:pt x="354" y="18"/>
                  </a:lnTo>
                  <a:lnTo>
                    <a:pt x="350" y="24"/>
                  </a:lnTo>
                  <a:lnTo>
                    <a:pt x="345" y="34"/>
                  </a:lnTo>
                  <a:lnTo>
                    <a:pt x="358" y="46"/>
                  </a:lnTo>
                  <a:lnTo>
                    <a:pt x="368" y="46"/>
                  </a:lnTo>
                  <a:lnTo>
                    <a:pt x="382" y="37"/>
                  </a:lnTo>
                  <a:lnTo>
                    <a:pt x="383" y="41"/>
                  </a:lnTo>
                  <a:lnTo>
                    <a:pt x="382" y="61"/>
                  </a:lnTo>
                  <a:lnTo>
                    <a:pt x="367" y="69"/>
                  </a:lnTo>
                  <a:lnTo>
                    <a:pt x="367" y="81"/>
                  </a:lnTo>
                  <a:lnTo>
                    <a:pt x="370" y="100"/>
                  </a:lnTo>
                  <a:lnTo>
                    <a:pt x="369" y="102"/>
                  </a:lnTo>
                  <a:lnTo>
                    <a:pt x="363" y="114"/>
                  </a:lnTo>
                  <a:lnTo>
                    <a:pt x="350" y="126"/>
                  </a:lnTo>
                  <a:lnTo>
                    <a:pt x="360" y="155"/>
                  </a:lnTo>
                  <a:lnTo>
                    <a:pt x="362" y="172"/>
                  </a:lnTo>
                  <a:lnTo>
                    <a:pt x="368" y="193"/>
                  </a:lnTo>
                  <a:lnTo>
                    <a:pt x="359" y="203"/>
                  </a:lnTo>
                  <a:lnTo>
                    <a:pt x="347" y="201"/>
                  </a:lnTo>
                  <a:lnTo>
                    <a:pt x="343" y="206"/>
                  </a:lnTo>
                  <a:lnTo>
                    <a:pt x="341" y="215"/>
                  </a:lnTo>
                  <a:lnTo>
                    <a:pt x="343" y="219"/>
                  </a:lnTo>
                  <a:lnTo>
                    <a:pt x="355" y="228"/>
                  </a:lnTo>
                  <a:lnTo>
                    <a:pt x="354" y="239"/>
                  </a:lnTo>
                  <a:lnTo>
                    <a:pt x="342" y="255"/>
                  </a:lnTo>
                  <a:lnTo>
                    <a:pt x="341" y="263"/>
                  </a:lnTo>
                  <a:lnTo>
                    <a:pt x="350" y="272"/>
                  </a:lnTo>
                  <a:lnTo>
                    <a:pt x="343" y="296"/>
                  </a:lnTo>
                  <a:lnTo>
                    <a:pt x="329" y="311"/>
                  </a:lnTo>
                  <a:lnTo>
                    <a:pt x="326" y="329"/>
                  </a:lnTo>
                  <a:lnTo>
                    <a:pt x="314" y="348"/>
                  </a:lnTo>
                  <a:lnTo>
                    <a:pt x="305" y="359"/>
                  </a:lnTo>
                  <a:lnTo>
                    <a:pt x="302" y="369"/>
                  </a:lnTo>
                  <a:lnTo>
                    <a:pt x="304" y="376"/>
                  </a:lnTo>
                  <a:lnTo>
                    <a:pt x="311" y="385"/>
                  </a:lnTo>
                  <a:lnTo>
                    <a:pt x="313" y="398"/>
                  </a:lnTo>
                  <a:lnTo>
                    <a:pt x="311" y="402"/>
                  </a:lnTo>
                  <a:lnTo>
                    <a:pt x="311" y="409"/>
                  </a:lnTo>
                  <a:lnTo>
                    <a:pt x="314" y="418"/>
                  </a:lnTo>
                  <a:lnTo>
                    <a:pt x="325" y="431"/>
                  </a:lnTo>
                  <a:lnTo>
                    <a:pt x="320" y="439"/>
                  </a:lnTo>
                  <a:lnTo>
                    <a:pt x="310" y="454"/>
                  </a:lnTo>
                  <a:lnTo>
                    <a:pt x="310" y="460"/>
                  </a:lnTo>
                  <a:lnTo>
                    <a:pt x="326" y="472"/>
                  </a:lnTo>
                  <a:lnTo>
                    <a:pt x="328" y="473"/>
                  </a:lnTo>
                  <a:lnTo>
                    <a:pt x="325" y="495"/>
                  </a:lnTo>
                  <a:lnTo>
                    <a:pt x="311" y="514"/>
                  </a:lnTo>
                  <a:lnTo>
                    <a:pt x="311" y="525"/>
                  </a:lnTo>
                  <a:lnTo>
                    <a:pt x="306" y="533"/>
                  </a:lnTo>
                  <a:lnTo>
                    <a:pt x="302" y="545"/>
                  </a:lnTo>
                  <a:lnTo>
                    <a:pt x="288" y="540"/>
                  </a:lnTo>
                  <a:lnTo>
                    <a:pt x="269" y="551"/>
                  </a:lnTo>
                  <a:lnTo>
                    <a:pt x="266" y="560"/>
                  </a:lnTo>
                  <a:lnTo>
                    <a:pt x="252" y="565"/>
                  </a:lnTo>
                  <a:lnTo>
                    <a:pt x="240" y="565"/>
                  </a:lnTo>
                  <a:close/>
                </a:path>
              </a:pathLst>
            </a:custGeom>
            <a:solidFill>
              <a:srgbClr val="DDDDDD"/>
            </a:solidFill>
            <a:ln w="6350">
              <a:solidFill>
                <a:srgbClr val="DDDDDD"/>
              </a:solidFill>
              <a:prstDash val="solid"/>
              <a:round/>
              <a:headEnd/>
              <a:tailEnd/>
            </a:ln>
          </p:spPr>
          <p:txBody>
            <a:bodyPr/>
            <a:lstStyle/>
            <a:p>
              <a:pPr algn="ctr" fontAlgn="base">
                <a:spcBef>
                  <a:spcPct val="0"/>
                </a:spcBef>
                <a:spcAft>
                  <a:spcPct val="0"/>
                </a:spcAft>
                <a:defRPr/>
              </a:pPr>
              <a:endParaRPr lang="ja-JP" altLang="en-US" sz="1764">
                <a:solidFill>
                  <a:srgbClr val="000000"/>
                </a:solidFill>
              </a:endParaRPr>
            </a:p>
          </p:txBody>
        </p:sp>
      </p:grpSp>
      <p:sp>
        <p:nvSpPr>
          <p:cNvPr id="1123" name="Rectangle 96"/>
          <p:cNvSpPr>
            <a:spLocks noChangeArrowheads="1"/>
          </p:cNvSpPr>
          <p:nvPr userDrawn="1"/>
        </p:nvSpPr>
        <p:spPr>
          <a:xfrm>
            <a:off x="6157708" y="4567945"/>
            <a:ext cx="6008576" cy="47247"/>
          </a:xfrm>
          <a:prstGeom prst="rect">
            <a:avLst/>
          </a:prstGeom>
          <a:solidFill>
            <a:srgbClr val="808080"/>
          </a:solidFill>
          <a:ln w="28575">
            <a:solidFill>
              <a:schemeClr val="bg2"/>
            </a:solidFill>
            <a:miter lim="800000"/>
            <a:headEnd/>
            <a:tailEnd/>
          </a:ln>
          <a:effectLst/>
        </p:spPr>
        <p:txBody>
          <a:bodyPr wrap="none" anchor="ctr"/>
          <a:lstStyle/>
          <a:p>
            <a:pPr algn="ctr" fontAlgn="base">
              <a:spcBef>
                <a:spcPct val="0"/>
              </a:spcBef>
              <a:spcAft>
                <a:spcPct val="0"/>
              </a:spcAft>
              <a:defRPr/>
            </a:pPr>
            <a:endParaRPr lang="ja-JP" altLang="en-US" sz="3527">
              <a:solidFill>
                <a:srgbClr val="000000"/>
              </a:solidFill>
              <a:latin typeface="Magneto" pitchFamily="82" charset="0"/>
            </a:endParaRPr>
          </a:p>
        </p:txBody>
      </p:sp>
      <p:pic>
        <p:nvPicPr>
          <p:cNvPr id="1125" name="Picture 6" descr="mlit_top"/>
          <p:cNvPicPr>
            <a:picLocks noChangeAspect="1" noChangeArrowheads="1"/>
          </p:cNvPicPr>
          <p:nvPr userDrawn="1"/>
        </p:nvPicPr>
        <p:blipFill>
          <a:blip r:embed="rId3"/>
          <a:srcRect t="62230"/>
          <a:stretch>
            <a:fillRect/>
          </a:stretch>
        </p:blipFill>
        <p:spPr>
          <a:xfrm>
            <a:off x="0" y="6493882"/>
            <a:ext cx="12192000" cy="367484"/>
          </a:xfrm>
          <a:prstGeom prst="rect">
            <a:avLst/>
          </a:prstGeom>
          <a:noFill/>
          <a:ln w="9525">
            <a:noFill/>
            <a:miter lim="800000"/>
            <a:headEnd/>
            <a:tailEnd/>
          </a:ln>
        </p:spPr>
      </p:pic>
      <p:pic>
        <p:nvPicPr>
          <p:cNvPr id="2" name="図 1" descr="ロゴ, 会社名&#10;&#10;自動的に生成された説明">
            <a:extLst>
              <a:ext uri="{FF2B5EF4-FFF2-40B4-BE49-F238E27FC236}">
                <a16:creationId xmlns:a16="http://schemas.microsoft.com/office/drawing/2014/main" id="{DC8602E8-A7CF-A80B-FA3C-6D80D62A13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973" y="2890621"/>
            <a:ext cx="4000653" cy="1587243"/>
          </a:xfrm>
          <a:prstGeom prst="rect">
            <a:avLst/>
          </a:prstGeom>
        </p:spPr>
      </p:pic>
      <p:pic>
        <p:nvPicPr>
          <p:cNvPr id="3" name="図 2" descr="アイコン&#10;&#10;自動的に生成された説明">
            <a:extLst>
              <a:ext uri="{FF2B5EF4-FFF2-40B4-BE49-F238E27FC236}">
                <a16:creationId xmlns:a16="http://schemas.microsoft.com/office/drawing/2014/main" id="{78B237E8-4B4C-76C3-6B25-74AF7AE9BB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14909" y="5323842"/>
            <a:ext cx="1956808" cy="1124871"/>
          </a:xfrm>
          <a:prstGeom prst="rect">
            <a:avLst/>
          </a:prstGeom>
        </p:spPr>
      </p:pic>
      <p:pic>
        <p:nvPicPr>
          <p:cNvPr id="4" name="図 3">
            <a:extLst>
              <a:ext uri="{FF2B5EF4-FFF2-40B4-BE49-F238E27FC236}">
                <a16:creationId xmlns:a16="http://schemas.microsoft.com/office/drawing/2014/main" id="{5B1992F3-5AC1-DFCD-F474-DC86578161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818" y="5626461"/>
            <a:ext cx="2329434" cy="832104"/>
          </a:xfrm>
          <a:prstGeom prst="rect">
            <a:avLst/>
          </a:prstGeom>
        </p:spPr>
      </p:pic>
    </p:spTree>
    <p:extLst>
      <p:ext uri="{BB962C8B-B14F-4D97-AF65-F5344CB8AC3E}">
        <p14:creationId xmlns:p14="http://schemas.microsoft.com/office/powerpoint/2010/main" val="390696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178" name="タイトル 1"/>
          <p:cNvSpPr>
            <a:spLocks noGrp="1"/>
          </p:cNvSpPr>
          <p:nvPr>
            <p:ph type="title"/>
          </p:nvPr>
        </p:nvSpPr>
        <p:spPr/>
        <p:txBody>
          <a:bodyPr/>
          <a:lstStyle/>
          <a:p>
            <a:r>
              <a:rPr kumimoji="1" lang="ja-JP" altLang="en-US"/>
              <a:t>マスター タイトルの書式設定</a:t>
            </a:r>
          </a:p>
        </p:txBody>
      </p:sp>
      <p:sp>
        <p:nvSpPr>
          <p:cNvPr id="117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80" name="日付プレースホルダー 3"/>
          <p:cNvSpPr>
            <a:spLocks noGrp="1"/>
          </p:cNvSpPr>
          <p:nvPr>
            <p:ph type="dt" sz="half" idx="10"/>
          </p:nvPr>
        </p:nvSpPr>
        <p:spPr/>
        <p:txBody>
          <a:bodyPr/>
          <a:lstStyle/>
          <a:p>
            <a:fld id="{3E25EF91-630D-4289-83C1-F124591D18BA}" type="datetime1">
              <a:rPr kumimoji="1" lang="ja-JP" altLang="en-US" smtClean="0"/>
              <a:t>2024/5/30</a:t>
            </a:fld>
            <a:endParaRPr kumimoji="1" lang="ja-JP" altLang="en-US"/>
          </a:p>
        </p:txBody>
      </p:sp>
      <p:sp>
        <p:nvSpPr>
          <p:cNvPr id="1181" name="フッター プレースホルダー 4"/>
          <p:cNvSpPr>
            <a:spLocks noGrp="1"/>
          </p:cNvSpPr>
          <p:nvPr>
            <p:ph type="ftr" sz="quarter" idx="11"/>
          </p:nvPr>
        </p:nvSpPr>
        <p:spPr/>
        <p:txBody>
          <a:bodyPr/>
          <a:lstStyle/>
          <a:p>
            <a:endParaRPr kumimoji="1" lang="ja-JP" altLang="en-US"/>
          </a:p>
        </p:txBody>
      </p:sp>
      <p:sp>
        <p:nvSpPr>
          <p:cNvPr id="1182" name="スライド番号プレースホルダー 5"/>
          <p:cNvSpPr>
            <a:spLocks noGrp="1"/>
          </p:cNvSpPr>
          <p:nvPr>
            <p:ph type="sldNum" sz="quarter" idx="12"/>
          </p:nvPr>
        </p:nvSpPr>
        <p:spPr/>
        <p:txBody>
          <a:bodyPr/>
          <a:lstStyle/>
          <a:p>
            <a:fld id="{7E696A49-B1D8-4989-83C5-4E08EF1C63C1}" type="slidenum">
              <a:rPr kumimoji="1" lang="ja-JP" altLang="en-US" smtClean="0"/>
              <a:t>‹#›</a:t>
            </a:fld>
            <a:endParaRPr kumimoji="1" lang="ja-JP" altLang="en-US"/>
          </a:p>
        </p:txBody>
      </p:sp>
    </p:spTree>
    <p:extLst>
      <p:ext uri="{BB962C8B-B14F-4D97-AF65-F5344CB8AC3E}">
        <p14:creationId xmlns:p14="http://schemas.microsoft.com/office/powerpoint/2010/main" val="151848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84"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18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86" name="日付プレースホルダー 3"/>
          <p:cNvSpPr>
            <a:spLocks noGrp="1"/>
          </p:cNvSpPr>
          <p:nvPr>
            <p:ph type="dt" sz="half" idx="10"/>
          </p:nvPr>
        </p:nvSpPr>
        <p:spPr/>
        <p:txBody>
          <a:bodyPr/>
          <a:lstStyle/>
          <a:p>
            <a:fld id="{18A4F460-298E-49D7-AE1C-033032D4A291}" type="datetime1">
              <a:rPr kumimoji="1" lang="ja-JP" altLang="en-US" smtClean="0"/>
              <a:t>2024/5/30</a:t>
            </a:fld>
            <a:endParaRPr kumimoji="1" lang="ja-JP" altLang="en-US"/>
          </a:p>
        </p:txBody>
      </p:sp>
      <p:sp>
        <p:nvSpPr>
          <p:cNvPr id="1187" name="フッター プレースホルダー 4"/>
          <p:cNvSpPr>
            <a:spLocks noGrp="1"/>
          </p:cNvSpPr>
          <p:nvPr>
            <p:ph type="ftr" sz="quarter" idx="11"/>
          </p:nvPr>
        </p:nvSpPr>
        <p:spPr/>
        <p:txBody>
          <a:bodyPr/>
          <a:lstStyle/>
          <a:p>
            <a:endParaRPr kumimoji="1" lang="ja-JP" altLang="en-US"/>
          </a:p>
        </p:txBody>
      </p:sp>
      <p:sp>
        <p:nvSpPr>
          <p:cNvPr id="1188" name="スライド番号プレースホルダー 5"/>
          <p:cNvSpPr>
            <a:spLocks noGrp="1"/>
          </p:cNvSpPr>
          <p:nvPr>
            <p:ph type="sldNum" sz="quarter" idx="12"/>
          </p:nvPr>
        </p:nvSpPr>
        <p:spPr/>
        <p:txBody>
          <a:bodyPr/>
          <a:lstStyle/>
          <a:p>
            <a:fld id="{7E696A49-B1D8-4989-83C5-4E08EF1C63C1}" type="slidenum">
              <a:rPr kumimoji="1" lang="ja-JP" altLang="en-US" smtClean="0"/>
              <a:t>‹#›</a:t>
            </a:fld>
            <a:endParaRPr kumimoji="1" lang="ja-JP" altLang="en-US"/>
          </a:p>
        </p:txBody>
      </p:sp>
    </p:spTree>
    <p:extLst>
      <p:ext uri="{BB962C8B-B14F-4D97-AF65-F5344CB8AC3E}">
        <p14:creationId xmlns:p14="http://schemas.microsoft.com/office/powerpoint/2010/main" val="403778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27" name="タイトル 1"/>
          <p:cNvSpPr>
            <a:spLocks noGrp="1"/>
          </p:cNvSpPr>
          <p:nvPr>
            <p:ph type="title"/>
          </p:nvPr>
        </p:nvSpPr>
        <p:spPr/>
        <p:txBody>
          <a:bodyPr/>
          <a:lstStyle/>
          <a:p>
            <a:r>
              <a:rPr kumimoji="1" lang="ja-JP" altLang="en-US"/>
              <a:t>マスター タイトルの書式設定</a:t>
            </a:r>
          </a:p>
        </p:txBody>
      </p:sp>
      <p:sp>
        <p:nvSpPr>
          <p:cNvPr id="112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29" name="日付プレースホルダー 3"/>
          <p:cNvSpPr>
            <a:spLocks noGrp="1"/>
          </p:cNvSpPr>
          <p:nvPr>
            <p:ph type="dt" sz="half" idx="10"/>
          </p:nvPr>
        </p:nvSpPr>
        <p:spPr/>
        <p:txBody>
          <a:bodyPr/>
          <a:lstStyle/>
          <a:p>
            <a:fld id="{FA8F1F61-D836-4E1C-A273-6118F8DBBB36}" type="datetime1">
              <a:rPr kumimoji="1" lang="ja-JP" altLang="en-US" smtClean="0"/>
              <a:t>2024/5/30</a:t>
            </a:fld>
            <a:endParaRPr kumimoji="1" lang="ja-JP" altLang="en-US"/>
          </a:p>
        </p:txBody>
      </p:sp>
      <p:sp>
        <p:nvSpPr>
          <p:cNvPr id="1130" name="フッター プレースホルダー 4"/>
          <p:cNvSpPr>
            <a:spLocks noGrp="1"/>
          </p:cNvSpPr>
          <p:nvPr>
            <p:ph type="ftr" sz="quarter" idx="11"/>
          </p:nvPr>
        </p:nvSpPr>
        <p:spPr/>
        <p:txBody>
          <a:bodyPr/>
          <a:lstStyle/>
          <a:p>
            <a:endParaRPr kumimoji="1" lang="ja-JP" altLang="en-US"/>
          </a:p>
        </p:txBody>
      </p:sp>
      <p:sp>
        <p:nvSpPr>
          <p:cNvPr id="1131" name="スライド番号プレースホルダー 5"/>
          <p:cNvSpPr>
            <a:spLocks noGrp="1"/>
          </p:cNvSpPr>
          <p:nvPr>
            <p:ph type="sldNum" sz="quarter" idx="12"/>
          </p:nvPr>
        </p:nvSpPr>
        <p:spPr/>
        <p:txBody>
          <a:bodyPr/>
          <a:lstStyle>
            <a:lvl1pPr>
              <a:defRPr sz="2000">
                <a:latin typeface="+mj-ea"/>
                <a:ea typeface="+mj-ea"/>
              </a:defRPr>
            </a:lvl1pPr>
          </a:lstStyle>
          <a:p>
            <a:fld id="{7E696A49-B1D8-4989-83C5-4E08EF1C63C1}" type="slidenum">
              <a:rPr lang="ja-JP" altLang="en-US" smtClean="0"/>
              <a:pPr/>
              <a:t>‹#›</a:t>
            </a:fld>
            <a:endParaRPr lang="ja-JP" altLang="en-US"/>
          </a:p>
        </p:txBody>
      </p:sp>
    </p:spTree>
    <p:extLst>
      <p:ext uri="{BB962C8B-B14F-4D97-AF65-F5344CB8AC3E}">
        <p14:creationId xmlns:p14="http://schemas.microsoft.com/office/powerpoint/2010/main" val="198977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3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13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135" name="日付プレースホルダー 3"/>
          <p:cNvSpPr>
            <a:spLocks noGrp="1"/>
          </p:cNvSpPr>
          <p:nvPr>
            <p:ph type="dt" sz="half" idx="10"/>
          </p:nvPr>
        </p:nvSpPr>
        <p:spPr/>
        <p:txBody>
          <a:bodyPr/>
          <a:lstStyle/>
          <a:p>
            <a:fld id="{28A14803-97E7-41E6-9542-CACEAB4FEBD2}" type="datetime1">
              <a:rPr kumimoji="1" lang="ja-JP" altLang="en-US" smtClean="0"/>
              <a:t>2024/5/30</a:t>
            </a:fld>
            <a:endParaRPr kumimoji="1" lang="ja-JP" altLang="en-US"/>
          </a:p>
        </p:txBody>
      </p:sp>
      <p:sp>
        <p:nvSpPr>
          <p:cNvPr id="1136" name="フッター プレースホルダー 4"/>
          <p:cNvSpPr>
            <a:spLocks noGrp="1"/>
          </p:cNvSpPr>
          <p:nvPr>
            <p:ph type="ftr" sz="quarter" idx="11"/>
          </p:nvPr>
        </p:nvSpPr>
        <p:spPr/>
        <p:txBody>
          <a:bodyPr/>
          <a:lstStyle/>
          <a:p>
            <a:endParaRPr kumimoji="1" lang="ja-JP" altLang="en-US"/>
          </a:p>
        </p:txBody>
      </p:sp>
      <p:sp>
        <p:nvSpPr>
          <p:cNvPr id="1137" name="スライド番号プレースホルダー 5"/>
          <p:cNvSpPr>
            <a:spLocks noGrp="1"/>
          </p:cNvSpPr>
          <p:nvPr>
            <p:ph type="sldNum" sz="quarter" idx="12"/>
          </p:nvPr>
        </p:nvSpPr>
        <p:spPr/>
        <p:txBody>
          <a:bodyPr/>
          <a:lstStyle/>
          <a:p>
            <a:fld id="{7E696A49-B1D8-4989-83C5-4E08EF1C63C1}" type="slidenum">
              <a:rPr kumimoji="1" lang="ja-JP" altLang="en-US" smtClean="0"/>
              <a:t>‹#›</a:t>
            </a:fld>
            <a:endParaRPr kumimoji="1" lang="ja-JP" altLang="en-US"/>
          </a:p>
        </p:txBody>
      </p:sp>
    </p:spTree>
    <p:extLst>
      <p:ext uri="{BB962C8B-B14F-4D97-AF65-F5344CB8AC3E}">
        <p14:creationId xmlns:p14="http://schemas.microsoft.com/office/powerpoint/2010/main" val="160969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39" name="タイトル 1"/>
          <p:cNvSpPr>
            <a:spLocks noGrp="1"/>
          </p:cNvSpPr>
          <p:nvPr>
            <p:ph type="title"/>
          </p:nvPr>
        </p:nvSpPr>
        <p:spPr/>
        <p:txBody>
          <a:bodyPr/>
          <a:lstStyle/>
          <a:p>
            <a:r>
              <a:rPr kumimoji="1" lang="ja-JP" altLang="en-US"/>
              <a:t>マスター タイトルの書式設定</a:t>
            </a:r>
          </a:p>
        </p:txBody>
      </p:sp>
      <p:sp>
        <p:nvSpPr>
          <p:cNvPr id="1140"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41"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42" name="日付プレースホルダー 4"/>
          <p:cNvSpPr>
            <a:spLocks noGrp="1"/>
          </p:cNvSpPr>
          <p:nvPr>
            <p:ph type="dt" sz="half" idx="10"/>
          </p:nvPr>
        </p:nvSpPr>
        <p:spPr/>
        <p:txBody>
          <a:bodyPr/>
          <a:lstStyle/>
          <a:p>
            <a:fld id="{F1B4710F-E63D-4B53-9D2E-1AA7B1C37B43}" type="datetime1">
              <a:rPr kumimoji="1" lang="ja-JP" altLang="en-US" smtClean="0"/>
              <a:t>2024/5/30</a:t>
            </a:fld>
            <a:endParaRPr kumimoji="1" lang="ja-JP" altLang="en-US"/>
          </a:p>
        </p:txBody>
      </p:sp>
      <p:sp>
        <p:nvSpPr>
          <p:cNvPr id="1143" name="フッター プレースホルダー 5"/>
          <p:cNvSpPr>
            <a:spLocks noGrp="1"/>
          </p:cNvSpPr>
          <p:nvPr>
            <p:ph type="ftr" sz="quarter" idx="11"/>
          </p:nvPr>
        </p:nvSpPr>
        <p:spPr/>
        <p:txBody>
          <a:bodyPr/>
          <a:lstStyle/>
          <a:p>
            <a:endParaRPr kumimoji="1" lang="ja-JP" altLang="en-US"/>
          </a:p>
        </p:txBody>
      </p:sp>
      <p:sp>
        <p:nvSpPr>
          <p:cNvPr id="1144" name="スライド番号プレースホルダー 6"/>
          <p:cNvSpPr>
            <a:spLocks noGrp="1"/>
          </p:cNvSpPr>
          <p:nvPr>
            <p:ph type="sldNum" sz="quarter" idx="12"/>
          </p:nvPr>
        </p:nvSpPr>
        <p:spPr/>
        <p:txBody>
          <a:bodyPr/>
          <a:lstStyle/>
          <a:p>
            <a:fld id="{7E696A49-B1D8-4989-83C5-4E08EF1C63C1}" type="slidenum">
              <a:rPr kumimoji="1" lang="ja-JP" altLang="en-US" smtClean="0"/>
              <a:t>‹#›</a:t>
            </a:fld>
            <a:endParaRPr kumimoji="1" lang="ja-JP" altLang="en-US"/>
          </a:p>
        </p:txBody>
      </p:sp>
    </p:spTree>
    <p:extLst>
      <p:ext uri="{BB962C8B-B14F-4D97-AF65-F5344CB8AC3E}">
        <p14:creationId xmlns:p14="http://schemas.microsoft.com/office/powerpoint/2010/main" val="313347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46"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14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148"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4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150"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51" name="日付プレースホルダー 6"/>
          <p:cNvSpPr>
            <a:spLocks noGrp="1"/>
          </p:cNvSpPr>
          <p:nvPr>
            <p:ph type="dt" sz="half" idx="10"/>
          </p:nvPr>
        </p:nvSpPr>
        <p:spPr/>
        <p:txBody>
          <a:bodyPr/>
          <a:lstStyle/>
          <a:p>
            <a:fld id="{7EFC6F54-C941-438C-BC56-C708D8A6844C}" type="datetime1">
              <a:rPr kumimoji="1" lang="ja-JP" altLang="en-US" smtClean="0"/>
              <a:t>2024/5/30</a:t>
            </a:fld>
            <a:endParaRPr kumimoji="1" lang="ja-JP" altLang="en-US"/>
          </a:p>
        </p:txBody>
      </p:sp>
      <p:sp>
        <p:nvSpPr>
          <p:cNvPr id="1152" name="フッター プレースホルダー 7"/>
          <p:cNvSpPr>
            <a:spLocks noGrp="1"/>
          </p:cNvSpPr>
          <p:nvPr>
            <p:ph type="ftr" sz="quarter" idx="11"/>
          </p:nvPr>
        </p:nvSpPr>
        <p:spPr/>
        <p:txBody>
          <a:bodyPr/>
          <a:lstStyle/>
          <a:p>
            <a:endParaRPr kumimoji="1" lang="ja-JP" altLang="en-US"/>
          </a:p>
        </p:txBody>
      </p:sp>
      <p:sp>
        <p:nvSpPr>
          <p:cNvPr id="1153" name="スライド番号プレースホルダー 8"/>
          <p:cNvSpPr>
            <a:spLocks noGrp="1"/>
          </p:cNvSpPr>
          <p:nvPr>
            <p:ph type="sldNum" sz="quarter" idx="12"/>
          </p:nvPr>
        </p:nvSpPr>
        <p:spPr/>
        <p:txBody>
          <a:bodyPr/>
          <a:lstStyle/>
          <a:p>
            <a:fld id="{7E696A49-B1D8-4989-83C5-4E08EF1C63C1}" type="slidenum">
              <a:rPr kumimoji="1" lang="ja-JP" altLang="en-US" smtClean="0"/>
              <a:t>‹#›</a:t>
            </a:fld>
            <a:endParaRPr kumimoji="1" lang="ja-JP" altLang="en-US"/>
          </a:p>
        </p:txBody>
      </p:sp>
    </p:spTree>
    <p:extLst>
      <p:ext uri="{BB962C8B-B14F-4D97-AF65-F5344CB8AC3E}">
        <p14:creationId xmlns:p14="http://schemas.microsoft.com/office/powerpoint/2010/main" val="361406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55" name="タイトル 1"/>
          <p:cNvSpPr>
            <a:spLocks noGrp="1"/>
          </p:cNvSpPr>
          <p:nvPr>
            <p:ph type="title"/>
          </p:nvPr>
        </p:nvSpPr>
        <p:spPr/>
        <p:txBody>
          <a:bodyPr/>
          <a:lstStyle/>
          <a:p>
            <a:r>
              <a:rPr kumimoji="1" lang="ja-JP" altLang="en-US"/>
              <a:t>マスター タイトルの書式設定</a:t>
            </a:r>
          </a:p>
        </p:txBody>
      </p:sp>
      <p:sp>
        <p:nvSpPr>
          <p:cNvPr id="1156" name="日付プレースホルダー 2"/>
          <p:cNvSpPr>
            <a:spLocks noGrp="1"/>
          </p:cNvSpPr>
          <p:nvPr>
            <p:ph type="dt" sz="half" idx="10"/>
          </p:nvPr>
        </p:nvSpPr>
        <p:spPr/>
        <p:txBody>
          <a:bodyPr/>
          <a:lstStyle/>
          <a:p>
            <a:fld id="{035C86F1-26E8-4B9B-8343-87565509F0F1}" type="datetime1">
              <a:rPr kumimoji="1" lang="ja-JP" altLang="en-US" smtClean="0"/>
              <a:t>2024/5/30</a:t>
            </a:fld>
            <a:endParaRPr kumimoji="1" lang="ja-JP" altLang="en-US"/>
          </a:p>
        </p:txBody>
      </p:sp>
      <p:sp>
        <p:nvSpPr>
          <p:cNvPr id="1157" name="フッター プレースホルダー 3"/>
          <p:cNvSpPr>
            <a:spLocks noGrp="1"/>
          </p:cNvSpPr>
          <p:nvPr>
            <p:ph type="ftr" sz="quarter" idx="11"/>
          </p:nvPr>
        </p:nvSpPr>
        <p:spPr/>
        <p:txBody>
          <a:bodyPr/>
          <a:lstStyle/>
          <a:p>
            <a:endParaRPr kumimoji="1" lang="ja-JP" altLang="en-US"/>
          </a:p>
        </p:txBody>
      </p:sp>
      <p:sp>
        <p:nvSpPr>
          <p:cNvPr id="1158" name="スライド番号プレースホルダー 4"/>
          <p:cNvSpPr>
            <a:spLocks noGrp="1"/>
          </p:cNvSpPr>
          <p:nvPr>
            <p:ph type="sldNum" sz="quarter" idx="12"/>
          </p:nvPr>
        </p:nvSpPr>
        <p:spPr/>
        <p:txBody>
          <a:bodyPr/>
          <a:lstStyle/>
          <a:p>
            <a:fld id="{7E696A49-B1D8-4989-83C5-4E08EF1C63C1}" type="slidenum">
              <a:rPr kumimoji="1" lang="ja-JP" altLang="en-US" smtClean="0"/>
              <a:t>‹#›</a:t>
            </a:fld>
            <a:endParaRPr kumimoji="1" lang="ja-JP" altLang="en-US"/>
          </a:p>
        </p:txBody>
      </p:sp>
    </p:spTree>
    <p:extLst>
      <p:ext uri="{BB962C8B-B14F-4D97-AF65-F5344CB8AC3E}">
        <p14:creationId xmlns:p14="http://schemas.microsoft.com/office/powerpoint/2010/main" val="362278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60" name="日付プレースホルダー 1"/>
          <p:cNvSpPr>
            <a:spLocks noGrp="1"/>
          </p:cNvSpPr>
          <p:nvPr>
            <p:ph type="dt" sz="half" idx="10"/>
          </p:nvPr>
        </p:nvSpPr>
        <p:spPr/>
        <p:txBody>
          <a:bodyPr/>
          <a:lstStyle/>
          <a:p>
            <a:fld id="{CEFFC5A5-4B44-41BC-BDC0-3015741E2775}" type="datetime1">
              <a:rPr kumimoji="1" lang="ja-JP" altLang="en-US" smtClean="0"/>
              <a:t>2024/5/30</a:t>
            </a:fld>
            <a:endParaRPr kumimoji="1" lang="ja-JP" altLang="en-US"/>
          </a:p>
        </p:txBody>
      </p:sp>
      <p:sp>
        <p:nvSpPr>
          <p:cNvPr id="1161" name="フッター プレースホルダー 2"/>
          <p:cNvSpPr>
            <a:spLocks noGrp="1"/>
          </p:cNvSpPr>
          <p:nvPr>
            <p:ph type="ftr" sz="quarter" idx="11"/>
          </p:nvPr>
        </p:nvSpPr>
        <p:spPr/>
        <p:txBody>
          <a:bodyPr/>
          <a:lstStyle/>
          <a:p>
            <a:endParaRPr kumimoji="1" lang="ja-JP" altLang="en-US"/>
          </a:p>
        </p:txBody>
      </p:sp>
      <p:sp>
        <p:nvSpPr>
          <p:cNvPr id="1162" name="スライド番号プレースホルダー 3"/>
          <p:cNvSpPr>
            <a:spLocks noGrp="1"/>
          </p:cNvSpPr>
          <p:nvPr>
            <p:ph type="sldNum" sz="quarter" idx="12"/>
          </p:nvPr>
        </p:nvSpPr>
        <p:spPr/>
        <p:txBody>
          <a:bodyPr/>
          <a:lstStyle/>
          <a:p>
            <a:fld id="{7E696A49-B1D8-4989-83C5-4E08EF1C63C1}" type="slidenum">
              <a:rPr kumimoji="1" lang="ja-JP" altLang="en-US" smtClean="0"/>
              <a:t>‹#›</a:t>
            </a:fld>
            <a:endParaRPr kumimoji="1" lang="ja-JP" altLang="en-US"/>
          </a:p>
        </p:txBody>
      </p:sp>
    </p:spTree>
    <p:extLst>
      <p:ext uri="{BB962C8B-B14F-4D97-AF65-F5344CB8AC3E}">
        <p14:creationId xmlns:p14="http://schemas.microsoft.com/office/powerpoint/2010/main" val="6082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164"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16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6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167" name="日付プレースホルダー 4"/>
          <p:cNvSpPr>
            <a:spLocks noGrp="1"/>
          </p:cNvSpPr>
          <p:nvPr>
            <p:ph type="dt" sz="half" idx="10"/>
          </p:nvPr>
        </p:nvSpPr>
        <p:spPr/>
        <p:txBody>
          <a:bodyPr/>
          <a:lstStyle/>
          <a:p>
            <a:fld id="{29A4CBDC-2AFB-44FC-959B-D381F0D4D5B1}" type="datetime1">
              <a:rPr kumimoji="1" lang="ja-JP" altLang="en-US" smtClean="0"/>
              <a:t>2024/5/30</a:t>
            </a:fld>
            <a:endParaRPr kumimoji="1" lang="ja-JP" altLang="en-US"/>
          </a:p>
        </p:txBody>
      </p:sp>
      <p:sp>
        <p:nvSpPr>
          <p:cNvPr id="1168" name="フッター プレースホルダー 5"/>
          <p:cNvSpPr>
            <a:spLocks noGrp="1"/>
          </p:cNvSpPr>
          <p:nvPr>
            <p:ph type="ftr" sz="quarter" idx="11"/>
          </p:nvPr>
        </p:nvSpPr>
        <p:spPr/>
        <p:txBody>
          <a:bodyPr/>
          <a:lstStyle/>
          <a:p>
            <a:endParaRPr kumimoji="1" lang="ja-JP" altLang="en-US"/>
          </a:p>
        </p:txBody>
      </p:sp>
      <p:sp>
        <p:nvSpPr>
          <p:cNvPr id="1169" name="スライド番号プレースホルダー 6"/>
          <p:cNvSpPr>
            <a:spLocks noGrp="1"/>
          </p:cNvSpPr>
          <p:nvPr>
            <p:ph type="sldNum" sz="quarter" idx="12"/>
          </p:nvPr>
        </p:nvSpPr>
        <p:spPr/>
        <p:txBody>
          <a:bodyPr/>
          <a:lstStyle/>
          <a:p>
            <a:fld id="{7E696A49-B1D8-4989-83C5-4E08EF1C63C1}" type="slidenum">
              <a:rPr kumimoji="1" lang="ja-JP" altLang="en-US" smtClean="0"/>
              <a:t>‹#›</a:t>
            </a:fld>
            <a:endParaRPr kumimoji="1" lang="ja-JP" altLang="en-US"/>
          </a:p>
        </p:txBody>
      </p:sp>
    </p:spTree>
    <p:extLst>
      <p:ext uri="{BB962C8B-B14F-4D97-AF65-F5344CB8AC3E}">
        <p14:creationId xmlns:p14="http://schemas.microsoft.com/office/powerpoint/2010/main" val="426339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71"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17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17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174" name="日付プレースホルダー 4"/>
          <p:cNvSpPr>
            <a:spLocks noGrp="1"/>
          </p:cNvSpPr>
          <p:nvPr>
            <p:ph type="dt" sz="half" idx="10"/>
          </p:nvPr>
        </p:nvSpPr>
        <p:spPr/>
        <p:txBody>
          <a:bodyPr/>
          <a:lstStyle/>
          <a:p>
            <a:fld id="{007DD66A-B1CB-4928-9A54-23F93CD2EC71}" type="datetime1">
              <a:rPr kumimoji="1" lang="ja-JP" altLang="en-US" smtClean="0"/>
              <a:t>2024/5/30</a:t>
            </a:fld>
            <a:endParaRPr kumimoji="1" lang="ja-JP" altLang="en-US"/>
          </a:p>
        </p:txBody>
      </p:sp>
      <p:sp>
        <p:nvSpPr>
          <p:cNvPr id="1175" name="フッター プレースホルダー 5"/>
          <p:cNvSpPr>
            <a:spLocks noGrp="1"/>
          </p:cNvSpPr>
          <p:nvPr>
            <p:ph type="ftr" sz="quarter" idx="11"/>
          </p:nvPr>
        </p:nvSpPr>
        <p:spPr/>
        <p:txBody>
          <a:bodyPr/>
          <a:lstStyle/>
          <a:p>
            <a:endParaRPr kumimoji="1" lang="ja-JP" altLang="en-US"/>
          </a:p>
        </p:txBody>
      </p:sp>
      <p:sp>
        <p:nvSpPr>
          <p:cNvPr id="1176" name="スライド番号プレースホルダー 6"/>
          <p:cNvSpPr>
            <a:spLocks noGrp="1"/>
          </p:cNvSpPr>
          <p:nvPr>
            <p:ph type="sldNum" sz="quarter" idx="12"/>
          </p:nvPr>
        </p:nvSpPr>
        <p:spPr/>
        <p:txBody>
          <a:bodyPr/>
          <a:lstStyle/>
          <a:p>
            <a:fld id="{7E696A49-B1D8-4989-83C5-4E08EF1C63C1}" type="slidenum">
              <a:rPr kumimoji="1" lang="ja-JP" altLang="en-US" smtClean="0"/>
              <a:t>‹#›</a:t>
            </a:fld>
            <a:endParaRPr kumimoji="1" lang="ja-JP" altLang="en-US"/>
          </a:p>
        </p:txBody>
      </p:sp>
    </p:spTree>
    <p:extLst>
      <p:ext uri="{BB962C8B-B14F-4D97-AF65-F5344CB8AC3E}">
        <p14:creationId xmlns:p14="http://schemas.microsoft.com/office/powerpoint/2010/main" val="60322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ー 1"/>
          <p:cNvSpPr>
            <a:spLocks noGrp="1"/>
          </p:cNvSpPr>
          <p:nvPr>
            <p:ph type="title"/>
          </p:nvPr>
        </p:nvSpPr>
        <p:spPr>
          <a:xfrm>
            <a:off x="230563" y="90806"/>
            <a:ext cx="10515600" cy="60642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838200" y="117411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031FB-9FCD-4D54-9E5A-C1CE9F926E50}" type="datetime1">
              <a:rPr kumimoji="1" lang="ja-JP" altLang="en-US" smtClean="0"/>
              <a:t>2024/5/30</a:t>
            </a:fld>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930783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96A49-B1D8-4989-83C5-4E08EF1C63C1}" type="slidenum">
              <a:rPr kumimoji="1" lang="ja-JP" altLang="en-US" smtClean="0"/>
              <a:t>‹#›</a:t>
            </a:fld>
            <a:endParaRPr kumimoji="1" lang="ja-JP" altLang="en-US" dirty="0"/>
          </a:p>
        </p:txBody>
      </p:sp>
      <p:pic>
        <p:nvPicPr>
          <p:cNvPr id="1030" name="Picture 6" descr="mlit_top"/>
          <p:cNvPicPr>
            <a:picLocks noChangeAspect="1" noChangeArrowheads="1"/>
          </p:cNvPicPr>
          <p:nvPr userDrawn="1"/>
        </p:nvPicPr>
        <p:blipFill>
          <a:blip r:embed="rId13"/>
          <a:stretch>
            <a:fillRect/>
          </a:stretch>
        </p:blipFill>
        <p:spPr>
          <a:xfrm>
            <a:off x="1963" y="697231"/>
            <a:ext cx="12190037" cy="87786"/>
          </a:xfrm>
          <a:prstGeom prst="rect">
            <a:avLst/>
          </a:prstGeom>
          <a:noFill/>
          <a:ln w="9525">
            <a:noFill/>
            <a:miter lim="800000"/>
            <a:headEnd/>
            <a:tailEnd/>
          </a:ln>
        </p:spPr>
      </p:pic>
    </p:spTree>
    <p:extLst>
      <p:ext uri="{BB962C8B-B14F-4D97-AF65-F5344CB8AC3E}">
        <p14:creationId xmlns:p14="http://schemas.microsoft.com/office/powerpoint/2010/main" val="4081888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0.png"/><Relationship Id="rId4" Type="http://schemas.openxmlformats.org/officeDocument/2006/relationships/diagramQuickStyle" Target="../diagrams/quickStyle1.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 Type="http://schemas.openxmlformats.org/officeDocument/2006/relationships/diagramData" Target="../diagrams/data2.xml"/><Relationship Id="rId21" Type="http://schemas.openxmlformats.org/officeDocument/2006/relationships/diagramColors" Target="../diagrams/colors5.xml"/><Relationship Id="rId34" Type="http://schemas.openxmlformats.org/officeDocument/2006/relationships/diagramQuickStyle" Target="../diagrams/quickStyle7.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33" Type="http://schemas.openxmlformats.org/officeDocument/2006/relationships/diagramLayout" Target="../diagrams/layout7.xml"/><Relationship Id="rId2" Type="http://schemas.openxmlformats.org/officeDocument/2006/relationships/notesSlide" Target="../notesSlides/notesSlide2.xml"/><Relationship Id="rId16" Type="http://schemas.openxmlformats.org/officeDocument/2006/relationships/diagramColors" Target="../diagrams/colors4.xml"/><Relationship Id="rId20" Type="http://schemas.openxmlformats.org/officeDocument/2006/relationships/diagramQuickStyle" Target="../diagrams/quickStyle5.xml"/><Relationship Id="rId29"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32" Type="http://schemas.openxmlformats.org/officeDocument/2006/relationships/diagramData" Target="../diagrams/data7.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28" Type="http://schemas.openxmlformats.org/officeDocument/2006/relationships/image" Target="../media/image11.png"/><Relationship Id="rId36" Type="http://schemas.microsoft.com/office/2007/relationships/diagramDrawing" Target="../diagrams/drawing7.xml"/><Relationship Id="rId10" Type="http://schemas.openxmlformats.org/officeDocument/2006/relationships/diagramQuickStyle" Target="../diagrams/quickStyle3.xml"/><Relationship Id="rId19" Type="http://schemas.openxmlformats.org/officeDocument/2006/relationships/diagramLayout" Target="../diagrams/layout5.xml"/><Relationship Id="rId31" Type="http://schemas.openxmlformats.org/officeDocument/2006/relationships/image" Target="../media/image14.png"/><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 Id="rId30" Type="http://schemas.openxmlformats.org/officeDocument/2006/relationships/image" Target="../media/image13.png"/><Relationship Id="rId35" Type="http://schemas.openxmlformats.org/officeDocument/2006/relationships/diagramColors" Target="../diagrams/colors7.xml"/><Relationship Id="rId8"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23" Type="http://schemas.openxmlformats.org/officeDocument/2006/relationships/image" Target="../media/image16.png"/><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 Id="rId22" Type="http://schemas.openxmlformats.org/officeDocument/2006/relationships/image" Target="../media/image15.png"/></Relationships>
</file>

<file path=ppt/slides/_rels/slide6.xml.rels><?xml version="1.0" encoding="UTF-8" standalone="yes"?>
<Relationships xmlns="http://schemas.openxmlformats.org/package/2006/relationships"><Relationship Id="rId13" Type="http://schemas.openxmlformats.org/officeDocument/2006/relationships/diagramData" Target="../diagrams/data14.xml"/><Relationship Id="rId18" Type="http://schemas.openxmlformats.org/officeDocument/2006/relationships/diagramData" Target="../diagrams/data15.xml"/><Relationship Id="rId26" Type="http://schemas.openxmlformats.org/officeDocument/2006/relationships/diagramColors" Target="../diagrams/colors16.xml"/><Relationship Id="rId3" Type="http://schemas.openxmlformats.org/officeDocument/2006/relationships/diagramData" Target="../diagrams/data12.xml"/><Relationship Id="rId21" Type="http://schemas.openxmlformats.org/officeDocument/2006/relationships/diagramColors" Target="../diagrams/colors15.xml"/><Relationship Id="rId34" Type="http://schemas.openxmlformats.org/officeDocument/2006/relationships/image" Target="../media/image18.png"/><Relationship Id="rId7" Type="http://schemas.microsoft.com/office/2007/relationships/diagramDrawing" Target="../diagrams/drawing12.xml"/><Relationship Id="rId12" Type="http://schemas.microsoft.com/office/2007/relationships/diagramDrawing" Target="../diagrams/drawing13.xml"/><Relationship Id="rId17" Type="http://schemas.microsoft.com/office/2007/relationships/diagramDrawing" Target="../diagrams/drawing14.xml"/><Relationship Id="rId25" Type="http://schemas.openxmlformats.org/officeDocument/2006/relationships/diagramQuickStyle" Target="../diagrams/quickStyle16.xml"/><Relationship Id="rId33"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diagramColors" Target="../diagrams/colors14.xml"/><Relationship Id="rId20" Type="http://schemas.openxmlformats.org/officeDocument/2006/relationships/diagramQuickStyle" Target="../diagrams/quickStyle15.xml"/><Relationship Id="rId29" Type="http://schemas.openxmlformats.org/officeDocument/2006/relationships/diagramLayout" Target="../diagrams/layout17.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24" Type="http://schemas.openxmlformats.org/officeDocument/2006/relationships/diagramLayout" Target="../diagrams/layout16.xml"/><Relationship Id="rId32" Type="http://schemas.microsoft.com/office/2007/relationships/diagramDrawing" Target="../diagrams/drawing17.xml"/><Relationship Id="rId5" Type="http://schemas.openxmlformats.org/officeDocument/2006/relationships/diagramQuickStyle" Target="../diagrams/quickStyle12.xml"/><Relationship Id="rId15" Type="http://schemas.openxmlformats.org/officeDocument/2006/relationships/diagramQuickStyle" Target="../diagrams/quickStyle14.xml"/><Relationship Id="rId23" Type="http://schemas.openxmlformats.org/officeDocument/2006/relationships/diagramData" Target="../diagrams/data16.xml"/><Relationship Id="rId28" Type="http://schemas.openxmlformats.org/officeDocument/2006/relationships/diagramData" Target="../diagrams/data17.xml"/><Relationship Id="rId10" Type="http://schemas.openxmlformats.org/officeDocument/2006/relationships/diagramQuickStyle" Target="../diagrams/quickStyle13.xml"/><Relationship Id="rId19" Type="http://schemas.openxmlformats.org/officeDocument/2006/relationships/diagramLayout" Target="../diagrams/layout15.xml"/><Relationship Id="rId31" Type="http://schemas.openxmlformats.org/officeDocument/2006/relationships/diagramColors" Target="../diagrams/colors17.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Layout" Target="../diagrams/layout14.xml"/><Relationship Id="rId22" Type="http://schemas.microsoft.com/office/2007/relationships/diagramDrawing" Target="../diagrams/drawing15.xml"/><Relationship Id="rId27" Type="http://schemas.microsoft.com/office/2007/relationships/diagramDrawing" Target="../diagrams/drawing16.xml"/><Relationship Id="rId30" Type="http://schemas.openxmlformats.org/officeDocument/2006/relationships/diagramQuickStyle" Target="../diagrams/quickStyle17.xml"/><Relationship Id="rId8" Type="http://schemas.openxmlformats.org/officeDocument/2006/relationships/diagramData" Target="../diagrams/data13.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タイトル 1"/>
          <p:cNvSpPr>
            <a:spLocks noGrp="1"/>
          </p:cNvSpPr>
          <p:nvPr>
            <p:ph type="ctrTitle"/>
          </p:nvPr>
        </p:nvSpPr>
        <p:spPr>
          <a:xfrm>
            <a:off x="6058445" y="3606084"/>
            <a:ext cx="6064425" cy="1023919"/>
          </a:xfrm>
        </p:spPr>
        <p:txBody>
          <a:bodyPr>
            <a:noAutofit/>
          </a:bodyPr>
          <a:lstStyle/>
          <a:p>
            <a:br>
              <a:rPr kumimoji="1" lang="en-US" altLang="ja-JP" sz="2800" b="1" dirty="0">
                <a:latin typeface="Arial" panose="020B0604020202020204" pitchFamily="34" charset="0"/>
                <a:cs typeface="Arial" panose="020B0604020202020204" pitchFamily="34" charset="0"/>
              </a:rPr>
            </a:br>
            <a:r>
              <a:rPr kumimoji="1" lang="en-US" altLang="ja-JP" sz="2800" b="1" dirty="0">
                <a:latin typeface="Arial" panose="020B0604020202020204" pitchFamily="34" charset="0"/>
                <a:cs typeface="Arial" panose="020B0604020202020204" pitchFamily="34" charset="0"/>
              </a:rPr>
              <a:t>Initiatives towards TBO in Japan</a:t>
            </a:r>
            <a:endParaRPr kumimoji="1" lang="ja-JP" altLang="en-US" sz="3200" b="1" dirty="0">
              <a:latin typeface="Arial" panose="020B0604020202020204" pitchFamily="34" charset="0"/>
              <a:cs typeface="Arial" panose="020B0604020202020204" pitchFamily="34" charset="0"/>
            </a:endParaRPr>
          </a:p>
        </p:txBody>
      </p:sp>
      <p:sp>
        <p:nvSpPr>
          <p:cNvPr id="2" name="タイトル 1">
            <a:extLst>
              <a:ext uri="{FF2B5EF4-FFF2-40B4-BE49-F238E27FC236}">
                <a16:creationId xmlns:a16="http://schemas.microsoft.com/office/drawing/2014/main" id="{4B753B93-C8FB-0916-66EA-669817469938}"/>
              </a:ext>
            </a:extLst>
          </p:cNvPr>
          <p:cNvSpPr txBox="1">
            <a:spLocks/>
          </p:cNvSpPr>
          <p:nvPr/>
        </p:nvSpPr>
        <p:spPr>
          <a:xfrm>
            <a:off x="5947411" y="5251278"/>
            <a:ext cx="6064425" cy="10239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3600" kern="1200">
                <a:solidFill>
                  <a:schemeClr val="tx1"/>
                </a:solidFill>
                <a:latin typeface="+mj-lt"/>
                <a:ea typeface="+mj-ea"/>
                <a:cs typeface="+mj-cs"/>
              </a:defRPr>
            </a:lvl1pPr>
          </a:lstStyle>
          <a:p>
            <a:pPr algn="r"/>
            <a:br>
              <a:rPr lang="en-US" altLang="ja-JP" sz="2000" dirty="0">
                <a:latin typeface="Arial" panose="020B0604020202020204" pitchFamily="34" charset="0"/>
                <a:cs typeface="Arial" panose="020B0604020202020204" pitchFamily="34" charset="0"/>
              </a:rPr>
            </a:br>
            <a:r>
              <a:rPr lang="en-US" altLang="ja-JP" sz="2400" dirty="0">
                <a:latin typeface="Arial" panose="020B0604020202020204" pitchFamily="34" charset="0"/>
                <a:cs typeface="Arial" panose="020B0604020202020204" pitchFamily="34" charset="0"/>
              </a:rPr>
              <a:t>Shoji YOSHIDA</a:t>
            </a:r>
          </a:p>
          <a:p>
            <a:pPr algn="r">
              <a:spcBef>
                <a:spcPts val="1200"/>
              </a:spcBef>
            </a:pPr>
            <a:r>
              <a:rPr lang="en-US" altLang="ja-JP" sz="2000" dirty="0">
                <a:latin typeface="Arial" panose="020B0604020202020204" pitchFamily="34" charset="0"/>
                <a:cs typeface="Arial" panose="020B0604020202020204" pitchFamily="34" charset="0"/>
              </a:rPr>
              <a:t>Director General</a:t>
            </a:r>
          </a:p>
          <a:p>
            <a:pPr algn="r">
              <a:spcBef>
                <a:spcPts val="600"/>
              </a:spcBef>
            </a:pPr>
            <a:r>
              <a:rPr lang="en-US" altLang="ja-JP" sz="2000" dirty="0">
                <a:latin typeface="Arial" panose="020B0604020202020204" pitchFamily="34" charset="0"/>
                <a:cs typeface="Arial" panose="020B0604020202020204" pitchFamily="34" charset="0"/>
              </a:rPr>
              <a:t>Air</a:t>
            </a:r>
            <a:r>
              <a:rPr lang="ja-JP" altLang="en-US" sz="2000" dirty="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Navigation</a:t>
            </a:r>
            <a:r>
              <a:rPr lang="ja-JP" altLang="en-US" sz="2000" dirty="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Services Department</a:t>
            </a:r>
          </a:p>
          <a:p>
            <a:pPr algn="r"/>
            <a:r>
              <a:rPr lang="en-US" altLang="ja-JP" sz="2000" dirty="0">
                <a:latin typeface="Arial" panose="020B0604020202020204" pitchFamily="34" charset="0"/>
                <a:cs typeface="Arial" panose="020B0604020202020204" pitchFamily="34" charset="0"/>
              </a:rPr>
              <a:t>Japan Civil Aviation Bureau</a:t>
            </a:r>
            <a:endParaRPr lang="en-US" altLang="ja-JP"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50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CARATS</a:t>
            </a:r>
            <a:endParaRPr kumimoji="1" lang="ja-JP" altLang="en-US" dirty="0"/>
          </a:p>
        </p:txBody>
      </p:sp>
      <p:sp>
        <p:nvSpPr>
          <p:cNvPr id="3" name="コンテンツ プレースホルダー 2"/>
          <p:cNvSpPr>
            <a:spLocks noGrp="1"/>
          </p:cNvSpPr>
          <p:nvPr>
            <p:ph idx="1"/>
          </p:nvPr>
        </p:nvSpPr>
        <p:spPr>
          <a:xfrm>
            <a:off x="275707" y="1024569"/>
            <a:ext cx="11888067" cy="5557303"/>
          </a:xfrm>
        </p:spPr>
        <p:txBody>
          <a:bodyPr>
            <a:normAutofit/>
          </a:bodyPr>
          <a:lstStyle/>
          <a:p>
            <a:r>
              <a:rPr lang="en-US" altLang="ja-JP" sz="2000" dirty="0"/>
              <a:t>In Japan, initiatives toward TBO are being promoted within the framework of CARATS.</a:t>
            </a:r>
          </a:p>
          <a:p>
            <a:r>
              <a:rPr lang="en-US" altLang="ja-JP" sz="2000" u="sng" dirty="0"/>
              <a:t>Collaborative Actions for Renovation of Air Traffic Systems (CARATS)</a:t>
            </a:r>
            <a:r>
              <a:rPr lang="en-US" altLang="ja-JP" sz="2000" dirty="0"/>
              <a:t> is long-term action plan to renovate Air Traffic Systems in Japan.</a:t>
            </a:r>
          </a:p>
          <a:p>
            <a:r>
              <a:rPr lang="en-US" altLang="ja-JP" sz="2000" dirty="0"/>
              <a:t>Led by the Japan Civil Aviation Bureau (JCAB) and in cooperation with industry, academia, and government, a long-term vision is being formulated to respond to increasing air traffic and user needs, and to contribute to economic growth and global warming countermeasures.</a:t>
            </a:r>
          </a:p>
        </p:txBody>
      </p:sp>
      <p:sp>
        <p:nvSpPr>
          <p:cNvPr id="4" name="スライド番号プレースホルダー 3"/>
          <p:cNvSpPr>
            <a:spLocks noGrp="1"/>
          </p:cNvSpPr>
          <p:nvPr>
            <p:ph type="sldNum" sz="quarter" idx="12"/>
          </p:nvPr>
        </p:nvSpPr>
        <p:spPr/>
        <p:txBody>
          <a:bodyPr/>
          <a:lstStyle/>
          <a:p>
            <a:fld id="{7E696A49-B1D8-4989-83C5-4E08EF1C63C1}" type="slidenum">
              <a:rPr lang="ja-JP" altLang="en-US" smtClean="0"/>
              <a:pPr/>
              <a:t>2</a:t>
            </a:fld>
            <a:endParaRPr lang="ja-JP" altLang="en-US"/>
          </a:p>
        </p:txBody>
      </p:sp>
      <p:graphicFrame>
        <p:nvGraphicFramePr>
          <p:cNvPr id="11" name="図表 10">
            <a:extLst>
              <a:ext uri="{FF2B5EF4-FFF2-40B4-BE49-F238E27FC236}">
                <a16:creationId xmlns:a16="http://schemas.microsoft.com/office/drawing/2014/main" id="{750BD353-2B25-9539-5E8E-8BE46DD73FAF}"/>
              </a:ext>
            </a:extLst>
          </p:cNvPr>
          <p:cNvGraphicFramePr/>
          <p:nvPr>
            <p:extLst>
              <p:ext uri="{D42A27DB-BD31-4B8C-83A1-F6EECF244321}">
                <p14:modId xmlns:p14="http://schemas.microsoft.com/office/powerpoint/2010/main" val="555499937"/>
              </p:ext>
            </p:extLst>
          </p:nvPr>
        </p:nvGraphicFramePr>
        <p:xfrm>
          <a:off x="3705225" y="3061334"/>
          <a:ext cx="7940550" cy="3520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図 12" descr="ロゴ&#10;&#10;自動的に生成された説明">
            <a:extLst>
              <a:ext uri="{FF2B5EF4-FFF2-40B4-BE49-F238E27FC236}">
                <a16:creationId xmlns:a16="http://schemas.microsoft.com/office/drawing/2014/main" id="{345F2E1B-2323-747C-F785-AB35FC7AC8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707" y="3310146"/>
            <a:ext cx="3674687" cy="3341528"/>
          </a:xfrm>
          <a:prstGeom prst="rect">
            <a:avLst/>
          </a:prstGeom>
        </p:spPr>
      </p:pic>
      <p:pic>
        <p:nvPicPr>
          <p:cNvPr id="12" name="図 11" descr="アイコン&#10;&#10;自動的に生成された説明">
            <a:extLst>
              <a:ext uri="{FF2B5EF4-FFF2-40B4-BE49-F238E27FC236}">
                <a16:creationId xmlns:a16="http://schemas.microsoft.com/office/drawing/2014/main" id="{AA4923FE-9F36-176D-01A1-2373BC31D2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1575" y="4522730"/>
            <a:ext cx="598360" cy="598360"/>
          </a:xfrm>
          <a:prstGeom prst="rect">
            <a:avLst/>
          </a:prstGeom>
        </p:spPr>
      </p:pic>
      <p:pic>
        <p:nvPicPr>
          <p:cNvPr id="15" name="図 14" descr="アイコン&#10;&#10;自動的に生成された説明">
            <a:extLst>
              <a:ext uri="{FF2B5EF4-FFF2-40B4-BE49-F238E27FC236}">
                <a16:creationId xmlns:a16="http://schemas.microsoft.com/office/drawing/2014/main" id="{27B31CED-D466-A9CD-6A67-FFC896D06A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55092" y="3427996"/>
            <a:ext cx="685911" cy="685911"/>
          </a:xfrm>
          <a:prstGeom prst="rect">
            <a:avLst/>
          </a:prstGeom>
        </p:spPr>
      </p:pic>
      <p:pic>
        <p:nvPicPr>
          <p:cNvPr id="17" name="図 16" descr="アイコン が含まれている画像&#10;&#10;自動的に生成された説明">
            <a:extLst>
              <a:ext uri="{FF2B5EF4-FFF2-40B4-BE49-F238E27FC236}">
                <a16:creationId xmlns:a16="http://schemas.microsoft.com/office/drawing/2014/main" id="{93AA6295-CC4F-8A7C-54E5-54042C62F37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06471" y="5575303"/>
            <a:ext cx="558328" cy="558328"/>
          </a:xfrm>
          <a:prstGeom prst="rect">
            <a:avLst/>
          </a:prstGeom>
        </p:spPr>
      </p:pic>
      <p:sp>
        <p:nvSpPr>
          <p:cNvPr id="18" name="テキスト ボックス 17">
            <a:extLst>
              <a:ext uri="{FF2B5EF4-FFF2-40B4-BE49-F238E27FC236}">
                <a16:creationId xmlns:a16="http://schemas.microsoft.com/office/drawing/2014/main" id="{E199F022-6C62-F9E5-39AA-A4EFCA14C97A}"/>
              </a:ext>
            </a:extLst>
          </p:cNvPr>
          <p:cNvSpPr txBox="1"/>
          <p:nvPr/>
        </p:nvSpPr>
        <p:spPr>
          <a:xfrm>
            <a:off x="7192108" y="3744575"/>
            <a:ext cx="4084027" cy="369332"/>
          </a:xfrm>
          <a:prstGeom prst="rect">
            <a:avLst/>
          </a:prstGeom>
          <a:noFill/>
        </p:spPr>
        <p:txBody>
          <a:bodyPr wrap="square" rtlCol="0">
            <a:spAutoFit/>
          </a:bodyPr>
          <a:lstStyle/>
          <a:p>
            <a:r>
              <a:rPr kumimoji="1" lang="en-US" altLang="ja-JP" dirty="0">
                <a:solidFill>
                  <a:schemeClr val="bg1"/>
                </a:solidFill>
              </a:rPr>
              <a:t>Airline, Aviation-related manufacturers</a:t>
            </a:r>
            <a:endParaRPr kumimoji="1" lang="ja-JP" altLang="en-US" dirty="0">
              <a:solidFill>
                <a:schemeClr val="bg1"/>
              </a:solidFill>
            </a:endParaRPr>
          </a:p>
        </p:txBody>
      </p:sp>
      <p:sp>
        <p:nvSpPr>
          <p:cNvPr id="19" name="テキスト ボックス 18">
            <a:extLst>
              <a:ext uri="{FF2B5EF4-FFF2-40B4-BE49-F238E27FC236}">
                <a16:creationId xmlns:a16="http://schemas.microsoft.com/office/drawing/2014/main" id="{E127DEC7-8D51-DE86-F46D-AC24E38A389C}"/>
              </a:ext>
            </a:extLst>
          </p:cNvPr>
          <p:cNvSpPr txBox="1"/>
          <p:nvPr/>
        </p:nvSpPr>
        <p:spPr>
          <a:xfrm>
            <a:off x="7192107" y="4786225"/>
            <a:ext cx="4084027" cy="369332"/>
          </a:xfrm>
          <a:prstGeom prst="rect">
            <a:avLst/>
          </a:prstGeom>
          <a:noFill/>
        </p:spPr>
        <p:txBody>
          <a:bodyPr wrap="square" rtlCol="0">
            <a:spAutoFit/>
          </a:bodyPr>
          <a:lstStyle/>
          <a:p>
            <a:r>
              <a:rPr kumimoji="1" lang="en-US" altLang="ja-JP" dirty="0">
                <a:solidFill>
                  <a:schemeClr val="bg1"/>
                </a:solidFill>
              </a:rPr>
              <a:t>Research institutes, Universities</a:t>
            </a:r>
            <a:endParaRPr kumimoji="1" lang="ja-JP" altLang="en-US" dirty="0">
              <a:solidFill>
                <a:schemeClr val="bg1"/>
              </a:solidFill>
            </a:endParaRPr>
          </a:p>
        </p:txBody>
      </p:sp>
      <p:sp>
        <p:nvSpPr>
          <p:cNvPr id="20" name="テキスト ボックス 19">
            <a:extLst>
              <a:ext uri="{FF2B5EF4-FFF2-40B4-BE49-F238E27FC236}">
                <a16:creationId xmlns:a16="http://schemas.microsoft.com/office/drawing/2014/main" id="{616E0B41-40FA-EA02-0C2E-D1DFF2E57F32}"/>
              </a:ext>
            </a:extLst>
          </p:cNvPr>
          <p:cNvSpPr txBox="1"/>
          <p:nvPr/>
        </p:nvSpPr>
        <p:spPr>
          <a:xfrm>
            <a:off x="7192107" y="5847415"/>
            <a:ext cx="4084027" cy="369332"/>
          </a:xfrm>
          <a:prstGeom prst="rect">
            <a:avLst/>
          </a:prstGeom>
          <a:noFill/>
        </p:spPr>
        <p:txBody>
          <a:bodyPr wrap="square" rtlCol="0">
            <a:spAutoFit/>
          </a:bodyPr>
          <a:lstStyle/>
          <a:p>
            <a:r>
              <a:rPr kumimoji="1" lang="en-US" altLang="ja-JP" dirty="0">
                <a:solidFill>
                  <a:schemeClr val="bg1"/>
                </a:solidFill>
              </a:rPr>
              <a:t>JCAB, Related government authorities</a:t>
            </a:r>
            <a:endParaRPr kumimoji="1" lang="ja-JP" altLang="en-US" dirty="0">
              <a:solidFill>
                <a:schemeClr val="bg1"/>
              </a:solidFill>
            </a:endParaRPr>
          </a:p>
        </p:txBody>
      </p:sp>
    </p:spTree>
    <p:extLst>
      <p:ext uri="{BB962C8B-B14F-4D97-AF65-F5344CB8AC3E}">
        <p14:creationId xmlns:p14="http://schemas.microsoft.com/office/powerpoint/2010/main" val="1918031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28A53C-36B4-F230-EA47-B212C0BD7158}"/>
              </a:ext>
            </a:extLst>
          </p:cNvPr>
          <p:cNvSpPr>
            <a:spLocks noGrp="1"/>
          </p:cNvSpPr>
          <p:nvPr>
            <p:ph type="title"/>
          </p:nvPr>
        </p:nvSpPr>
        <p:spPr/>
        <p:txBody>
          <a:bodyPr/>
          <a:lstStyle/>
          <a:p>
            <a:r>
              <a:rPr kumimoji="1" lang="en-US" altLang="ja-JP" dirty="0"/>
              <a:t>CARATS categories for TBO</a:t>
            </a:r>
            <a:endParaRPr kumimoji="1" lang="ja-JP" altLang="en-US" dirty="0"/>
          </a:p>
        </p:txBody>
      </p:sp>
      <p:sp>
        <p:nvSpPr>
          <p:cNvPr id="3" name="コンテンツ プレースホルダー 2">
            <a:extLst>
              <a:ext uri="{FF2B5EF4-FFF2-40B4-BE49-F238E27FC236}">
                <a16:creationId xmlns:a16="http://schemas.microsoft.com/office/drawing/2014/main" id="{2B802AD7-FA25-2DB5-824A-172FB464EC60}"/>
              </a:ext>
            </a:extLst>
          </p:cNvPr>
          <p:cNvSpPr>
            <a:spLocks noGrp="1"/>
          </p:cNvSpPr>
          <p:nvPr>
            <p:ph idx="1"/>
          </p:nvPr>
        </p:nvSpPr>
        <p:spPr>
          <a:xfrm>
            <a:off x="230562" y="1206086"/>
            <a:ext cx="11171445" cy="1303847"/>
          </a:xfrm>
        </p:spPr>
        <p:txBody>
          <a:bodyPr>
            <a:normAutofit/>
          </a:bodyPr>
          <a:lstStyle/>
          <a:p>
            <a:r>
              <a:rPr kumimoji="1" lang="en-US" altLang="ja-JP" sz="2000" dirty="0"/>
              <a:t>CARATS measures are broadly classified into eight categories.</a:t>
            </a:r>
          </a:p>
          <a:p>
            <a:r>
              <a:rPr lang="en-US" altLang="ja-JP" sz="2000" dirty="0"/>
              <a:t>Each category is linked to the ICAO ASBU, but not one-to-one.</a:t>
            </a:r>
          </a:p>
          <a:p>
            <a:r>
              <a:rPr kumimoji="1" lang="en-US" altLang="ja-JP" sz="2000" dirty="0"/>
              <a:t>Each category is interrelated and contains the measures which are essential to achieving TBO.</a:t>
            </a:r>
            <a:endParaRPr kumimoji="1" lang="ja-JP" altLang="en-US" sz="2000" dirty="0"/>
          </a:p>
        </p:txBody>
      </p:sp>
      <p:sp>
        <p:nvSpPr>
          <p:cNvPr id="4" name="スライド番号プレースホルダー 3">
            <a:extLst>
              <a:ext uri="{FF2B5EF4-FFF2-40B4-BE49-F238E27FC236}">
                <a16:creationId xmlns:a16="http://schemas.microsoft.com/office/drawing/2014/main" id="{6F6951F7-838E-7029-7778-B7EC5B5F4394}"/>
              </a:ext>
            </a:extLst>
          </p:cNvPr>
          <p:cNvSpPr>
            <a:spLocks noGrp="1"/>
          </p:cNvSpPr>
          <p:nvPr>
            <p:ph type="sldNum" sz="quarter" idx="12"/>
          </p:nvPr>
        </p:nvSpPr>
        <p:spPr/>
        <p:txBody>
          <a:bodyPr/>
          <a:lstStyle/>
          <a:p>
            <a:fld id="{7E696A49-B1D8-4989-83C5-4E08EF1C63C1}" type="slidenum">
              <a:rPr lang="ja-JP" altLang="en-US" smtClean="0"/>
              <a:pPr/>
              <a:t>3</a:t>
            </a:fld>
            <a:endParaRPr lang="ja-JP" altLang="en-US"/>
          </a:p>
        </p:txBody>
      </p:sp>
      <p:graphicFrame>
        <p:nvGraphicFramePr>
          <p:cNvPr id="5" name="表 5">
            <a:extLst>
              <a:ext uri="{FF2B5EF4-FFF2-40B4-BE49-F238E27FC236}">
                <a16:creationId xmlns:a16="http://schemas.microsoft.com/office/drawing/2014/main" id="{0EB454F6-EBC6-1036-CA5F-06046D3C0FD7}"/>
              </a:ext>
            </a:extLst>
          </p:cNvPr>
          <p:cNvGraphicFramePr>
            <a:graphicFrameLocks noGrp="1"/>
          </p:cNvGraphicFramePr>
          <p:nvPr>
            <p:extLst>
              <p:ext uri="{D42A27DB-BD31-4B8C-83A1-F6EECF244321}">
                <p14:modId xmlns:p14="http://schemas.microsoft.com/office/powerpoint/2010/main" val="252646278"/>
              </p:ext>
            </p:extLst>
          </p:nvPr>
        </p:nvGraphicFramePr>
        <p:xfrm>
          <a:off x="1085664" y="2509934"/>
          <a:ext cx="9461239" cy="3337560"/>
        </p:xfrm>
        <a:graphic>
          <a:graphicData uri="http://schemas.openxmlformats.org/drawingml/2006/table">
            <a:tbl>
              <a:tblPr firstRow="1" bandRow="1">
                <a:tableStyleId>{5C22544A-7EE6-4342-B048-85BDC9FD1C3A}</a:tableStyleId>
              </a:tblPr>
              <a:tblGrid>
                <a:gridCol w="1404402">
                  <a:extLst>
                    <a:ext uri="{9D8B030D-6E8A-4147-A177-3AD203B41FA5}">
                      <a16:colId xmlns:a16="http://schemas.microsoft.com/office/drawing/2014/main" val="1201627699"/>
                    </a:ext>
                  </a:extLst>
                </a:gridCol>
                <a:gridCol w="3621881">
                  <a:extLst>
                    <a:ext uri="{9D8B030D-6E8A-4147-A177-3AD203B41FA5}">
                      <a16:colId xmlns:a16="http://schemas.microsoft.com/office/drawing/2014/main" val="3896326458"/>
                    </a:ext>
                  </a:extLst>
                </a:gridCol>
                <a:gridCol w="4434956">
                  <a:extLst>
                    <a:ext uri="{9D8B030D-6E8A-4147-A177-3AD203B41FA5}">
                      <a16:colId xmlns:a16="http://schemas.microsoft.com/office/drawing/2014/main" val="3721522787"/>
                    </a:ext>
                  </a:extLst>
                </a:gridCol>
              </a:tblGrid>
              <a:tr h="370840">
                <a:tc gridSpan="2">
                  <a:txBody>
                    <a:bodyPr/>
                    <a:lstStyle/>
                    <a:p>
                      <a:pPr algn="ctr"/>
                      <a:r>
                        <a:rPr kumimoji="1" lang="en-US" altLang="ja-JP" dirty="0">
                          <a:latin typeface="+mn-lt"/>
                        </a:rPr>
                        <a:t>Classification</a:t>
                      </a:r>
                      <a:endParaRPr kumimoji="1" lang="ja-JP" altLang="en-US" dirty="0">
                        <a:latin typeface="+mn-lt"/>
                      </a:endParaRPr>
                    </a:p>
                  </a:txBody>
                  <a:tcPr/>
                </a:tc>
                <a:tc hMerge="1">
                  <a:txBody>
                    <a:bodyPr/>
                    <a:lstStyle/>
                    <a:p>
                      <a:endParaRPr kumimoji="1" lang="ja-JP" altLang="en-US" dirty="0"/>
                    </a:p>
                  </a:txBody>
                  <a:tcPr/>
                </a:tc>
                <a:tc>
                  <a:txBody>
                    <a:bodyPr/>
                    <a:lstStyle/>
                    <a:p>
                      <a:pPr algn="ctr"/>
                      <a:r>
                        <a:rPr kumimoji="1" lang="en-US" altLang="ja-JP" dirty="0">
                          <a:latin typeface="+mn-lt"/>
                        </a:rPr>
                        <a:t>Related ICAO ASBU</a:t>
                      </a:r>
                      <a:endParaRPr kumimoji="1" lang="ja-JP" altLang="en-US" dirty="0">
                        <a:latin typeface="+mn-lt"/>
                      </a:endParaRPr>
                    </a:p>
                  </a:txBody>
                  <a:tcPr/>
                </a:tc>
                <a:extLst>
                  <a:ext uri="{0D108BD9-81ED-4DB2-BD59-A6C34878D82A}">
                    <a16:rowId xmlns:a16="http://schemas.microsoft.com/office/drawing/2014/main" val="3949552902"/>
                  </a:ext>
                </a:extLst>
              </a:tr>
              <a:tr h="370840">
                <a:tc>
                  <a:txBody>
                    <a:bodyPr/>
                    <a:lstStyle/>
                    <a:p>
                      <a:pPr algn="ctr"/>
                      <a:r>
                        <a:rPr kumimoji="1" lang="en-US" altLang="ja-JP" dirty="0">
                          <a:latin typeface="+mn-lt"/>
                        </a:rPr>
                        <a:t>SUR</a:t>
                      </a:r>
                      <a:endParaRPr kumimoji="1" lang="ja-JP" altLang="en-US" dirty="0">
                        <a:latin typeface="+mn-lt"/>
                      </a:endParaRPr>
                    </a:p>
                  </a:txBody>
                  <a:tcPr anchor="ctr"/>
                </a:tc>
                <a:tc>
                  <a:txBody>
                    <a:bodyPr/>
                    <a:lstStyle/>
                    <a:p>
                      <a:r>
                        <a:rPr kumimoji="1" lang="en-US" altLang="ja-JP" sz="1600" dirty="0">
                          <a:latin typeface="+mn-lt"/>
                        </a:rPr>
                        <a:t>Surveillance</a:t>
                      </a:r>
                      <a:endParaRPr kumimoji="1" lang="ja-JP" altLang="en-US" sz="1600" dirty="0">
                        <a:latin typeface="+mn-lt"/>
                      </a:endParaRPr>
                    </a:p>
                  </a:txBody>
                  <a:tcPr anchor="ctr"/>
                </a:tc>
                <a:tc>
                  <a:txBody>
                    <a:bodyPr/>
                    <a:lstStyle/>
                    <a:p>
                      <a:r>
                        <a:rPr kumimoji="1" lang="en-US" altLang="ja-JP" sz="1600" dirty="0">
                          <a:latin typeface="+mn-lt"/>
                        </a:rPr>
                        <a:t>ASUR, SURF</a:t>
                      </a:r>
                      <a:endParaRPr kumimoji="1" lang="ja-JP" altLang="en-US" sz="1600" dirty="0">
                        <a:latin typeface="+mn-lt"/>
                      </a:endParaRPr>
                    </a:p>
                  </a:txBody>
                  <a:tcPr anchor="ctr"/>
                </a:tc>
                <a:extLst>
                  <a:ext uri="{0D108BD9-81ED-4DB2-BD59-A6C34878D82A}">
                    <a16:rowId xmlns:a16="http://schemas.microsoft.com/office/drawing/2014/main" val="2449370281"/>
                  </a:ext>
                </a:extLst>
              </a:tr>
              <a:tr h="370840">
                <a:tc>
                  <a:txBody>
                    <a:bodyPr/>
                    <a:lstStyle/>
                    <a:p>
                      <a:pPr algn="ctr"/>
                      <a:r>
                        <a:rPr kumimoji="1" lang="en-US" altLang="ja-JP" dirty="0">
                          <a:latin typeface="+mn-lt"/>
                        </a:rPr>
                        <a:t>COM</a:t>
                      </a:r>
                      <a:endParaRPr kumimoji="1" lang="ja-JP" altLang="en-US" dirty="0">
                        <a:latin typeface="+mn-lt"/>
                      </a:endParaRPr>
                    </a:p>
                  </a:txBody>
                  <a:tcPr anchor="ctr"/>
                </a:tc>
                <a:tc>
                  <a:txBody>
                    <a:bodyPr/>
                    <a:lstStyle/>
                    <a:p>
                      <a:r>
                        <a:rPr kumimoji="1" lang="en-US" altLang="ja-JP" sz="1600" dirty="0">
                          <a:latin typeface="+mn-lt"/>
                        </a:rPr>
                        <a:t>Communication</a:t>
                      </a:r>
                      <a:endParaRPr kumimoji="1" lang="ja-JP" altLang="en-US" sz="1600" dirty="0">
                        <a:latin typeface="+mn-lt"/>
                      </a:endParaRPr>
                    </a:p>
                  </a:txBody>
                  <a:tcPr anchor="ctr"/>
                </a:tc>
                <a:tc>
                  <a:txBody>
                    <a:bodyPr/>
                    <a:lstStyle/>
                    <a:p>
                      <a:r>
                        <a:rPr kumimoji="1" lang="en-US" altLang="ja-JP" sz="1600" dirty="0">
                          <a:latin typeface="+mn-lt"/>
                        </a:rPr>
                        <a:t>COMI, COMS</a:t>
                      </a:r>
                      <a:endParaRPr kumimoji="1" lang="ja-JP" altLang="en-US" sz="1600" dirty="0">
                        <a:latin typeface="+mn-lt"/>
                      </a:endParaRPr>
                    </a:p>
                  </a:txBody>
                  <a:tcPr anchor="ctr"/>
                </a:tc>
                <a:extLst>
                  <a:ext uri="{0D108BD9-81ED-4DB2-BD59-A6C34878D82A}">
                    <a16:rowId xmlns:a16="http://schemas.microsoft.com/office/drawing/2014/main" val="4217832477"/>
                  </a:ext>
                </a:extLst>
              </a:tr>
              <a:tr h="370840">
                <a:tc>
                  <a:txBody>
                    <a:bodyPr/>
                    <a:lstStyle/>
                    <a:p>
                      <a:pPr algn="ctr"/>
                      <a:r>
                        <a:rPr kumimoji="1" lang="en-US" altLang="ja-JP" dirty="0">
                          <a:latin typeface="+mn-lt"/>
                        </a:rPr>
                        <a:t>NAV</a:t>
                      </a:r>
                      <a:endParaRPr kumimoji="1" lang="ja-JP" altLang="en-US" dirty="0">
                        <a:latin typeface="+mn-lt"/>
                      </a:endParaRPr>
                    </a:p>
                  </a:txBody>
                  <a:tcPr anchor="ctr"/>
                </a:tc>
                <a:tc>
                  <a:txBody>
                    <a:bodyPr/>
                    <a:lstStyle/>
                    <a:p>
                      <a:r>
                        <a:rPr kumimoji="1" lang="en-US" altLang="ja-JP" sz="1600" dirty="0">
                          <a:latin typeface="+mn-lt"/>
                        </a:rPr>
                        <a:t>Navigation</a:t>
                      </a:r>
                      <a:endParaRPr kumimoji="1" lang="ja-JP" altLang="en-US" sz="1600" dirty="0">
                        <a:latin typeface="+mn-lt"/>
                      </a:endParaRPr>
                    </a:p>
                  </a:txBody>
                  <a:tcPr anchor="ctr"/>
                </a:tc>
                <a:tc>
                  <a:txBody>
                    <a:bodyPr/>
                    <a:lstStyle/>
                    <a:p>
                      <a:r>
                        <a:rPr kumimoji="1" lang="en-US" altLang="ja-JP" sz="1600" dirty="0">
                          <a:latin typeface="+mn-lt"/>
                        </a:rPr>
                        <a:t>APTA, FRTO, NAVS</a:t>
                      </a:r>
                      <a:endParaRPr kumimoji="1" lang="ja-JP" altLang="en-US" sz="1600" dirty="0">
                        <a:latin typeface="+mn-lt"/>
                      </a:endParaRPr>
                    </a:p>
                  </a:txBody>
                  <a:tcPr anchor="ctr"/>
                </a:tc>
                <a:extLst>
                  <a:ext uri="{0D108BD9-81ED-4DB2-BD59-A6C34878D82A}">
                    <a16:rowId xmlns:a16="http://schemas.microsoft.com/office/drawing/2014/main" val="4112483213"/>
                  </a:ext>
                </a:extLst>
              </a:tr>
              <a:tr h="370840">
                <a:tc>
                  <a:txBody>
                    <a:bodyPr/>
                    <a:lstStyle/>
                    <a:p>
                      <a:pPr algn="ctr"/>
                      <a:r>
                        <a:rPr kumimoji="1" lang="en-US" altLang="ja-JP" dirty="0">
                          <a:latin typeface="+mn-lt"/>
                        </a:rPr>
                        <a:t>MET</a:t>
                      </a:r>
                      <a:endParaRPr kumimoji="1" lang="ja-JP" altLang="en-US" dirty="0">
                        <a:latin typeface="+mn-lt"/>
                      </a:endParaRPr>
                    </a:p>
                  </a:txBody>
                  <a:tcPr anchor="ctr"/>
                </a:tc>
                <a:tc>
                  <a:txBody>
                    <a:bodyPr/>
                    <a:lstStyle/>
                    <a:p>
                      <a:r>
                        <a:rPr kumimoji="1" lang="en-US" altLang="ja-JP" sz="1600" dirty="0">
                          <a:latin typeface="+mn-lt"/>
                        </a:rPr>
                        <a:t>Meteorological</a:t>
                      </a:r>
                      <a:endParaRPr kumimoji="1" lang="ja-JP" altLang="en-US" sz="1600" dirty="0">
                        <a:latin typeface="+mn-lt"/>
                      </a:endParaRPr>
                    </a:p>
                  </a:txBody>
                  <a:tcPr anchor="ctr"/>
                </a:tc>
                <a:tc>
                  <a:txBody>
                    <a:bodyPr/>
                    <a:lstStyle/>
                    <a:p>
                      <a:r>
                        <a:rPr kumimoji="1" lang="en-US" altLang="ja-JP" sz="1600" dirty="0">
                          <a:latin typeface="+mn-lt"/>
                        </a:rPr>
                        <a:t>AMET, SWIM</a:t>
                      </a:r>
                      <a:endParaRPr kumimoji="1" lang="ja-JP" altLang="en-US" sz="1600" dirty="0">
                        <a:latin typeface="+mn-lt"/>
                      </a:endParaRPr>
                    </a:p>
                  </a:txBody>
                  <a:tcPr anchor="ctr"/>
                </a:tc>
                <a:extLst>
                  <a:ext uri="{0D108BD9-81ED-4DB2-BD59-A6C34878D82A}">
                    <a16:rowId xmlns:a16="http://schemas.microsoft.com/office/drawing/2014/main" val="988992434"/>
                  </a:ext>
                </a:extLst>
              </a:tr>
              <a:tr h="370840">
                <a:tc>
                  <a:txBody>
                    <a:bodyPr/>
                    <a:lstStyle/>
                    <a:p>
                      <a:pPr algn="ctr"/>
                      <a:r>
                        <a:rPr kumimoji="1" lang="en-US" altLang="ja-JP" dirty="0">
                          <a:latin typeface="+mn-lt"/>
                        </a:rPr>
                        <a:t>DCB</a:t>
                      </a:r>
                      <a:endParaRPr kumimoji="1" lang="ja-JP" altLang="en-US" dirty="0">
                        <a:latin typeface="+mn-lt"/>
                      </a:endParaRPr>
                    </a:p>
                  </a:txBody>
                  <a:tcPr anchor="ctr"/>
                </a:tc>
                <a:tc>
                  <a:txBody>
                    <a:bodyPr/>
                    <a:lstStyle/>
                    <a:p>
                      <a:r>
                        <a:rPr kumimoji="1" lang="en-US" altLang="ja-JP" sz="1600" dirty="0">
                          <a:latin typeface="+mn-lt"/>
                        </a:rPr>
                        <a:t>Demand and Capacity Balancing</a:t>
                      </a:r>
                    </a:p>
                  </a:txBody>
                  <a:tcPr anchor="ctr"/>
                </a:tc>
                <a:tc>
                  <a:txBody>
                    <a:bodyPr/>
                    <a:lstStyle/>
                    <a:p>
                      <a:r>
                        <a:rPr kumimoji="1" lang="en-US" altLang="ja-JP" sz="1600" dirty="0">
                          <a:latin typeface="+mn-lt"/>
                        </a:rPr>
                        <a:t>ACDM, FRTO, NOPS</a:t>
                      </a:r>
                      <a:endParaRPr kumimoji="1" lang="ja-JP" altLang="en-US" sz="1600" dirty="0">
                        <a:latin typeface="+mn-lt"/>
                      </a:endParaRPr>
                    </a:p>
                  </a:txBody>
                  <a:tcPr anchor="ctr"/>
                </a:tc>
                <a:extLst>
                  <a:ext uri="{0D108BD9-81ED-4DB2-BD59-A6C34878D82A}">
                    <a16:rowId xmlns:a16="http://schemas.microsoft.com/office/drawing/2014/main" val="703736936"/>
                  </a:ext>
                </a:extLst>
              </a:tr>
              <a:tr h="370840">
                <a:tc>
                  <a:txBody>
                    <a:bodyPr/>
                    <a:lstStyle/>
                    <a:p>
                      <a:pPr algn="ctr"/>
                      <a:r>
                        <a:rPr kumimoji="1" lang="en-US" altLang="ja-JP" dirty="0">
                          <a:latin typeface="+mn-lt"/>
                        </a:rPr>
                        <a:t>APO</a:t>
                      </a:r>
                      <a:endParaRPr kumimoji="1" lang="ja-JP" altLang="en-US" dirty="0">
                        <a:latin typeface="+mn-lt"/>
                      </a:endParaRPr>
                    </a:p>
                  </a:txBody>
                  <a:tcPr anchor="ctr"/>
                </a:tc>
                <a:tc>
                  <a:txBody>
                    <a:bodyPr/>
                    <a:lstStyle/>
                    <a:p>
                      <a:r>
                        <a:rPr kumimoji="1" lang="en-US" altLang="ja-JP" sz="1600" dirty="0">
                          <a:latin typeface="+mn-lt"/>
                        </a:rPr>
                        <a:t>Airport Operations</a:t>
                      </a:r>
                      <a:endParaRPr kumimoji="1" lang="ja-JP" altLang="en-US" sz="1600" dirty="0">
                        <a:latin typeface="+mn-lt"/>
                      </a:endParaRPr>
                    </a:p>
                  </a:txBody>
                  <a:tcPr anchor="ctr"/>
                </a:tc>
                <a:tc>
                  <a:txBody>
                    <a:bodyPr/>
                    <a:lstStyle/>
                    <a:p>
                      <a:r>
                        <a:rPr kumimoji="1" lang="en-US" altLang="ja-JP" sz="1600" dirty="0">
                          <a:latin typeface="+mn-lt"/>
                        </a:rPr>
                        <a:t>ACDM, APTA, CSEP, RSEQ, SURF, WAKE</a:t>
                      </a:r>
                      <a:endParaRPr kumimoji="1" lang="ja-JP" altLang="en-US" sz="1600" dirty="0">
                        <a:latin typeface="+mn-lt"/>
                      </a:endParaRPr>
                    </a:p>
                  </a:txBody>
                  <a:tcPr anchor="ctr"/>
                </a:tc>
                <a:extLst>
                  <a:ext uri="{0D108BD9-81ED-4DB2-BD59-A6C34878D82A}">
                    <a16:rowId xmlns:a16="http://schemas.microsoft.com/office/drawing/2014/main" val="4071294875"/>
                  </a:ext>
                </a:extLst>
              </a:tr>
              <a:tr h="370840">
                <a:tc>
                  <a:txBody>
                    <a:bodyPr/>
                    <a:lstStyle/>
                    <a:p>
                      <a:pPr algn="ctr"/>
                      <a:r>
                        <a:rPr kumimoji="1" lang="en-US" altLang="ja-JP" dirty="0">
                          <a:latin typeface="+mn-lt"/>
                        </a:rPr>
                        <a:t>INF</a:t>
                      </a:r>
                      <a:endParaRPr kumimoji="1" lang="ja-JP" altLang="en-US" dirty="0">
                        <a:latin typeface="+mn-lt"/>
                      </a:endParaRPr>
                    </a:p>
                  </a:txBody>
                  <a:tcPr anchor="ctr"/>
                </a:tc>
                <a:tc>
                  <a:txBody>
                    <a:bodyPr/>
                    <a:lstStyle/>
                    <a:p>
                      <a:r>
                        <a:rPr kumimoji="1" lang="en-US" altLang="ja-JP" sz="1600" dirty="0">
                          <a:latin typeface="+mn-lt"/>
                        </a:rPr>
                        <a:t>Information Management</a:t>
                      </a:r>
                      <a:endParaRPr kumimoji="1" lang="ja-JP" altLang="en-US" sz="1600" dirty="0">
                        <a:latin typeface="+mn-lt"/>
                      </a:endParaRPr>
                    </a:p>
                  </a:txBody>
                  <a:tcPr anchor="ctr"/>
                </a:tc>
                <a:tc>
                  <a:txBody>
                    <a:bodyPr/>
                    <a:lstStyle/>
                    <a:p>
                      <a:r>
                        <a:rPr kumimoji="1" lang="en-US" altLang="ja-JP" sz="1600" dirty="0">
                          <a:latin typeface="+mn-lt"/>
                        </a:rPr>
                        <a:t>DAIM, FICE, SWIM</a:t>
                      </a:r>
                      <a:endParaRPr kumimoji="1" lang="ja-JP" altLang="en-US" sz="1600" dirty="0">
                        <a:latin typeface="+mn-lt"/>
                      </a:endParaRPr>
                    </a:p>
                  </a:txBody>
                  <a:tcPr anchor="ctr"/>
                </a:tc>
                <a:extLst>
                  <a:ext uri="{0D108BD9-81ED-4DB2-BD59-A6C34878D82A}">
                    <a16:rowId xmlns:a16="http://schemas.microsoft.com/office/drawing/2014/main" val="3819414752"/>
                  </a:ext>
                </a:extLst>
              </a:tr>
              <a:tr h="370840">
                <a:tc>
                  <a:txBody>
                    <a:bodyPr/>
                    <a:lstStyle/>
                    <a:p>
                      <a:pPr algn="ctr"/>
                      <a:r>
                        <a:rPr kumimoji="1" lang="en-US" altLang="ja-JP" dirty="0">
                          <a:latin typeface="+mn-lt"/>
                        </a:rPr>
                        <a:t>TBO</a:t>
                      </a:r>
                      <a:endParaRPr kumimoji="1" lang="ja-JP" altLang="en-US" dirty="0">
                        <a:latin typeface="+mn-lt"/>
                      </a:endParaRPr>
                    </a:p>
                  </a:txBody>
                  <a:tcPr anchor="ctr"/>
                </a:tc>
                <a:tc>
                  <a:txBody>
                    <a:bodyPr/>
                    <a:lstStyle/>
                    <a:p>
                      <a:r>
                        <a:rPr kumimoji="1" lang="en-US" altLang="ja-JP" sz="1600" dirty="0">
                          <a:latin typeface="+mn-lt"/>
                        </a:rPr>
                        <a:t>Trajectory Based Operations</a:t>
                      </a:r>
                      <a:endParaRPr kumimoji="1" lang="ja-JP" altLang="en-US" sz="1600" dirty="0">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n-lt"/>
                        </a:rPr>
                        <a:t>APTA, CSEP, FICE, FRTO, OPFL,</a:t>
                      </a:r>
                      <a:r>
                        <a:rPr kumimoji="1" lang="ja-JP" altLang="en-US" sz="1600" dirty="0">
                          <a:latin typeface="+mn-lt"/>
                        </a:rPr>
                        <a:t> </a:t>
                      </a:r>
                      <a:r>
                        <a:rPr kumimoji="1" lang="en-US" altLang="ja-JP" sz="1600" dirty="0">
                          <a:latin typeface="+mn-lt"/>
                        </a:rPr>
                        <a:t>RSEQ, TBO</a:t>
                      </a:r>
                      <a:endParaRPr kumimoji="1" lang="ja-JP" altLang="en-US" sz="1600" dirty="0">
                        <a:latin typeface="+mn-lt"/>
                      </a:endParaRPr>
                    </a:p>
                  </a:txBody>
                  <a:tcPr anchor="ctr"/>
                </a:tc>
                <a:extLst>
                  <a:ext uri="{0D108BD9-81ED-4DB2-BD59-A6C34878D82A}">
                    <a16:rowId xmlns:a16="http://schemas.microsoft.com/office/drawing/2014/main" val="1965411376"/>
                  </a:ext>
                </a:extLst>
              </a:tr>
            </a:tbl>
          </a:graphicData>
        </a:graphic>
      </p:graphicFrame>
    </p:spTree>
    <p:extLst>
      <p:ext uri="{BB962C8B-B14F-4D97-AF65-F5344CB8AC3E}">
        <p14:creationId xmlns:p14="http://schemas.microsoft.com/office/powerpoint/2010/main" val="121772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F4C1266E-9242-7586-7CD6-A842A2AA9DBA}"/>
              </a:ext>
            </a:extLst>
          </p:cNvPr>
          <p:cNvSpPr/>
          <p:nvPr/>
        </p:nvSpPr>
        <p:spPr>
          <a:xfrm>
            <a:off x="9461134" y="994515"/>
            <a:ext cx="2448000" cy="54000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dirty="0">
              <a:solidFill>
                <a:schemeClr val="tx1"/>
              </a:solidFill>
            </a:endParaRPr>
          </a:p>
        </p:txBody>
      </p:sp>
      <p:sp>
        <p:nvSpPr>
          <p:cNvPr id="6" name="正方形/長方形 5">
            <a:extLst>
              <a:ext uri="{FF2B5EF4-FFF2-40B4-BE49-F238E27FC236}">
                <a16:creationId xmlns:a16="http://schemas.microsoft.com/office/drawing/2014/main" id="{52E8686A-5CB0-D70D-73E4-84B0084757FC}"/>
              </a:ext>
            </a:extLst>
          </p:cNvPr>
          <p:cNvSpPr/>
          <p:nvPr/>
        </p:nvSpPr>
        <p:spPr>
          <a:xfrm>
            <a:off x="6399086" y="989038"/>
            <a:ext cx="2448000" cy="54000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dirty="0">
              <a:solidFill>
                <a:schemeClr val="tx1"/>
              </a:solidFill>
            </a:endParaRPr>
          </a:p>
        </p:txBody>
      </p:sp>
      <p:sp>
        <p:nvSpPr>
          <p:cNvPr id="3" name="正方形/長方形 2">
            <a:extLst>
              <a:ext uri="{FF2B5EF4-FFF2-40B4-BE49-F238E27FC236}">
                <a16:creationId xmlns:a16="http://schemas.microsoft.com/office/drawing/2014/main" id="{30F6AECD-4178-D508-2501-E5BA84186E12}"/>
              </a:ext>
            </a:extLst>
          </p:cNvPr>
          <p:cNvSpPr/>
          <p:nvPr/>
        </p:nvSpPr>
        <p:spPr>
          <a:xfrm>
            <a:off x="3291021" y="989040"/>
            <a:ext cx="2448000" cy="54000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dirty="0">
              <a:solidFill>
                <a:schemeClr val="tx1"/>
              </a:solidFill>
            </a:endParaRPr>
          </a:p>
        </p:txBody>
      </p:sp>
      <p:sp>
        <p:nvSpPr>
          <p:cNvPr id="23" name="正方形/長方形 22">
            <a:extLst>
              <a:ext uri="{FF2B5EF4-FFF2-40B4-BE49-F238E27FC236}">
                <a16:creationId xmlns:a16="http://schemas.microsoft.com/office/drawing/2014/main" id="{361B9537-FC9F-3415-D42C-79236799A9DE}"/>
              </a:ext>
            </a:extLst>
          </p:cNvPr>
          <p:cNvSpPr/>
          <p:nvPr/>
        </p:nvSpPr>
        <p:spPr>
          <a:xfrm>
            <a:off x="157064" y="3884101"/>
            <a:ext cx="11893965" cy="1462742"/>
          </a:xfrm>
          <a:prstGeom prst="rect">
            <a:avLst/>
          </a:prstGeom>
          <a:solidFill>
            <a:schemeClr val="accent6">
              <a:lumMod val="40000"/>
              <a:lumOff val="60000"/>
              <a:alpha val="4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8" name="正方形/長方形 17">
            <a:extLst>
              <a:ext uri="{FF2B5EF4-FFF2-40B4-BE49-F238E27FC236}">
                <a16:creationId xmlns:a16="http://schemas.microsoft.com/office/drawing/2014/main" id="{8CCA96FF-C2CE-F248-8440-BDC7C8E39C48}"/>
              </a:ext>
            </a:extLst>
          </p:cNvPr>
          <p:cNvSpPr/>
          <p:nvPr/>
        </p:nvSpPr>
        <p:spPr>
          <a:xfrm>
            <a:off x="157064" y="2967198"/>
            <a:ext cx="11893965" cy="862798"/>
          </a:xfrm>
          <a:prstGeom prst="rect">
            <a:avLst/>
          </a:prstGeom>
          <a:solidFill>
            <a:schemeClr val="accent6">
              <a:lumMod val="40000"/>
              <a:lumOff val="60000"/>
              <a:alpha val="4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66072374-DAE5-0652-9BF2-2FAF8022896D}"/>
              </a:ext>
            </a:extLst>
          </p:cNvPr>
          <p:cNvSpPr/>
          <p:nvPr/>
        </p:nvSpPr>
        <p:spPr>
          <a:xfrm>
            <a:off x="157064" y="1447200"/>
            <a:ext cx="11893965" cy="1465175"/>
          </a:xfrm>
          <a:prstGeom prst="rect">
            <a:avLst/>
          </a:prstGeom>
          <a:solidFill>
            <a:schemeClr val="accent6">
              <a:lumMod val="40000"/>
              <a:lumOff val="60000"/>
              <a:alpha val="4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2" name="タイトル 1">
            <a:extLst>
              <a:ext uri="{FF2B5EF4-FFF2-40B4-BE49-F238E27FC236}">
                <a16:creationId xmlns:a16="http://schemas.microsoft.com/office/drawing/2014/main" id="{C7107423-7D9A-4A0D-5397-0E98A2E0302D}"/>
              </a:ext>
            </a:extLst>
          </p:cNvPr>
          <p:cNvSpPr>
            <a:spLocks noGrp="1"/>
          </p:cNvSpPr>
          <p:nvPr>
            <p:ph type="title"/>
          </p:nvPr>
        </p:nvSpPr>
        <p:spPr/>
        <p:txBody>
          <a:bodyPr/>
          <a:lstStyle/>
          <a:p>
            <a:r>
              <a:rPr kumimoji="1" lang="en-US" altLang="ja-JP" dirty="0"/>
              <a:t>CARATS measures towards TBO (1 / 3)</a:t>
            </a:r>
            <a:endParaRPr kumimoji="1" lang="ja-JP" altLang="en-US" dirty="0"/>
          </a:p>
        </p:txBody>
      </p:sp>
      <p:sp>
        <p:nvSpPr>
          <p:cNvPr id="4" name="スライド番号プレースホルダー 3">
            <a:extLst>
              <a:ext uri="{FF2B5EF4-FFF2-40B4-BE49-F238E27FC236}">
                <a16:creationId xmlns:a16="http://schemas.microsoft.com/office/drawing/2014/main" id="{8C9EF93A-C860-EC6E-A014-3C421B794C1F}"/>
              </a:ext>
            </a:extLst>
          </p:cNvPr>
          <p:cNvSpPr>
            <a:spLocks noGrp="1"/>
          </p:cNvSpPr>
          <p:nvPr>
            <p:ph type="sldNum" sz="quarter" idx="12"/>
          </p:nvPr>
        </p:nvSpPr>
        <p:spPr/>
        <p:txBody>
          <a:bodyPr/>
          <a:lstStyle/>
          <a:p>
            <a:fld id="{7E696A49-B1D8-4989-83C5-4E08EF1C63C1}" type="slidenum">
              <a:rPr lang="ja-JP" altLang="en-US" smtClean="0"/>
              <a:pPr/>
              <a:t>4</a:t>
            </a:fld>
            <a:endParaRPr lang="ja-JP" altLang="en-US"/>
          </a:p>
        </p:txBody>
      </p:sp>
      <p:graphicFrame>
        <p:nvGraphicFramePr>
          <p:cNvPr id="13" name="図表 12">
            <a:extLst>
              <a:ext uri="{FF2B5EF4-FFF2-40B4-BE49-F238E27FC236}">
                <a16:creationId xmlns:a16="http://schemas.microsoft.com/office/drawing/2014/main" id="{622E455A-4947-8855-9923-0D7450E6F551}"/>
              </a:ext>
            </a:extLst>
          </p:cNvPr>
          <p:cNvGraphicFramePr/>
          <p:nvPr>
            <p:extLst>
              <p:ext uri="{D42A27DB-BD31-4B8C-83A1-F6EECF244321}">
                <p14:modId xmlns:p14="http://schemas.microsoft.com/office/powerpoint/2010/main" val="1379297738"/>
              </p:ext>
            </p:extLst>
          </p:nvPr>
        </p:nvGraphicFramePr>
        <p:xfrm>
          <a:off x="3441707" y="1511157"/>
          <a:ext cx="5275329" cy="6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図表 18">
            <a:extLst>
              <a:ext uri="{FF2B5EF4-FFF2-40B4-BE49-F238E27FC236}">
                <a16:creationId xmlns:a16="http://schemas.microsoft.com/office/drawing/2014/main" id="{DCAFAA70-59F7-B7CC-4E3E-4F6AE87696E6}"/>
              </a:ext>
            </a:extLst>
          </p:cNvPr>
          <p:cNvGraphicFramePr/>
          <p:nvPr>
            <p:extLst>
              <p:ext uri="{D42A27DB-BD31-4B8C-83A1-F6EECF244321}">
                <p14:modId xmlns:p14="http://schemas.microsoft.com/office/powerpoint/2010/main" val="382719852"/>
              </p:ext>
            </p:extLst>
          </p:nvPr>
        </p:nvGraphicFramePr>
        <p:xfrm>
          <a:off x="3434562" y="2179708"/>
          <a:ext cx="8379405" cy="64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図表 4">
            <a:extLst>
              <a:ext uri="{FF2B5EF4-FFF2-40B4-BE49-F238E27FC236}">
                <a16:creationId xmlns:a16="http://schemas.microsoft.com/office/drawing/2014/main" id="{DAA503C7-9278-80A4-D13C-22D56CB11D1A}"/>
              </a:ext>
            </a:extLst>
          </p:cNvPr>
          <p:cNvGraphicFramePr/>
          <p:nvPr>
            <p:extLst>
              <p:ext uri="{D42A27DB-BD31-4B8C-83A1-F6EECF244321}">
                <p14:modId xmlns:p14="http://schemas.microsoft.com/office/powerpoint/2010/main" val="1564347530"/>
              </p:ext>
            </p:extLst>
          </p:nvPr>
        </p:nvGraphicFramePr>
        <p:xfrm>
          <a:off x="3435104" y="3060436"/>
          <a:ext cx="8378862" cy="648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4" name="図表 23">
            <a:extLst>
              <a:ext uri="{FF2B5EF4-FFF2-40B4-BE49-F238E27FC236}">
                <a16:creationId xmlns:a16="http://schemas.microsoft.com/office/drawing/2014/main" id="{9FCFF9A8-6ECC-BB6F-B509-1F9769A5EB33}"/>
              </a:ext>
            </a:extLst>
          </p:cNvPr>
          <p:cNvGraphicFramePr/>
          <p:nvPr>
            <p:extLst>
              <p:ext uri="{D42A27DB-BD31-4B8C-83A1-F6EECF244321}">
                <p14:modId xmlns:p14="http://schemas.microsoft.com/office/powerpoint/2010/main" val="729113832"/>
              </p:ext>
            </p:extLst>
          </p:nvPr>
        </p:nvGraphicFramePr>
        <p:xfrm>
          <a:off x="3434562" y="3944048"/>
          <a:ext cx="8379406" cy="648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5" name="図表 24">
            <a:extLst>
              <a:ext uri="{FF2B5EF4-FFF2-40B4-BE49-F238E27FC236}">
                <a16:creationId xmlns:a16="http://schemas.microsoft.com/office/drawing/2014/main" id="{5F04728A-9EEE-3B82-9F7C-ACC25B8CBB16}"/>
              </a:ext>
            </a:extLst>
          </p:cNvPr>
          <p:cNvGraphicFramePr/>
          <p:nvPr>
            <p:extLst>
              <p:ext uri="{D42A27DB-BD31-4B8C-83A1-F6EECF244321}">
                <p14:modId xmlns:p14="http://schemas.microsoft.com/office/powerpoint/2010/main" val="3341800769"/>
              </p:ext>
            </p:extLst>
          </p:nvPr>
        </p:nvGraphicFramePr>
        <p:xfrm>
          <a:off x="3425229" y="4630163"/>
          <a:ext cx="8388737" cy="6480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1" name="正方形/長方形 10">
            <a:extLst>
              <a:ext uri="{FF2B5EF4-FFF2-40B4-BE49-F238E27FC236}">
                <a16:creationId xmlns:a16="http://schemas.microsoft.com/office/drawing/2014/main" id="{E9D5B519-6FFE-D9A4-EF0B-39853A5388D6}"/>
              </a:ext>
            </a:extLst>
          </p:cNvPr>
          <p:cNvSpPr/>
          <p:nvPr/>
        </p:nvSpPr>
        <p:spPr>
          <a:xfrm>
            <a:off x="4059607" y="1015394"/>
            <a:ext cx="910827" cy="400110"/>
          </a:xfrm>
          <a:prstGeom prst="rect">
            <a:avLst/>
          </a:prstGeom>
          <a:noFill/>
        </p:spPr>
        <p:txBody>
          <a:bodyPr wrap="none" lIns="91440" tIns="45720" rIns="91440" bIns="45720">
            <a:spAutoFit/>
          </a:bodyPr>
          <a:lstStyle/>
          <a:p>
            <a:pPr algn="ctr"/>
            <a:r>
              <a:rPr kumimoji="1"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- 2023</a:t>
            </a:r>
            <a:endParaRPr lang="ja-JP" altLang="en-US" sz="20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12" name="正方形/長方形 11">
            <a:extLst>
              <a:ext uri="{FF2B5EF4-FFF2-40B4-BE49-F238E27FC236}">
                <a16:creationId xmlns:a16="http://schemas.microsoft.com/office/drawing/2014/main" id="{96486465-813E-B3AF-1BF6-156A348CAB64}"/>
              </a:ext>
            </a:extLst>
          </p:cNvPr>
          <p:cNvSpPr/>
          <p:nvPr/>
        </p:nvSpPr>
        <p:spPr>
          <a:xfrm>
            <a:off x="7159824" y="1015394"/>
            <a:ext cx="910827" cy="400110"/>
          </a:xfrm>
          <a:prstGeom prst="rect">
            <a:avLst/>
          </a:prstGeom>
          <a:noFill/>
        </p:spPr>
        <p:txBody>
          <a:bodyPr wrap="none" lIns="91440" tIns="45720" rIns="91440" bIns="45720">
            <a:spAutoFit/>
          </a:bodyPr>
          <a:lstStyle/>
          <a:p>
            <a:pPr algn="ctr"/>
            <a:r>
              <a:rPr kumimoji="1"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- 2030</a:t>
            </a:r>
            <a:endParaRPr lang="ja-JP" altLang="en-US" sz="20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17" name="正方形/長方形 16">
            <a:extLst>
              <a:ext uri="{FF2B5EF4-FFF2-40B4-BE49-F238E27FC236}">
                <a16:creationId xmlns:a16="http://schemas.microsoft.com/office/drawing/2014/main" id="{5ECD9956-3F0A-9386-9694-7483C7953372}"/>
              </a:ext>
            </a:extLst>
          </p:cNvPr>
          <p:cNvSpPr/>
          <p:nvPr/>
        </p:nvSpPr>
        <p:spPr>
          <a:xfrm>
            <a:off x="10224016" y="1022936"/>
            <a:ext cx="910827" cy="400110"/>
          </a:xfrm>
          <a:prstGeom prst="rect">
            <a:avLst/>
          </a:prstGeom>
          <a:noFill/>
        </p:spPr>
        <p:txBody>
          <a:bodyPr wrap="none" lIns="91440" tIns="45720" rIns="91440" bIns="45720">
            <a:spAutoFit/>
          </a:bodyPr>
          <a:lstStyle/>
          <a:p>
            <a:pPr algn="ctr"/>
            <a:r>
              <a:rPr kumimoji="1"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2031 -</a:t>
            </a:r>
            <a:endParaRPr lang="ja-JP" altLang="en-US" sz="20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20" name="正方形/長方形 19">
            <a:extLst>
              <a:ext uri="{FF2B5EF4-FFF2-40B4-BE49-F238E27FC236}">
                <a16:creationId xmlns:a16="http://schemas.microsoft.com/office/drawing/2014/main" id="{1C01F338-AAFF-7BDE-9306-B4B79624255C}"/>
              </a:ext>
            </a:extLst>
          </p:cNvPr>
          <p:cNvSpPr/>
          <p:nvPr/>
        </p:nvSpPr>
        <p:spPr>
          <a:xfrm>
            <a:off x="126388" y="1980181"/>
            <a:ext cx="1853871" cy="400110"/>
          </a:xfrm>
          <a:prstGeom prst="rect">
            <a:avLst/>
          </a:prstGeom>
          <a:noFill/>
        </p:spPr>
        <p:txBody>
          <a:bodyPr wrap="square" lIns="91440" tIns="45720" rIns="91440" bIns="45720">
            <a:spAutoFit/>
          </a:bodyPr>
          <a:lstStyle/>
          <a:p>
            <a:pPr algn="ctr"/>
            <a:r>
              <a:rPr kumimoji="1"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Surveillance</a:t>
            </a:r>
            <a:endParaRPr lang="ja-JP" altLang="en-US" sz="20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21" name="正方形/長方形 20">
            <a:extLst>
              <a:ext uri="{FF2B5EF4-FFF2-40B4-BE49-F238E27FC236}">
                <a16:creationId xmlns:a16="http://schemas.microsoft.com/office/drawing/2014/main" id="{64A185FA-7A3F-110C-03BA-0B93DEF26D3A}"/>
              </a:ext>
            </a:extLst>
          </p:cNvPr>
          <p:cNvSpPr/>
          <p:nvPr/>
        </p:nvSpPr>
        <p:spPr>
          <a:xfrm>
            <a:off x="140971" y="3206043"/>
            <a:ext cx="1900881" cy="384721"/>
          </a:xfrm>
          <a:prstGeom prst="rect">
            <a:avLst/>
          </a:prstGeom>
          <a:noFill/>
        </p:spPr>
        <p:txBody>
          <a:bodyPr wrap="square" lIns="91440" tIns="45720" rIns="91440" bIns="45720">
            <a:spAutoFit/>
          </a:bodyPr>
          <a:lstStyle/>
          <a:p>
            <a:pPr algn="ctr"/>
            <a:r>
              <a:rPr kumimoji="1" lang="en-US" altLang="ja-JP" sz="1900" b="0" cap="none" spc="0" dirty="0">
                <a:ln w="0"/>
                <a:solidFill>
                  <a:schemeClr val="tx1">
                    <a:lumMod val="75000"/>
                    <a:lumOff val="25000"/>
                  </a:schemeClr>
                </a:solidFill>
                <a:effectLst>
                  <a:outerShdw blurRad="38100" dist="19050" dir="2700000" algn="tl" rotWithShape="0">
                    <a:schemeClr val="dk1">
                      <a:alpha val="40000"/>
                    </a:schemeClr>
                  </a:outerShdw>
                </a:effectLst>
              </a:rPr>
              <a:t>Communication</a:t>
            </a:r>
            <a:endParaRPr lang="ja-JP" altLang="en-US" sz="19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22" name="正方形/長方形 21">
            <a:extLst>
              <a:ext uri="{FF2B5EF4-FFF2-40B4-BE49-F238E27FC236}">
                <a16:creationId xmlns:a16="http://schemas.microsoft.com/office/drawing/2014/main" id="{56377F6C-668C-DC97-2BA9-B8B207E8A03E}"/>
              </a:ext>
            </a:extLst>
          </p:cNvPr>
          <p:cNvSpPr/>
          <p:nvPr/>
        </p:nvSpPr>
        <p:spPr>
          <a:xfrm>
            <a:off x="210963" y="4391993"/>
            <a:ext cx="1760896" cy="400110"/>
          </a:xfrm>
          <a:prstGeom prst="rect">
            <a:avLst/>
          </a:prstGeom>
          <a:noFill/>
        </p:spPr>
        <p:txBody>
          <a:bodyPr wrap="square" lIns="91440" tIns="45720" rIns="91440" bIns="45720">
            <a:spAutoFit/>
          </a:bodyPr>
          <a:lstStyle/>
          <a:p>
            <a:pPr algn="ctr"/>
            <a:r>
              <a:rPr lang="en-US" altLang="ja-JP" sz="2000" dirty="0">
                <a:ln w="0"/>
                <a:solidFill>
                  <a:schemeClr val="tx1">
                    <a:lumMod val="75000"/>
                    <a:lumOff val="25000"/>
                  </a:schemeClr>
                </a:solidFill>
                <a:effectLst>
                  <a:outerShdw blurRad="38100" dist="19050" dir="2700000" algn="tl" rotWithShape="0">
                    <a:schemeClr val="dk1">
                      <a:alpha val="40000"/>
                    </a:schemeClr>
                  </a:outerShdw>
                </a:effectLst>
              </a:rPr>
              <a:t>Navigation</a:t>
            </a:r>
            <a:endParaRPr lang="ja-JP" altLang="en-US" sz="20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26" name="正方形/長方形 25">
            <a:extLst>
              <a:ext uri="{FF2B5EF4-FFF2-40B4-BE49-F238E27FC236}">
                <a16:creationId xmlns:a16="http://schemas.microsoft.com/office/drawing/2014/main" id="{A498C86B-97FD-665D-F47E-C6E63C3EB1CA}"/>
              </a:ext>
            </a:extLst>
          </p:cNvPr>
          <p:cNvSpPr/>
          <p:nvPr/>
        </p:nvSpPr>
        <p:spPr>
          <a:xfrm>
            <a:off x="157064" y="5410799"/>
            <a:ext cx="11893965" cy="868261"/>
          </a:xfrm>
          <a:prstGeom prst="rect">
            <a:avLst/>
          </a:prstGeom>
          <a:solidFill>
            <a:schemeClr val="accent6">
              <a:lumMod val="40000"/>
              <a:lumOff val="60000"/>
              <a:alpha val="4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03063297-21B5-F324-7B0C-91317D9AA2BE}"/>
              </a:ext>
            </a:extLst>
          </p:cNvPr>
          <p:cNvSpPr/>
          <p:nvPr/>
        </p:nvSpPr>
        <p:spPr>
          <a:xfrm>
            <a:off x="126158" y="5637424"/>
            <a:ext cx="1892866" cy="369332"/>
          </a:xfrm>
          <a:prstGeom prst="rect">
            <a:avLst/>
          </a:prstGeom>
          <a:noFill/>
        </p:spPr>
        <p:txBody>
          <a:bodyPr wrap="square" lIns="91440" tIns="45720" rIns="91440" bIns="45720">
            <a:spAutoFit/>
          </a:bodyPr>
          <a:lstStyle/>
          <a:p>
            <a:pPr algn="ctr"/>
            <a:r>
              <a:rPr lang="en-US" altLang="ja-JP" dirty="0">
                <a:ln w="0"/>
                <a:solidFill>
                  <a:schemeClr val="tx1">
                    <a:lumMod val="75000"/>
                    <a:lumOff val="25000"/>
                  </a:schemeClr>
                </a:solidFill>
                <a:effectLst>
                  <a:outerShdw blurRad="38100" dist="19050" dir="2700000" algn="tl" rotWithShape="0">
                    <a:schemeClr val="dk1">
                      <a:alpha val="40000"/>
                    </a:schemeClr>
                  </a:outerShdw>
                </a:effectLst>
              </a:rPr>
              <a:t>Meteorological</a:t>
            </a:r>
            <a:endParaRPr lang="ja-JP" altLang="en-US"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77" name="AutoShape 2">
            <a:extLst>
              <a:ext uri="{FF2B5EF4-FFF2-40B4-BE49-F238E27FC236}">
                <a16:creationId xmlns:a16="http://schemas.microsoft.com/office/drawing/2014/main" id="{E7B949DB-FF21-2B9B-69BF-0C0E5B2242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descr="図形&#10;&#10;低い精度で自動的に生成された説明">
            <a:extLst>
              <a:ext uri="{FF2B5EF4-FFF2-40B4-BE49-F238E27FC236}">
                <a16:creationId xmlns:a16="http://schemas.microsoft.com/office/drawing/2014/main" id="{60B624B7-AA2B-B843-BEE5-2C154F2BA05C}"/>
              </a:ext>
            </a:extLst>
          </p:cNvPr>
          <p:cNvPicPr>
            <a:picLocks noChangeAspect="1"/>
          </p:cNvPicPr>
          <p:nvPr/>
        </p:nvPicPr>
        <p:blipFill>
          <a:blip r:embed="rId28" cstate="print">
            <a:alphaModFix amt="70000"/>
            <a:extLst>
              <a:ext uri="{28A0092B-C50C-407E-A947-70E740481C1C}">
                <a14:useLocalDpi xmlns:a14="http://schemas.microsoft.com/office/drawing/2010/main" val="0"/>
              </a:ext>
            </a:extLst>
          </a:blip>
          <a:stretch>
            <a:fillRect/>
          </a:stretch>
        </p:blipFill>
        <p:spPr>
          <a:xfrm flipH="1">
            <a:off x="2162307" y="1747788"/>
            <a:ext cx="864000" cy="864000"/>
          </a:xfrm>
          <a:prstGeom prst="rect">
            <a:avLst/>
          </a:prstGeom>
        </p:spPr>
      </p:pic>
      <p:pic>
        <p:nvPicPr>
          <p:cNvPr id="14" name="図 13" descr="アイコン&#10;&#10;自動的に生成された説明">
            <a:extLst>
              <a:ext uri="{FF2B5EF4-FFF2-40B4-BE49-F238E27FC236}">
                <a16:creationId xmlns:a16="http://schemas.microsoft.com/office/drawing/2014/main" id="{BF031950-F593-F0C6-3934-A0528C5644A1}"/>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144307" y="4136725"/>
            <a:ext cx="900000" cy="900000"/>
          </a:xfrm>
          <a:prstGeom prst="rect">
            <a:avLst/>
          </a:prstGeom>
        </p:spPr>
      </p:pic>
      <p:pic>
        <p:nvPicPr>
          <p:cNvPr id="16" name="図 15" descr="図形&#10;&#10;低い精度で自動的に生成された説明">
            <a:extLst>
              <a:ext uri="{FF2B5EF4-FFF2-40B4-BE49-F238E27FC236}">
                <a16:creationId xmlns:a16="http://schemas.microsoft.com/office/drawing/2014/main" id="{E2D9BB9C-EA5C-A8C1-BE1C-7B6C0ED63C52}"/>
              </a:ext>
            </a:extLst>
          </p:cNvPr>
          <p:cNvPicPr>
            <a:picLocks noChangeAspect="1"/>
          </p:cNvPicPr>
          <p:nvPr/>
        </p:nvPicPr>
        <p:blipFill>
          <a:blip r:embed="rId30" cstate="print">
            <a:alphaModFix amt="69000"/>
            <a:extLst>
              <a:ext uri="{28A0092B-C50C-407E-A947-70E740481C1C}">
                <a14:useLocalDpi xmlns:a14="http://schemas.microsoft.com/office/drawing/2010/main" val="0"/>
              </a:ext>
            </a:extLst>
          </a:blip>
          <a:stretch>
            <a:fillRect/>
          </a:stretch>
        </p:blipFill>
        <p:spPr>
          <a:xfrm>
            <a:off x="2030827" y="5255143"/>
            <a:ext cx="1133895" cy="1133895"/>
          </a:xfrm>
          <a:prstGeom prst="rect">
            <a:avLst/>
          </a:prstGeom>
        </p:spPr>
      </p:pic>
      <p:pic>
        <p:nvPicPr>
          <p:cNvPr id="37" name="図 36" descr="図形&#10;&#10;低い精度で自動的に生成された説明">
            <a:extLst>
              <a:ext uri="{FF2B5EF4-FFF2-40B4-BE49-F238E27FC236}">
                <a16:creationId xmlns:a16="http://schemas.microsoft.com/office/drawing/2014/main" id="{EC3F4A87-D97F-4580-AB65-18FD2D579184}"/>
              </a:ext>
            </a:extLst>
          </p:cNvPr>
          <p:cNvPicPr>
            <a:picLocks noChangeAspect="1"/>
          </p:cNvPicPr>
          <p:nvPr/>
        </p:nvPicPr>
        <p:blipFill>
          <a:blip r:embed="rId31" cstate="print">
            <a:alphaModFix amt="72000"/>
            <a:extLst>
              <a:ext uri="{28A0092B-C50C-407E-A947-70E740481C1C}">
                <a14:useLocalDpi xmlns:a14="http://schemas.microsoft.com/office/drawing/2010/main" val="0"/>
              </a:ext>
            </a:extLst>
          </a:blip>
          <a:stretch>
            <a:fillRect/>
          </a:stretch>
        </p:blipFill>
        <p:spPr>
          <a:xfrm>
            <a:off x="2126236" y="2837980"/>
            <a:ext cx="936142" cy="936142"/>
          </a:xfrm>
          <a:prstGeom prst="rect">
            <a:avLst/>
          </a:prstGeom>
        </p:spPr>
      </p:pic>
      <p:graphicFrame>
        <p:nvGraphicFramePr>
          <p:cNvPr id="10" name="図表 9">
            <a:extLst>
              <a:ext uri="{FF2B5EF4-FFF2-40B4-BE49-F238E27FC236}">
                <a16:creationId xmlns:a16="http://schemas.microsoft.com/office/drawing/2014/main" id="{753EFBE9-D750-4754-6D66-7F0AD4425B50}"/>
              </a:ext>
            </a:extLst>
          </p:cNvPr>
          <p:cNvGraphicFramePr/>
          <p:nvPr>
            <p:extLst>
              <p:ext uri="{D42A27DB-BD31-4B8C-83A1-F6EECF244321}">
                <p14:modId xmlns:p14="http://schemas.microsoft.com/office/powerpoint/2010/main" val="1590935206"/>
              </p:ext>
            </p:extLst>
          </p:nvPr>
        </p:nvGraphicFramePr>
        <p:xfrm>
          <a:off x="3435104" y="5498090"/>
          <a:ext cx="8378862" cy="64800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Tree>
    <p:extLst>
      <p:ext uri="{BB962C8B-B14F-4D97-AF65-F5344CB8AC3E}">
        <p14:creationId xmlns:p14="http://schemas.microsoft.com/office/powerpoint/2010/main" val="1447083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DE381D09-4D7E-A77E-D6F4-85D19A917D35}"/>
              </a:ext>
            </a:extLst>
          </p:cNvPr>
          <p:cNvSpPr/>
          <p:nvPr/>
        </p:nvSpPr>
        <p:spPr>
          <a:xfrm>
            <a:off x="9462117" y="989039"/>
            <a:ext cx="2448000" cy="535249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71F42B40-82CC-9DD3-7F2A-20A0C65A3298}"/>
              </a:ext>
            </a:extLst>
          </p:cNvPr>
          <p:cNvSpPr/>
          <p:nvPr/>
        </p:nvSpPr>
        <p:spPr>
          <a:xfrm>
            <a:off x="6380143" y="989039"/>
            <a:ext cx="2448000" cy="535249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dirty="0">
              <a:solidFill>
                <a:schemeClr val="tx1"/>
              </a:solidFill>
            </a:endParaRPr>
          </a:p>
        </p:txBody>
      </p:sp>
      <p:sp>
        <p:nvSpPr>
          <p:cNvPr id="14" name="正方形/長方形 13">
            <a:extLst>
              <a:ext uri="{FF2B5EF4-FFF2-40B4-BE49-F238E27FC236}">
                <a16:creationId xmlns:a16="http://schemas.microsoft.com/office/drawing/2014/main" id="{5459FF12-4B08-A84E-FC6B-F5F76C0EFF91}"/>
              </a:ext>
            </a:extLst>
          </p:cNvPr>
          <p:cNvSpPr/>
          <p:nvPr/>
        </p:nvSpPr>
        <p:spPr>
          <a:xfrm>
            <a:off x="3290400" y="989042"/>
            <a:ext cx="2448000" cy="5352496"/>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66072374-DAE5-0652-9BF2-2FAF8022896D}"/>
              </a:ext>
            </a:extLst>
          </p:cNvPr>
          <p:cNvSpPr/>
          <p:nvPr/>
        </p:nvSpPr>
        <p:spPr>
          <a:xfrm>
            <a:off x="157065" y="1447800"/>
            <a:ext cx="11893965" cy="2642991"/>
          </a:xfrm>
          <a:prstGeom prst="rect">
            <a:avLst/>
          </a:prstGeom>
          <a:solidFill>
            <a:schemeClr val="accent6">
              <a:lumMod val="40000"/>
              <a:lumOff val="60000"/>
              <a:alpha val="4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2" name="タイトル 1">
            <a:extLst>
              <a:ext uri="{FF2B5EF4-FFF2-40B4-BE49-F238E27FC236}">
                <a16:creationId xmlns:a16="http://schemas.microsoft.com/office/drawing/2014/main" id="{C7107423-7D9A-4A0D-5397-0E98A2E0302D}"/>
              </a:ext>
            </a:extLst>
          </p:cNvPr>
          <p:cNvSpPr>
            <a:spLocks noGrp="1"/>
          </p:cNvSpPr>
          <p:nvPr>
            <p:ph type="title"/>
          </p:nvPr>
        </p:nvSpPr>
        <p:spPr/>
        <p:txBody>
          <a:bodyPr/>
          <a:lstStyle/>
          <a:p>
            <a:r>
              <a:rPr kumimoji="1" lang="en-US" altLang="ja-JP" dirty="0"/>
              <a:t>CARATS measures towards TBO (2 / 3)</a:t>
            </a:r>
            <a:endParaRPr kumimoji="1" lang="ja-JP" altLang="en-US" dirty="0"/>
          </a:p>
        </p:txBody>
      </p:sp>
      <p:sp>
        <p:nvSpPr>
          <p:cNvPr id="4" name="スライド番号プレースホルダー 3">
            <a:extLst>
              <a:ext uri="{FF2B5EF4-FFF2-40B4-BE49-F238E27FC236}">
                <a16:creationId xmlns:a16="http://schemas.microsoft.com/office/drawing/2014/main" id="{8C9EF93A-C860-EC6E-A014-3C421B794C1F}"/>
              </a:ext>
            </a:extLst>
          </p:cNvPr>
          <p:cNvSpPr>
            <a:spLocks noGrp="1"/>
          </p:cNvSpPr>
          <p:nvPr>
            <p:ph type="sldNum" sz="quarter" idx="12"/>
          </p:nvPr>
        </p:nvSpPr>
        <p:spPr>
          <a:xfrm>
            <a:off x="9307830" y="6381572"/>
            <a:ext cx="2743200" cy="365125"/>
          </a:xfrm>
        </p:spPr>
        <p:txBody>
          <a:bodyPr/>
          <a:lstStyle/>
          <a:p>
            <a:fld id="{7E696A49-B1D8-4989-83C5-4E08EF1C63C1}" type="slidenum">
              <a:rPr lang="ja-JP" altLang="en-US" smtClean="0"/>
              <a:pPr/>
              <a:t>5</a:t>
            </a:fld>
            <a:endParaRPr lang="ja-JP" altLang="en-US"/>
          </a:p>
        </p:txBody>
      </p:sp>
      <p:graphicFrame>
        <p:nvGraphicFramePr>
          <p:cNvPr id="13" name="図表 12">
            <a:extLst>
              <a:ext uri="{FF2B5EF4-FFF2-40B4-BE49-F238E27FC236}">
                <a16:creationId xmlns:a16="http://schemas.microsoft.com/office/drawing/2014/main" id="{622E455A-4947-8855-9923-0D7450E6F551}"/>
              </a:ext>
            </a:extLst>
          </p:cNvPr>
          <p:cNvGraphicFramePr/>
          <p:nvPr>
            <p:extLst>
              <p:ext uri="{D42A27DB-BD31-4B8C-83A1-F6EECF244321}">
                <p14:modId xmlns:p14="http://schemas.microsoft.com/office/powerpoint/2010/main" val="357157777"/>
              </p:ext>
            </p:extLst>
          </p:nvPr>
        </p:nvGraphicFramePr>
        <p:xfrm>
          <a:off x="3422035" y="1562445"/>
          <a:ext cx="5292000" cy="72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図表 8">
            <a:extLst>
              <a:ext uri="{FF2B5EF4-FFF2-40B4-BE49-F238E27FC236}">
                <a16:creationId xmlns:a16="http://schemas.microsoft.com/office/drawing/2014/main" id="{3A18B7D5-81A6-977A-C934-E222D61F7005}"/>
              </a:ext>
            </a:extLst>
          </p:cNvPr>
          <p:cNvGraphicFramePr/>
          <p:nvPr>
            <p:extLst>
              <p:ext uri="{D42A27DB-BD31-4B8C-83A1-F6EECF244321}">
                <p14:modId xmlns:p14="http://schemas.microsoft.com/office/powerpoint/2010/main" val="3896463198"/>
              </p:ext>
            </p:extLst>
          </p:nvPr>
        </p:nvGraphicFramePr>
        <p:xfrm>
          <a:off x="3422035" y="2378282"/>
          <a:ext cx="8380800" cy="72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図表 16">
            <a:extLst>
              <a:ext uri="{FF2B5EF4-FFF2-40B4-BE49-F238E27FC236}">
                <a16:creationId xmlns:a16="http://schemas.microsoft.com/office/drawing/2014/main" id="{F9668ED5-94F3-932A-FFE9-E1D4B0097374}"/>
              </a:ext>
            </a:extLst>
          </p:cNvPr>
          <p:cNvGraphicFramePr/>
          <p:nvPr>
            <p:extLst>
              <p:ext uri="{D42A27DB-BD31-4B8C-83A1-F6EECF244321}">
                <p14:modId xmlns:p14="http://schemas.microsoft.com/office/powerpoint/2010/main" val="660956768"/>
              </p:ext>
            </p:extLst>
          </p:nvPr>
        </p:nvGraphicFramePr>
        <p:xfrm>
          <a:off x="3422036" y="3180835"/>
          <a:ext cx="8380800" cy="720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8" name="正方形/長方形 17">
            <a:extLst>
              <a:ext uri="{FF2B5EF4-FFF2-40B4-BE49-F238E27FC236}">
                <a16:creationId xmlns:a16="http://schemas.microsoft.com/office/drawing/2014/main" id="{8CCA96FF-C2CE-F248-8440-BDC7C8E39C48}"/>
              </a:ext>
            </a:extLst>
          </p:cNvPr>
          <p:cNvSpPr/>
          <p:nvPr/>
        </p:nvSpPr>
        <p:spPr>
          <a:xfrm>
            <a:off x="157065" y="4255464"/>
            <a:ext cx="11893965" cy="1921401"/>
          </a:xfrm>
          <a:prstGeom prst="rect">
            <a:avLst/>
          </a:prstGeom>
          <a:solidFill>
            <a:schemeClr val="accent6">
              <a:lumMod val="40000"/>
              <a:lumOff val="60000"/>
              <a:alpha val="4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graphicFrame>
        <p:nvGraphicFramePr>
          <p:cNvPr id="19" name="図表 18">
            <a:extLst>
              <a:ext uri="{FF2B5EF4-FFF2-40B4-BE49-F238E27FC236}">
                <a16:creationId xmlns:a16="http://schemas.microsoft.com/office/drawing/2014/main" id="{DCAFAA70-59F7-B7CC-4E3E-4F6AE87696E6}"/>
              </a:ext>
            </a:extLst>
          </p:cNvPr>
          <p:cNvGraphicFramePr/>
          <p:nvPr>
            <p:extLst>
              <p:ext uri="{D42A27DB-BD31-4B8C-83A1-F6EECF244321}">
                <p14:modId xmlns:p14="http://schemas.microsoft.com/office/powerpoint/2010/main" val="1732806863"/>
              </p:ext>
            </p:extLst>
          </p:nvPr>
        </p:nvGraphicFramePr>
        <p:xfrm>
          <a:off x="3430969" y="4445795"/>
          <a:ext cx="5292000" cy="720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7" name="正方形/長方形 36">
            <a:extLst>
              <a:ext uri="{FF2B5EF4-FFF2-40B4-BE49-F238E27FC236}">
                <a16:creationId xmlns:a16="http://schemas.microsoft.com/office/drawing/2014/main" id="{A6A386AC-F604-9F41-19AA-7E0D524BAF5D}"/>
              </a:ext>
            </a:extLst>
          </p:cNvPr>
          <p:cNvSpPr/>
          <p:nvPr/>
        </p:nvSpPr>
        <p:spPr>
          <a:xfrm>
            <a:off x="410553" y="2181909"/>
            <a:ext cx="1313180" cy="1323439"/>
          </a:xfrm>
          <a:prstGeom prst="rect">
            <a:avLst/>
          </a:prstGeom>
          <a:noFill/>
        </p:spPr>
        <p:txBody>
          <a:bodyPr wrap="none" lIns="91440" tIns="45720" rIns="91440" bIns="45720">
            <a:spAutoFit/>
          </a:bodyPr>
          <a:lstStyle/>
          <a:p>
            <a:pPr algn="ctr"/>
            <a:r>
              <a:rPr kumimoji="1"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Demand</a:t>
            </a:r>
          </a:p>
          <a:p>
            <a:pPr algn="ctr"/>
            <a:r>
              <a:rPr kumimoji="1"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and</a:t>
            </a:r>
          </a:p>
          <a:p>
            <a:pPr algn="ctr"/>
            <a:r>
              <a:rPr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Capacity</a:t>
            </a:r>
          </a:p>
          <a:p>
            <a:pPr algn="ctr"/>
            <a:r>
              <a:rPr kumimoji="1"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Balancing</a:t>
            </a:r>
            <a:endParaRPr lang="ja-JP" altLang="en-US" sz="20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38" name="正方形/長方形 37">
            <a:extLst>
              <a:ext uri="{FF2B5EF4-FFF2-40B4-BE49-F238E27FC236}">
                <a16:creationId xmlns:a16="http://schemas.microsoft.com/office/drawing/2014/main" id="{5BAD3F05-1200-6FC2-4924-8ED7AF320933}"/>
              </a:ext>
            </a:extLst>
          </p:cNvPr>
          <p:cNvSpPr/>
          <p:nvPr/>
        </p:nvSpPr>
        <p:spPr>
          <a:xfrm>
            <a:off x="349746" y="4891388"/>
            <a:ext cx="1438214" cy="707886"/>
          </a:xfrm>
          <a:prstGeom prst="rect">
            <a:avLst/>
          </a:prstGeom>
          <a:noFill/>
        </p:spPr>
        <p:txBody>
          <a:bodyPr wrap="none" lIns="91440" tIns="45720" rIns="91440" bIns="45720">
            <a:spAutoFit/>
          </a:bodyPr>
          <a:lstStyle/>
          <a:p>
            <a:pPr algn="ctr"/>
            <a:r>
              <a:rPr kumimoji="1"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Airport</a:t>
            </a:r>
          </a:p>
          <a:p>
            <a:pPr algn="ctr"/>
            <a:r>
              <a:rPr lang="en-US" altLang="ja-JP" sz="2000" dirty="0">
                <a:ln w="0"/>
                <a:solidFill>
                  <a:schemeClr val="tx1">
                    <a:lumMod val="75000"/>
                    <a:lumOff val="25000"/>
                  </a:schemeClr>
                </a:solidFill>
                <a:effectLst>
                  <a:outerShdw blurRad="38100" dist="19050" dir="2700000" algn="tl" rotWithShape="0">
                    <a:schemeClr val="dk1">
                      <a:alpha val="40000"/>
                    </a:schemeClr>
                  </a:outerShdw>
                </a:effectLst>
              </a:rPr>
              <a:t>Operations</a:t>
            </a:r>
            <a:endParaRPr lang="ja-JP" altLang="en-US" sz="20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40" name="正方形/長方形 39">
            <a:extLst>
              <a:ext uri="{FF2B5EF4-FFF2-40B4-BE49-F238E27FC236}">
                <a16:creationId xmlns:a16="http://schemas.microsoft.com/office/drawing/2014/main" id="{3CE479D3-C373-7B64-B601-D3BEFA92CB24}"/>
              </a:ext>
            </a:extLst>
          </p:cNvPr>
          <p:cNvSpPr/>
          <p:nvPr/>
        </p:nvSpPr>
        <p:spPr>
          <a:xfrm>
            <a:off x="10290749" y="1017260"/>
            <a:ext cx="910827" cy="400110"/>
          </a:xfrm>
          <a:prstGeom prst="rect">
            <a:avLst/>
          </a:prstGeom>
          <a:noFill/>
        </p:spPr>
        <p:txBody>
          <a:bodyPr wrap="none" lIns="91440" tIns="45720" rIns="91440" bIns="45720">
            <a:spAutoFit/>
          </a:bodyPr>
          <a:lstStyle/>
          <a:p>
            <a:pPr algn="ctr"/>
            <a:r>
              <a:rPr kumimoji="1"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2031 -</a:t>
            </a:r>
            <a:endParaRPr lang="ja-JP" altLang="en-US" sz="20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41" name="正方形/長方形 40">
            <a:extLst>
              <a:ext uri="{FF2B5EF4-FFF2-40B4-BE49-F238E27FC236}">
                <a16:creationId xmlns:a16="http://schemas.microsoft.com/office/drawing/2014/main" id="{37D14E62-78B9-B139-3E77-BC91AD669889}"/>
              </a:ext>
            </a:extLst>
          </p:cNvPr>
          <p:cNvSpPr/>
          <p:nvPr/>
        </p:nvSpPr>
        <p:spPr>
          <a:xfrm>
            <a:off x="7157021" y="1016431"/>
            <a:ext cx="910827" cy="400110"/>
          </a:xfrm>
          <a:prstGeom prst="rect">
            <a:avLst/>
          </a:prstGeom>
          <a:noFill/>
        </p:spPr>
        <p:txBody>
          <a:bodyPr wrap="none" lIns="91440" tIns="45720" rIns="91440" bIns="45720">
            <a:spAutoFit/>
          </a:bodyPr>
          <a:lstStyle/>
          <a:p>
            <a:pPr algn="ctr"/>
            <a:r>
              <a:rPr kumimoji="1"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- 2030</a:t>
            </a:r>
            <a:endParaRPr lang="ja-JP" altLang="en-US" sz="20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42" name="正方形/長方形 41">
            <a:extLst>
              <a:ext uri="{FF2B5EF4-FFF2-40B4-BE49-F238E27FC236}">
                <a16:creationId xmlns:a16="http://schemas.microsoft.com/office/drawing/2014/main" id="{E9D4610D-F3B9-F276-B08D-856CF367189A}"/>
              </a:ext>
            </a:extLst>
          </p:cNvPr>
          <p:cNvSpPr/>
          <p:nvPr/>
        </p:nvSpPr>
        <p:spPr>
          <a:xfrm>
            <a:off x="4073208" y="1021423"/>
            <a:ext cx="910827" cy="400110"/>
          </a:xfrm>
          <a:prstGeom prst="rect">
            <a:avLst/>
          </a:prstGeom>
          <a:noFill/>
        </p:spPr>
        <p:txBody>
          <a:bodyPr wrap="none" lIns="91440" tIns="45720" rIns="91440" bIns="45720">
            <a:spAutoFit/>
          </a:bodyPr>
          <a:lstStyle/>
          <a:p>
            <a:pPr algn="ctr"/>
            <a:r>
              <a:rPr kumimoji="1"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- 2023</a:t>
            </a:r>
            <a:endParaRPr lang="ja-JP" altLang="en-US" sz="20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grpSp>
        <p:nvGrpSpPr>
          <p:cNvPr id="43" name="グループ化 42">
            <a:extLst>
              <a:ext uri="{FF2B5EF4-FFF2-40B4-BE49-F238E27FC236}">
                <a16:creationId xmlns:a16="http://schemas.microsoft.com/office/drawing/2014/main" id="{8DB4C342-3D21-42FF-A987-A188087CDE1E}"/>
              </a:ext>
            </a:extLst>
          </p:cNvPr>
          <p:cNvGrpSpPr/>
          <p:nvPr/>
        </p:nvGrpSpPr>
        <p:grpSpPr>
          <a:xfrm>
            <a:off x="9593240" y="1562445"/>
            <a:ext cx="2208094" cy="720000"/>
            <a:chOff x="2693607" y="0"/>
            <a:chExt cx="1920867" cy="720000"/>
          </a:xfrm>
        </p:grpSpPr>
        <p:sp>
          <p:nvSpPr>
            <p:cNvPr id="44" name="四角形: 角を丸くする 43">
              <a:extLst>
                <a:ext uri="{FF2B5EF4-FFF2-40B4-BE49-F238E27FC236}">
                  <a16:creationId xmlns:a16="http://schemas.microsoft.com/office/drawing/2014/main" id="{B671EC2E-56FE-26B5-D18F-5B3513844C9F}"/>
                </a:ext>
              </a:extLst>
            </p:cNvPr>
            <p:cNvSpPr/>
            <p:nvPr/>
          </p:nvSpPr>
          <p:spPr>
            <a:xfrm>
              <a:off x="2693607" y="0"/>
              <a:ext cx="1920867" cy="72000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5" name="四角形: 角を丸くする 4">
              <a:extLst>
                <a:ext uri="{FF2B5EF4-FFF2-40B4-BE49-F238E27FC236}">
                  <a16:creationId xmlns:a16="http://schemas.microsoft.com/office/drawing/2014/main" id="{D939886D-177B-DE5F-E663-24E9EE979C77}"/>
                </a:ext>
              </a:extLst>
            </p:cNvPr>
            <p:cNvSpPr txBox="1"/>
            <p:nvPr/>
          </p:nvSpPr>
          <p:spPr>
            <a:xfrm>
              <a:off x="2714695" y="21088"/>
              <a:ext cx="1878691" cy="6778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ja-JP" sz="1600" kern="1200" dirty="0"/>
                <a:t>Complexity   </a:t>
              </a:r>
              <a:r>
                <a:rPr lang="en-US" altLang="ja-JP" sz="1600" dirty="0"/>
                <a:t>Management</a:t>
              </a:r>
              <a:endParaRPr lang="ja-JP" altLang="en-US" sz="1600" kern="1200" dirty="0"/>
            </a:p>
          </p:txBody>
        </p:sp>
      </p:grpSp>
      <p:grpSp>
        <p:nvGrpSpPr>
          <p:cNvPr id="46" name="グループ化 45">
            <a:extLst>
              <a:ext uri="{FF2B5EF4-FFF2-40B4-BE49-F238E27FC236}">
                <a16:creationId xmlns:a16="http://schemas.microsoft.com/office/drawing/2014/main" id="{225B108F-0E6F-6A36-B010-D74D5C0AAAFD}"/>
              </a:ext>
            </a:extLst>
          </p:cNvPr>
          <p:cNvGrpSpPr/>
          <p:nvPr/>
        </p:nvGrpSpPr>
        <p:grpSpPr>
          <a:xfrm>
            <a:off x="3421554" y="5266752"/>
            <a:ext cx="2214136" cy="720000"/>
            <a:chOff x="899" y="0"/>
            <a:chExt cx="1918489" cy="701665"/>
          </a:xfrm>
        </p:grpSpPr>
        <p:sp>
          <p:nvSpPr>
            <p:cNvPr id="47" name="四角形: 角を丸くする 46">
              <a:extLst>
                <a:ext uri="{FF2B5EF4-FFF2-40B4-BE49-F238E27FC236}">
                  <a16:creationId xmlns:a16="http://schemas.microsoft.com/office/drawing/2014/main" id="{71B33A11-D9B5-FE58-533D-7FD57A1AF09E}"/>
                </a:ext>
              </a:extLst>
            </p:cNvPr>
            <p:cNvSpPr/>
            <p:nvPr/>
          </p:nvSpPr>
          <p:spPr>
            <a:xfrm>
              <a:off x="899" y="0"/>
              <a:ext cx="1918489" cy="701665"/>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8" name="四角形: 角を丸くする 4">
              <a:extLst>
                <a:ext uri="{FF2B5EF4-FFF2-40B4-BE49-F238E27FC236}">
                  <a16:creationId xmlns:a16="http://schemas.microsoft.com/office/drawing/2014/main" id="{A90CB097-5CD9-D94D-F306-5CD7AE060B79}"/>
                </a:ext>
              </a:extLst>
            </p:cNvPr>
            <p:cNvSpPr txBox="1"/>
            <p:nvPr/>
          </p:nvSpPr>
          <p:spPr>
            <a:xfrm>
              <a:off x="21450" y="20551"/>
              <a:ext cx="1877387" cy="6605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ja-JP" sz="1600" kern="1200" dirty="0"/>
                <a:t>DMAN/SMAN</a:t>
              </a:r>
              <a:endParaRPr lang="ja-JP" altLang="en-US" sz="1600" kern="1200" dirty="0"/>
            </a:p>
          </p:txBody>
        </p:sp>
      </p:grpSp>
      <p:grpSp>
        <p:nvGrpSpPr>
          <p:cNvPr id="49" name="グループ化 48">
            <a:extLst>
              <a:ext uri="{FF2B5EF4-FFF2-40B4-BE49-F238E27FC236}">
                <a16:creationId xmlns:a16="http://schemas.microsoft.com/office/drawing/2014/main" id="{C2147716-7523-9E4C-A47A-48004D7EDA05}"/>
              </a:ext>
            </a:extLst>
          </p:cNvPr>
          <p:cNvGrpSpPr/>
          <p:nvPr/>
        </p:nvGrpSpPr>
        <p:grpSpPr>
          <a:xfrm>
            <a:off x="9617481" y="5282189"/>
            <a:ext cx="2183853" cy="741088"/>
            <a:chOff x="899" y="0"/>
            <a:chExt cx="1918489" cy="722216"/>
          </a:xfrm>
        </p:grpSpPr>
        <p:sp>
          <p:nvSpPr>
            <p:cNvPr id="50" name="四角形: 角を丸くする 49">
              <a:extLst>
                <a:ext uri="{FF2B5EF4-FFF2-40B4-BE49-F238E27FC236}">
                  <a16:creationId xmlns:a16="http://schemas.microsoft.com/office/drawing/2014/main" id="{48683F0B-AB2E-BD5A-9D65-44F5A58C5C99}"/>
                </a:ext>
              </a:extLst>
            </p:cNvPr>
            <p:cNvSpPr/>
            <p:nvPr/>
          </p:nvSpPr>
          <p:spPr>
            <a:xfrm>
              <a:off x="899" y="0"/>
              <a:ext cx="1918489" cy="701665"/>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1" name="四角形: 角を丸くする 4">
              <a:extLst>
                <a:ext uri="{FF2B5EF4-FFF2-40B4-BE49-F238E27FC236}">
                  <a16:creationId xmlns:a16="http://schemas.microsoft.com/office/drawing/2014/main" id="{069E372B-0B5C-2EAA-7FB9-B1AB849B3F00}"/>
                </a:ext>
              </a:extLst>
            </p:cNvPr>
            <p:cNvSpPr txBox="1"/>
            <p:nvPr/>
          </p:nvSpPr>
          <p:spPr>
            <a:xfrm>
              <a:off x="21450" y="20551"/>
              <a:ext cx="1877387" cy="7016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ja-JP" sz="1600" kern="1200" dirty="0"/>
                <a:t>Time Based Wake Separation Minima</a:t>
              </a:r>
              <a:endParaRPr lang="ja-JP" altLang="en-US" sz="1600" kern="1200" dirty="0"/>
            </a:p>
          </p:txBody>
        </p:sp>
      </p:grpSp>
      <p:pic>
        <p:nvPicPr>
          <p:cNvPr id="167" name="図 166" descr="矢印 が含まれている画像&#10;&#10;自動的に生成された説明">
            <a:extLst>
              <a:ext uri="{FF2B5EF4-FFF2-40B4-BE49-F238E27FC236}">
                <a16:creationId xmlns:a16="http://schemas.microsoft.com/office/drawing/2014/main" id="{4CC3BF38-7939-E9BA-196F-65AA33D6798D}"/>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55309" t="30831" r="27053" b="49225"/>
          <a:stretch/>
        </p:blipFill>
        <p:spPr>
          <a:xfrm>
            <a:off x="1991024" y="4754029"/>
            <a:ext cx="1158463" cy="983270"/>
          </a:xfrm>
          <a:prstGeom prst="rect">
            <a:avLst/>
          </a:prstGeom>
        </p:spPr>
      </p:pic>
      <p:pic>
        <p:nvPicPr>
          <p:cNvPr id="5" name="図 4" descr="図形&#10;&#10;低い精度で自動的に生成された説明">
            <a:extLst>
              <a:ext uri="{FF2B5EF4-FFF2-40B4-BE49-F238E27FC236}">
                <a16:creationId xmlns:a16="http://schemas.microsoft.com/office/drawing/2014/main" id="{BD3CF9FA-CC49-97DC-B68C-3495AED1056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122178" y="2395553"/>
            <a:ext cx="896153" cy="896153"/>
          </a:xfrm>
          <a:prstGeom prst="rect">
            <a:avLst/>
          </a:prstGeom>
        </p:spPr>
      </p:pic>
      <p:grpSp>
        <p:nvGrpSpPr>
          <p:cNvPr id="6" name="グループ化 5">
            <a:extLst>
              <a:ext uri="{FF2B5EF4-FFF2-40B4-BE49-F238E27FC236}">
                <a16:creationId xmlns:a16="http://schemas.microsoft.com/office/drawing/2014/main" id="{EAF81D2A-BB25-01D6-9C6D-2111DCE7DD89}"/>
              </a:ext>
            </a:extLst>
          </p:cNvPr>
          <p:cNvGrpSpPr/>
          <p:nvPr/>
        </p:nvGrpSpPr>
        <p:grpSpPr>
          <a:xfrm rot="19616586">
            <a:off x="5849665" y="5069971"/>
            <a:ext cx="467277" cy="546626"/>
            <a:chOff x="2425586" y="86686"/>
            <a:chExt cx="467277" cy="546626"/>
          </a:xfrm>
        </p:grpSpPr>
        <p:sp>
          <p:nvSpPr>
            <p:cNvPr id="8" name="矢印: 右 7">
              <a:extLst>
                <a:ext uri="{FF2B5EF4-FFF2-40B4-BE49-F238E27FC236}">
                  <a16:creationId xmlns:a16="http://schemas.microsoft.com/office/drawing/2014/main" id="{325C2440-DEAE-E3B9-01F4-B1C818F4539F}"/>
                </a:ext>
              </a:extLst>
            </p:cNvPr>
            <p:cNvSpPr/>
            <p:nvPr/>
          </p:nvSpPr>
          <p:spPr>
            <a:xfrm>
              <a:off x="2425586" y="86686"/>
              <a:ext cx="467277" cy="546626"/>
            </a:xfrm>
            <a:prstGeom prst="righ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sp>
          <p:nvSpPr>
            <p:cNvPr id="10" name="矢印: 右 4">
              <a:extLst>
                <a:ext uri="{FF2B5EF4-FFF2-40B4-BE49-F238E27FC236}">
                  <a16:creationId xmlns:a16="http://schemas.microsoft.com/office/drawing/2014/main" id="{9FC8D59C-18B0-BEE7-53A0-ACA7C0906580}"/>
                </a:ext>
              </a:extLst>
            </p:cNvPr>
            <p:cNvSpPr txBox="1"/>
            <p:nvPr/>
          </p:nvSpPr>
          <p:spPr>
            <a:xfrm>
              <a:off x="2425586" y="196011"/>
              <a:ext cx="327094" cy="327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p:txBody>
        </p:sp>
      </p:grpSp>
    </p:spTree>
    <p:extLst>
      <p:ext uri="{BB962C8B-B14F-4D97-AF65-F5344CB8AC3E}">
        <p14:creationId xmlns:p14="http://schemas.microsoft.com/office/powerpoint/2010/main" val="189052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71F09C1D-A4B3-E8AC-F125-B5272341A0E9}"/>
              </a:ext>
            </a:extLst>
          </p:cNvPr>
          <p:cNvSpPr/>
          <p:nvPr/>
        </p:nvSpPr>
        <p:spPr>
          <a:xfrm>
            <a:off x="9469144" y="989038"/>
            <a:ext cx="2448000" cy="535249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4B172398-2CD7-F2F1-9CE1-5E0F581462B8}"/>
              </a:ext>
            </a:extLst>
          </p:cNvPr>
          <p:cNvSpPr/>
          <p:nvPr/>
        </p:nvSpPr>
        <p:spPr>
          <a:xfrm>
            <a:off x="6375842" y="989039"/>
            <a:ext cx="2448000" cy="535249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5EB83EF8-4EAA-44CA-895E-3668AE80B331}"/>
              </a:ext>
            </a:extLst>
          </p:cNvPr>
          <p:cNvSpPr/>
          <p:nvPr/>
        </p:nvSpPr>
        <p:spPr>
          <a:xfrm>
            <a:off x="3290400" y="989042"/>
            <a:ext cx="2448000" cy="5352496"/>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66072374-DAE5-0652-9BF2-2FAF8022896D}"/>
              </a:ext>
            </a:extLst>
          </p:cNvPr>
          <p:cNvSpPr/>
          <p:nvPr/>
        </p:nvSpPr>
        <p:spPr>
          <a:xfrm>
            <a:off x="140969" y="3076610"/>
            <a:ext cx="11893965" cy="3180895"/>
          </a:xfrm>
          <a:prstGeom prst="rect">
            <a:avLst/>
          </a:prstGeom>
          <a:solidFill>
            <a:schemeClr val="accent6">
              <a:lumMod val="40000"/>
              <a:lumOff val="60000"/>
              <a:alpha val="4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2" name="タイトル 1">
            <a:extLst>
              <a:ext uri="{FF2B5EF4-FFF2-40B4-BE49-F238E27FC236}">
                <a16:creationId xmlns:a16="http://schemas.microsoft.com/office/drawing/2014/main" id="{C7107423-7D9A-4A0D-5397-0E98A2E0302D}"/>
              </a:ext>
            </a:extLst>
          </p:cNvPr>
          <p:cNvSpPr>
            <a:spLocks noGrp="1"/>
          </p:cNvSpPr>
          <p:nvPr>
            <p:ph type="title"/>
          </p:nvPr>
        </p:nvSpPr>
        <p:spPr/>
        <p:txBody>
          <a:bodyPr/>
          <a:lstStyle/>
          <a:p>
            <a:r>
              <a:rPr kumimoji="1" lang="en-US" altLang="ja-JP" dirty="0"/>
              <a:t>CARATS measures towards TBO (3 / 3)</a:t>
            </a:r>
            <a:endParaRPr kumimoji="1" lang="ja-JP" altLang="en-US" dirty="0"/>
          </a:p>
        </p:txBody>
      </p:sp>
      <p:sp>
        <p:nvSpPr>
          <p:cNvPr id="4" name="スライド番号プレースホルダー 3">
            <a:extLst>
              <a:ext uri="{FF2B5EF4-FFF2-40B4-BE49-F238E27FC236}">
                <a16:creationId xmlns:a16="http://schemas.microsoft.com/office/drawing/2014/main" id="{8C9EF93A-C860-EC6E-A014-3C421B794C1F}"/>
              </a:ext>
            </a:extLst>
          </p:cNvPr>
          <p:cNvSpPr>
            <a:spLocks noGrp="1"/>
          </p:cNvSpPr>
          <p:nvPr>
            <p:ph type="sldNum" sz="quarter" idx="12"/>
          </p:nvPr>
        </p:nvSpPr>
        <p:spPr/>
        <p:txBody>
          <a:bodyPr/>
          <a:lstStyle/>
          <a:p>
            <a:fld id="{7E696A49-B1D8-4989-83C5-4E08EF1C63C1}" type="slidenum">
              <a:rPr lang="ja-JP" altLang="en-US" smtClean="0"/>
              <a:pPr/>
              <a:t>6</a:t>
            </a:fld>
            <a:endParaRPr lang="ja-JP" altLang="en-US"/>
          </a:p>
        </p:txBody>
      </p:sp>
      <p:graphicFrame>
        <p:nvGraphicFramePr>
          <p:cNvPr id="13" name="図表 12">
            <a:extLst>
              <a:ext uri="{FF2B5EF4-FFF2-40B4-BE49-F238E27FC236}">
                <a16:creationId xmlns:a16="http://schemas.microsoft.com/office/drawing/2014/main" id="{622E455A-4947-8855-9923-0D7450E6F551}"/>
              </a:ext>
            </a:extLst>
          </p:cNvPr>
          <p:cNvGraphicFramePr/>
          <p:nvPr>
            <p:extLst>
              <p:ext uri="{D42A27DB-BD31-4B8C-83A1-F6EECF244321}">
                <p14:modId xmlns:p14="http://schemas.microsoft.com/office/powerpoint/2010/main" val="1031971946"/>
              </p:ext>
            </p:extLst>
          </p:nvPr>
        </p:nvGraphicFramePr>
        <p:xfrm>
          <a:off x="3422077" y="3190248"/>
          <a:ext cx="8380800" cy="701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図表 8">
            <a:extLst>
              <a:ext uri="{FF2B5EF4-FFF2-40B4-BE49-F238E27FC236}">
                <a16:creationId xmlns:a16="http://schemas.microsoft.com/office/drawing/2014/main" id="{3A18B7D5-81A6-977A-C934-E222D61F7005}"/>
              </a:ext>
            </a:extLst>
          </p:cNvPr>
          <p:cNvGraphicFramePr/>
          <p:nvPr>
            <p:extLst>
              <p:ext uri="{D42A27DB-BD31-4B8C-83A1-F6EECF244321}">
                <p14:modId xmlns:p14="http://schemas.microsoft.com/office/powerpoint/2010/main" val="3138462472"/>
              </p:ext>
            </p:extLst>
          </p:nvPr>
        </p:nvGraphicFramePr>
        <p:xfrm>
          <a:off x="3422076" y="3935316"/>
          <a:ext cx="8380799" cy="7016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図表 2">
            <a:extLst>
              <a:ext uri="{FF2B5EF4-FFF2-40B4-BE49-F238E27FC236}">
                <a16:creationId xmlns:a16="http://schemas.microsoft.com/office/drawing/2014/main" id="{A58966CE-C576-0CAE-395D-6D71EF6A4720}"/>
              </a:ext>
            </a:extLst>
          </p:cNvPr>
          <p:cNvGraphicFramePr/>
          <p:nvPr>
            <p:extLst>
              <p:ext uri="{D42A27DB-BD31-4B8C-83A1-F6EECF244321}">
                <p14:modId xmlns:p14="http://schemas.microsoft.com/office/powerpoint/2010/main" val="1350317691"/>
              </p:ext>
            </p:extLst>
          </p:nvPr>
        </p:nvGraphicFramePr>
        <p:xfrm>
          <a:off x="6519507" y="4672619"/>
          <a:ext cx="5283367" cy="70166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正方形/長方形 4">
            <a:extLst>
              <a:ext uri="{FF2B5EF4-FFF2-40B4-BE49-F238E27FC236}">
                <a16:creationId xmlns:a16="http://schemas.microsoft.com/office/drawing/2014/main" id="{627B447B-0B60-1EF2-6445-549BA29D3FD3}"/>
              </a:ext>
            </a:extLst>
          </p:cNvPr>
          <p:cNvSpPr/>
          <p:nvPr/>
        </p:nvSpPr>
        <p:spPr>
          <a:xfrm>
            <a:off x="140970" y="1407964"/>
            <a:ext cx="11893965" cy="1605728"/>
          </a:xfrm>
          <a:prstGeom prst="rect">
            <a:avLst/>
          </a:prstGeom>
          <a:solidFill>
            <a:schemeClr val="accent6">
              <a:lumMod val="40000"/>
              <a:lumOff val="60000"/>
              <a:alpha val="4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endParaRPr>
          </a:p>
        </p:txBody>
      </p:sp>
      <p:graphicFrame>
        <p:nvGraphicFramePr>
          <p:cNvPr id="6" name="図表 5">
            <a:extLst>
              <a:ext uri="{FF2B5EF4-FFF2-40B4-BE49-F238E27FC236}">
                <a16:creationId xmlns:a16="http://schemas.microsoft.com/office/drawing/2014/main" id="{E204F753-7954-AD7E-75E1-E9B44B5C531E}"/>
              </a:ext>
            </a:extLst>
          </p:cNvPr>
          <p:cNvGraphicFramePr/>
          <p:nvPr>
            <p:extLst>
              <p:ext uri="{D42A27DB-BD31-4B8C-83A1-F6EECF244321}">
                <p14:modId xmlns:p14="http://schemas.microsoft.com/office/powerpoint/2010/main" val="3667844505"/>
              </p:ext>
            </p:extLst>
          </p:nvPr>
        </p:nvGraphicFramePr>
        <p:xfrm>
          <a:off x="3422077" y="1483716"/>
          <a:ext cx="8380800" cy="70166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1" name="図表 20">
            <a:extLst>
              <a:ext uri="{FF2B5EF4-FFF2-40B4-BE49-F238E27FC236}">
                <a16:creationId xmlns:a16="http://schemas.microsoft.com/office/drawing/2014/main" id="{93832CD9-B333-FBE7-9C29-3ED7FC81B87C}"/>
              </a:ext>
            </a:extLst>
          </p:cNvPr>
          <p:cNvGraphicFramePr/>
          <p:nvPr>
            <p:extLst>
              <p:ext uri="{D42A27DB-BD31-4B8C-83A1-F6EECF244321}">
                <p14:modId xmlns:p14="http://schemas.microsoft.com/office/powerpoint/2010/main" val="1045489958"/>
              </p:ext>
            </p:extLst>
          </p:nvPr>
        </p:nvGraphicFramePr>
        <p:xfrm>
          <a:off x="6519508" y="2217000"/>
          <a:ext cx="5283369" cy="70166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9" name="正方形/長方形 18">
            <a:extLst>
              <a:ext uri="{FF2B5EF4-FFF2-40B4-BE49-F238E27FC236}">
                <a16:creationId xmlns:a16="http://schemas.microsoft.com/office/drawing/2014/main" id="{3382DA0C-2A0F-A2BF-E730-F92E1E60AE17}"/>
              </a:ext>
            </a:extLst>
          </p:cNvPr>
          <p:cNvSpPr/>
          <p:nvPr/>
        </p:nvSpPr>
        <p:spPr>
          <a:xfrm>
            <a:off x="4058986" y="1012163"/>
            <a:ext cx="910827" cy="400110"/>
          </a:xfrm>
          <a:prstGeom prst="rect">
            <a:avLst/>
          </a:prstGeom>
          <a:noFill/>
        </p:spPr>
        <p:txBody>
          <a:bodyPr wrap="none" lIns="91440" tIns="45720" rIns="91440" bIns="45720">
            <a:spAutoFit/>
          </a:bodyPr>
          <a:lstStyle/>
          <a:p>
            <a:pPr algn="ctr"/>
            <a:r>
              <a:rPr kumimoji="1"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- 2023</a:t>
            </a:r>
            <a:endParaRPr lang="ja-JP" altLang="en-US" sz="20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20" name="正方形/長方形 19">
            <a:extLst>
              <a:ext uri="{FF2B5EF4-FFF2-40B4-BE49-F238E27FC236}">
                <a16:creationId xmlns:a16="http://schemas.microsoft.com/office/drawing/2014/main" id="{DCFF7F91-2C4C-13CE-E8E0-0A4C22A3D3E9}"/>
              </a:ext>
            </a:extLst>
          </p:cNvPr>
          <p:cNvSpPr/>
          <p:nvPr/>
        </p:nvSpPr>
        <p:spPr>
          <a:xfrm>
            <a:off x="7144428" y="1007854"/>
            <a:ext cx="910827" cy="400110"/>
          </a:xfrm>
          <a:prstGeom prst="rect">
            <a:avLst/>
          </a:prstGeom>
          <a:noFill/>
        </p:spPr>
        <p:txBody>
          <a:bodyPr wrap="none" lIns="91440" tIns="45720" rIns="91440" bIns="45720">
            <a:spAutoFit/>
          </a:bodyPr>
          <a:lstStyle/>
          <a:p>
            <a:pPr algn="ctr"/>
            <a:r>
              <a:rPr kumimoji="1"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- 2030</a:t>
            </a:r>
            <a:endParaRPr lang="ja-JP" altLang="en-US" sz="20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22" name="正方形/長方形 21">
            <a:extLst>
              <a:ext uri="{FF2B5EF4-FFF2-40B4-BE49-F238E27FC236}">
                <a16:creationId xmlns:a16="http://schemas.microsoft.com/office/drawing/2014/main" id="{43FABCA1-F288-3003-D16B-940D1A54E1BA}"/>
              </a:ext>
            </a:extLst>
          </p:cNvPr>
          <p:cNvSpPr/>
          <p:nvPr/>
        </p:nvSpPr>
        <p:spPr>
          <a:xfrm>
            <a:off x="10290749" y="1011069"/>
            <a:ext cx="910827" cy="400110"/>
          </a:xfrm>
          <a:prstGeom prst="rect">
            <a:avLst/>
          </a:prstGeom>
          <a:noFill/>
        </p:spPr>
        <p:txBody>
          <a:bodyPr wrap="none" lIns="91440" tIns="45720" rIns="91440" bIns="45720">
            <a:spAutoFit/>
          </a:bodyPr>
          <a:lstStyle/>
          <a:p>
            <a:pPr algn="ctr"/>
            <a:r>
              <a:rPr kumimoji="1"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2031 -</a:t>
            </a:r>
            <a:endParaRPr lang="ja-JP" altLang="en-US" sz="20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graphicFrame>
        <p:nvGraphicFramePr>
          <p:cNvPr id="23" name="図表 22">
            <a:extLst>
              <a:ext uri="{FF2B5EF4-FFF2-40B4-BE49-F238E27FC236}">
                <a16:creationId xmlns:a16="http://schemas.microsoft.com/office/drawing/2014/main" id="{71E32DEE-683A-BBD6-0983-7968E4BA2A10}"/>
              </a:ext>
            </a:extLst>
          </p:cNvPr>
          <p:cNvGraphicFramePr/>
          <p:nvPr>
            <p:extLst>
              <p:ext uri="{D42A27DB-BD31-4B8C-83A1-F6EECF244321}">
                <p14:modId xmlns:p14="http://schemas.microsoft.com/office/powerpoint/2010/main" val="2714621875"/>
              </p:ext>
            </p:extLst>
          </p:nvPr>
        </p:nvGraphicFramePr>
        <p:xfrm>
          <a:off x="6519507" y="5411968"/>
          <a:ext cx="5283366" cy="701665"/>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24" name="正方形/長方形 23">
            <a:extLst>
              <a:ext uri="{FF2B5EF4-FFF2-40B4-BE49-F238E27FC236}">
                <a16:creationId xmlns:a16="http://schemas.microsoft.com/office/drawing/2014/main" id="{1CC549AC-FA6E-5AE8-5A10-F61788EB2BE5}"/>
              </a:ext>
            </a:extLst>
          </p:cNvPr>
          <p:cNvSpPr/>
          <p:nvPr/>
        </p:nvSpPr>
        <p:spPr>
          <a:xfrm>
            <a:off x="230563" y="4159225"/>
            <a:ext cx="1438214" cy="1015663"/>
          </a:xfrm>
          <a:prstGeom prst="rect">
            <a:avLst/>
          </a:prstGeom>
          <a:noFill/>
        </p:spPr>
        <p:txBody>
          <a:bodyPr wrap="none" lIns="91440" tIns="45720" rIns="91440" bIns="45720">
            <a:spAutoFit/>
          </a:bodyPr>
          <a:lstStyle/>
          <a:p>
            <a:pPr algn="ctr"/>
            <a:r>
              <a:rPr kumimoji="1"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Trajectory</a:t>
            </a:r>
          </a:p>
          <a:p>
            <a:pPr algn="ctr"/>
            <a:r>
              <a:rPr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Based</a:t>
            </a:r>
          </a:p>
          <a:p>
            <a:pPr algn="ctr"/>
            <a:r>
              <a:rPr lang="en-US" altLang="ja-JP" sz="2000" dirty="0">
                <a:ln w="0"/>
                <a:solidFill>
                  <a:schemeClr val="tx1">
                    <a:lumMod val="75000"/>
                    <a:lumOff val="25000"/>
                  </a:schemeClr>
                </a:solidFill>
                <a:effectLst>
                  <a:outerShdw blurRad="38100" dist="19050" dir="2700000" algn="tl" rotWithShape="0">
                    <a:schemeClr val="dk1">
                      <a:alpha val="40000"/>
                    </a:schemeClr>
                  </a:outerShdw>
                </a:effectLst>
              </a:rPr>
              <a:t>Operations</a:t>
            </a:r>
            <a:endParaRPr lang="ja-JP" altLang="en-US" sz="20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25" name="正方形/長方形 24">
            <a:extLst>
              <a:ext uri="{FF2B5EF4-FFF2-40B4-BE49-F238E27FC236}">
                <a16:creationId xmlns:a16="http://schemas.microsoft.com/office/drawing/2014/main" id="{FE7B057D-124E-844F-FF56-233982A9B4D2}"/>
              </a:ext>
            </a:extLst>
          </p:cNvPr>
          <p:cNvSpPr/>
          <p:nvPr/>
        </p:nvSpPr>
        <p:spPr>
          <a:xfrm>
            <a:off x="200162" y="1863057"/>
            <a:ext cx="1680268" cy="707886"/>
          </a:xfrm>
          <a:prstGeom prst="rect">
            <a:avLst/>
          </a:prstGeom>
          <a:noFill/>
        </p:spPr>
        <p:txBody>
          <a:bodyPr wrap="none" lIns="91440" tIns="45720" rIns="91440" bIns="45720">
            <a:spAutoFit/>
          </a:bodyPr>
          <a:lstStyle/>
          <a:p>
            <a:pPr algn="ctr"/>
            <a:r>
              <a:rPr kumimoji="1"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rPr>
              <a:t>Information</a:t>
            </a:r>
          </a:p>
          <a:p>
            <a:pPr algn="ctr"/>
            <a:r>
              <a:rPr lang="en-US" altLang="ja-JP" sz="2000" dirty="0">
                <a:ln w="0"/>
                <a:solidFill>
                  <a:schemeClr val="tx1">
                    <a:lumMod val="75000"/>
                    <a:lumOff val="25000"/>
                  </a:schemeClr>
                </a:solidFill>
                <a:effectLst>
                  <a:outerShdw blurRad="38100" dist="19050" dir="2700000" algn="tl" rotWithShape="0">
                    <a:schemeClr val="dk1">
                      <a:alpha val="40000"/>
                    </a:schemeClr>
                  </a:outerShdw>
                </a:effectLst>
              </a:rPr>
              <a:t>Management</a:t>
            </a:r>
            <a:endParaRPr kumimoji="1" lang="en-US" altLang="ja-JP" sz="2000"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pic>
        <p:nvPicPr>
          <p:cNvPr id="16" name="図 15" descr="図形&#10;&#10;低い精度で自動的に生成された説明">
            <a:extLst>
              <a:ext uri="{FF2B5EF4-FFF2-40B4-BE49-F238E27FC236}">
                <a16:creationId xmlns:a16="http://schemas.microsoft.com/office/drawing/2014/main" id="{7394CEA3-BAAF-906F-6301-460F19258E68}"/>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975917" y="1723999"/>
            <a:ext cx="966744" cy="966744"/>
          </a:xfrm>
          <a:prstGeom prst="rect">
            <a:avLst/>
          </a:prstGeom>
        </p:spPr>
      </p:pic>
      <p:pic>
        <p:nvPicPr>
          <p:cNvPr id="29" name="図 28" descr="図形&#10;&#10;低い精度で自動的に生成された説明">
            <a:extLst>
              <a:ext uri="{FF2B5EF4-FFF2-40B4-BE49-F238E27FC236}">
                <a16:creationId xmlns:a16="http://schemas.microsoft.com/office/drawing/2014/main" id="{11C1B54E-3C92-54F3-D56A-5B30E086EDA4}"/>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800453" y="3996845"/>
            <a:ext cx="1280272" cy="1280272"/>
          </a:xfrm>
          <a:prstGeom prst="rect">
            <a:avLst/>
          </a:prstGeom>
        </p:spPr>
      </p:pic>
    </p:spTree>
    <p:extLst>
      <p:ext uri="{BB962C8B-B14F-4D97-AF65-F5344CB8AC3E}">
        <p14:creationId xmlns:p14="http://schemas.microsoft.com/office/powerpoint/2010/main" val="1682392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BA998-95AB-D9F7-7299-38DC7BE8BB7A}"/>
              </a:ext>
            </a:extLst>
          </p:cNvPr>
          <p:cNvSpPr>
            <a:spLocks noGrp="1"/>
          </p:cNvSpPr>
          <p:nvPr>
            <p:ph type="title"/>
          </p:nvPr>
        </p:nvSpPr>
        <p:spPr/>
        <p:txBody>
          <a:bodyPr/>
          <a:lstStyle/>
          <a:p>
            <a:r>
              <a:rPr kumimoji="1" lang="en-US" altLang="ja-JP" dirty="0"/>
              <a:t>TBO Validation Activities</a:t>
            </a:r>
            <a:endParaRPr kumimoji="1" lang="ja-JP" altLang="en-US" dirty="0"/>
          </a:p>
        </p:txBody>
      </p:sp>
      <p:sp>
        <p:nvSpPr>
          <p:cNvPr id="4" name="スライド番号プレースホルダー 3">
            <a:extLst>
              <a:ext uri="{FF2B5EF4-FFF2-40B4-BE49-F238E27FC236}">
                <a16:creationId xmlns:a16="http://schemas.microsoft.com/office/drawing/2014/main" id="{9A25AA3C-0283-DF9B-28E5-CF793271024F}"/>
              </a:ext>
            </a:extLst>
          </p:cNvPr>
          <p:cNvSpPr>
            <a:spLocks noGrp="1"/>
          </p:cNvSpPr>
          <p:nvPr>
            <p:ph type="sldNum" sz="quarter" idx="12"/>
          </p:nvPr>
        </p:nvSpPr>
        <p:spPr/>
        <p:txBody>
          <a:bodyPr/>
          <a:lstStyle/>
          <a:p>
            <a:fld id="{7E696A49-B1D8-4989-83C5-4E08EF1C63C1}" type="slidenum">
              <a:rPr lang="ja-JP" altLang="en-US" smtClean="0"/>
              <a:pPr/>
              <a:t>7</a:t>
            </a:fld>
            <a:endParaRPr lang="ja-JP" altLang="en-US"/>
          </a:p>
        </p:txBody>
      </p:sp>
      <p:pic>
        <p:nvPicPr>
          <p:cNvPr id="6" name="図 5">
            <a:extLst>
              <a:ext uri="{FF2B5EF4-FFF2-40B4-BE49-F238E27FC236}">
                <a16:creationId xmlns:a16="http://schemas.microsoft.com/office/drawing/2014/main" id="{17CFAB73-F69A-6C82-D6FE-B289F5A93CDE}"/>
              </a:ext>
            </a:extLst>
          </p:cNvPr>
          <p:cNvPicPr>
            <a:picLocks noChangeAspect="1"/>
          </p:cNvPicPr>
          <p:nvPr/>
        </p:nvPicPr>
        <p:blipFill>
          <a:blip r:embed="rId2"/>
          <a:stretch>
            <a:fillRect/>
          </a:stretch>
        </p:blipFill>
        <p:spPr>
          <a:xfrm>
            <a:off x="8705934" y="2667454"/>
            <a:ext cx="2459084" cy="12188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図 6">
            <a:extLst>
              <a:ext uri="{FF2B5EF4-FFF2-40B4-BE49-F238E27FC236}">
                <a16:creationId xmlns:a16="http://schemas.microsoft.com/office/drawing/2014/main" id="{8D7BBF98-C901-3FBD-D1CF-50A328A92B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1967" y="2246100"/>
            <a:ext cx="2163357" cy="1440075"/>
          </a:xfrm>
          <a:prstGeom prst="rect">
            <a:avLst/>
          </a:prstGeom>
          <a:ln>
            <a:noFill/>
          </a:ln>
          <a:effectLst>
            <a:outerShdw blurRad="292100" dist="139700" dir="2700000" algn="tl" rotWithShape="0">
              <a:srgbClr val="333333">
                <a:alpha val="65000"/>
              </a:srgbClr>
            </a:outerShdw>
          </a:effectLst>
        </p:spPr>
      </p:pic>
      <p:sp>
        <p:nvSpPr>
          <p:cNvPr id="8" name="Rectangle 5">
            <a:extLst>
              <a:ext uri="{FF2B5EF4-FFF2-40B4-BE49-F238E27FC236}">
                <a16:creationId xmlns:a16="http://schemas.microsoft.com/office/drawing/2014/main" id="{B827E38D-AFDD-81F9-FC3F-3811FB4EBFF2}"/>
              </a:ext>
            </a:extLst>
          </p:cNvPr>
          <p:cNvSpPr>
            <a:spLocks noChangeArrowheads="1"/>
          </p:cNvSpPr>
          <p:nvPr/>
        </p:nvSpPr>
        <p:spPr bwMode="auto">
          <a:xfrm>
            <a:off x="72008" y="201382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9" name="図 8">
            <a:extLst>
              <a:ext uri="{FF2B5EF4-FFF2-40B4-BE49-F238E27FC236}">
                <a16:creationId xmlns:a16="http://schemas.microsoft.com/office/drawing/2014/main" id="{B278FA39-E815-750D-E53C-4CDD61FE8DA5}"/>
              </a:ext>
            </a:extLst>
          </p:cNvPr>
          <p:cNvPicPr>
            <a:picLocks noChangeAspect="1"/>
          </p:cNvPicPr>
          <p:nvPr/>
        </p:nvPicPr>
        <p:blipFill>
          <a:blip r:embed="rId4"/>
          <a:stretch>
            <a:fillRect/>
          </a:stretch>
        </p:blipFill>
        <p:spPr>
          <a:xfrm>
            <a:off x="164373" y="1847012"/>
            <a:ext cx="4423620" cy="2105892"/>
          </a:xfrm>
          <a:prstGeom prst="rect">
            <a:avLst/>
          </a:prstGeom>
          <a:ln>
            <a:noFill/>
          </a:ln>
          <a:effectLst>
            <a:outerShdw blurRad="292100" dist="139700" dir="2700000" algn="tl" rotWithShape="0">
              <a:srgbClr val="333333">
                <a:alpha val="65000"/>
              </a:srgbClr>
            </a:outerShdw>
          </a:effectLst>
        </p:spPr>
      </p:pic>
      <p:sp>
        <p:nvSpPr>
          <p:cNvPr id="10" name="正方形/長方形 9">
            <a:extLst>
              <a:ext uri="{FF2B5EF4-FFF2-40B4-BE49-F238E27FC236}">
                <a16:creationId xmlns:a16="http://schemas.microsoft.com/office/drawing/2014/main" id="{85B1DCCB-B875-CE56-064E-6A908A611D1C}"/>
              </a:ext>
            </a:extLst>
          </p:cNvPr>
          <p:cNvSpPr/>
          <p:nvPr/>
        </p:nvSpPr>
        <p:spPr>
          <a:xfrm>
            <a:off x="4888684" y="1887687"/>
            <a:ext cx="2209922" cy="492443"/>
          </a:xfrm>
          <a:prstGeom prst="rect">
            <a:avLst/>
          </a:prstGeom>
        </p:spPr>
        <p:txBody>
          <a:bodyPr wrap="square">
            <a:spAutoFit/>
          </a:bodyPr>
          <a:lstStyle/>
          <a:p>
            <a:pPr algn="ctr"/>
            <a:r>
              <a:rPr lang="en-US" altLang="ja-JP" sz="1400" dirty="0" err="1">
                <a:latin typeface="Arial" panose="020B0604020202020204" pitchFamily="34" charset="0"/>
                <a:ea typeface="Meiryo UI" panose="020B0604030504040204" pitchFamily="50" charset="-128"/>
                <a:cs typeface="Arial" panose="020B0604020202020204" pitchFamily="34" charset="0"/>
              </a:rPr>
              <a:t>ecoDemonstrator</a:t>
            </a:r>
            <a:endParaRPr lang="en-US" altLang="ja-JP" sz="1400" dirty="0">
              <a:latin typeface="Arial" panose="020B0604020202020204" pitchFamily="34" charset="0"/>
              <a:ea typeface="Meiryo UI" panose="020B0604030504040204" pitchFamily="50" charset="-128"/>
              <a:cs typeface="Arial" panose="020B0604020202020204" pitchFamily="34" charset="0"/>
            </a:endParaRPr>
          </a:p>
          <a:p>
            <a:pPr algn="ctr"/>
            <a:r>
              <a:rPr lang="en-US" altLang="ja-JP" sz="1200" dirty="0">
                <a:latin typeface="Arial" panose="020B0604020202020204" pitchFamily="34" charset="0"/>
                <a:ea typeface="Meiryo UI" panose="020B0604030504040204" pitchFamily="50" charset="-128"/>
                <a:cs typeface="Arial" panose="020B0604020202020204" pitchFamily="34" charset="0"/>
              </a:rPr>
              <a:t>Boeing 787</a:t>
            </a:r>
            <a:endParaRPr lang="en-US" altLang="ja-JP" sz="1100" dirty="0">
              <a:latin typeface="Arial" panose="020B0604020202020204" pitchFamily="34" charset="0"/>
              <a:ea typeface="Meiryo UI" panose="020B0604030504040204" pitchFamily="50" charset="-128"/>
              <a:cs typeface="Arial" panose="020B0604020202020204" pitchFamily="34" charset="0"/>
            </a:endParaRPr>
          </a:p>
        </p:txBody>
      </p:sp>
      <p:pic>
        <p:nvPicPr>
          <p:cNvPr id="13" name="図 12">
            <a:extLst>
              <a:ext uri="{FF2B5EF4-FFF2-40B4-BE49-F238E27FC236}">
                <a16:creationId xmlns:a16="http://schemas.microsoft.com/office/drawing/2014/main" id="{D19D5AD4-0A70-7CB2-3B9F-3F8AD81B9B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599" t="23890" r="35006" b="17553"/>
          <a:stretch/>
        </p:blipFill>
        <p:spPr>
          <a:xfrm>
            <a:off x="7399298" y="2087222"/>
            <a:ext cx="1520600" cy="1647837"/>
          </a:xfrm>
          <a:prstGeom prst="ellipse">
            <a:avLst/>
          </a:prstGeom>
          <a:ln>
            <a:noFill/>
          </a:ln>
          <a:effectLst>
            <a:softEdge rad="112500"/>
          </a:effectLst>
        </p:spPr>
      </p:pic>
      <p:pic>
        <p:nvPicPr>
          <p:cNvPr id="14" name="図 13">
            <a:extLst>
              <a:ext uri="{FF2B5EF4-FFF2-40B4-BE49-F238E27FC236}">
                <a16:creationId xmlns:a16="http://schemas.microsoft.com/office/drawing/2014/main" id="{63A2AB6C-3D65-3806-1E10-42181B5D2931}"/>
              </a:ext>
            </a:extLst>
          </p:cNvPr>
          <p:cNvPicPr>
            <a:picLocks noChangeAspect="1"/>
          </p:cNvPicPr>
          <p:nvPr/>
        </p:nvPicPr>
        <p:blipFill>
          <a:blip r:embed="rId6"/>
          <a:stretch>
            <a:fillRect/>
          </a:stretch>
        </p:blipFill>
        <p:spPr>
          <a:xfrm>
            <a:off x="9750305" y="2027590"/>
            <a:ext cx="1670320" cy="796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図 14">
            <a:extLst>
              <a:ext uri="{FF2B5EF4-FFF2-40B4-BE49-F238E27FC236}">
                <a16:creationId xmlns:a16="http://schemas.microsoft.com/office/drawing/2014/main" id="{9BA425D7-4F8C-1971-8680-7DABF0245DF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9147"/>
          <a:stretch/>
        </p:blipFill>
        <p:spPr>
          <a:xfrm>
            <a:off x="8706608" y="1924176"/>
            <a:ext cx="1043697" cy="765990"/>
          </a:xfrm>
          <a:prstGeom prst="ellipse">
            <a:avLst/>
          </a:prstGeom>
          <a:ln>
            <a:noFill/>
          </a:ln>
          <a:effectLst>
            <a:softEdge rad="112500"/>
          </a:effectLst>
        </p:spPr>
      </p:pic>
      <p:sp>
        <p:nvSpPr>
          <p:cNvPr id="16" name="正方形/長方形 15">
            <a:extLst>
              <a:ext uri="{FF2B5EF4-FFF2-40B4-BE49-F238E27FC236}">
                <a16:creationId xmlns:a16="http://schemas.microsoft.com/office/drawing/2014/main" id="{64F260C2-9E9B-6D15-A4C7-E8AEA2B4B151}"/>
              </a:ext>
            </a:extLst>
          </p:cNvPr>
          <p:cNvSpPr/>
          <p:nvPr/>
        </p:nvSpPr>
        <p:spPr>
          <a:xfrm>
            <a:off x="8442584" y="1733799"/>
            <a:ext cx="2303579" cy="307777"/>
          </a:xfrm>
          <a:prstGeom prst="rect">
            <a:avLst/>
          </a:prstGeom>
        </p:spPr>
        <p:txBody>
          <a:bodyPr wrap="none">
            <a:spAutoFit/>
          </a:bodyPr>
          <a:lstStyle/>
          <a:p>
            <a:pPr algn="ctr"/>
            <a:r>
              <a:rPr lang="en-US" altLang="ja-JP" sz="1400" dirty="0">
                <a:latin typeface="Arial" panose="020B0604020202020204" pitchFamily="34" charset="0"/>
                <a:ea typeface="Meiryo UI" panose="020B0604030504040204" pitchFamily="50" charset="-128"/>
                <a:cs typeface="Arial" panose="020B0604020202020204" pitchFamily="34" charset="0"/>
              </a:rPr>
              <a:t>Ceremony at Narita Airport</a:t>
            </a:r>
          </a:p>
        </p:txBody>
      </p:sp>
      <p:sp>
        <p:nvSpPr>
          <p:cNvPr id="17" name="正方形/長方形 16">
            <a:extLst>
              <a:ext uri="{FF2B5EF4-FFF2-40B4-BE49-F238E27FC236}">
                <a16:creationId xmlns:a16="http://schemas.microsoft.com/office/drawing/2014/main" id="{2E737C14-B1A4-AD85-2373-B3917895FE95}"/>
              </a:ext>
            </a:extLst>
          </p:cNvPr>
          <p:cNvSpPr/>
          <p:nvPr/>
        </p:nvSpPr>
        <p:spPr>
          <a:xfrm>
            <a:off x="2638425" y="881179"/>
            <a:ext cx="9412604" cy="7726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E287D8A0-FF1C-0E49-FB54-BBAE1035B037}"/>
              </a:ext>
            </a:extLst>
          </p:cNvPr>
          <p:cNvSpPr/>
          <p:nvPr/>
        </p:nvSpPr>
        <p:spPr>
          <a:xfrm>
            <a:off x="2711878" y="998990"/>
            <a:ext cx="9265698" cy="554108"/>
          </a:xfrm>
          <a:prstGeom prst="rect">
            <a:avLst/>
          </a:prstGeom>
          <a:solidFill>
            <a:schemeClr val="bg1">
              <a:alpha val="0"/>
            </a:schemeClr>
          </a:solidFill>
          <a:ln w="19050">
            <a:noFill/>
            <a:miter lim="800000"/>
            <a:headEnd/>
            <a:tailEnd/>
          </a:ln>
        </p:spPr>
        <p:txBody>
          <a:bodyPr wrap="square" rtlCol="0" anchor="ctr">
            <a:noAutofit/>
          </a:bodyPr>
          <a:lstStyle/>
          <a:p>
            <a:pPr marL="263525" indent="-263525" algn="just" defTabSz="844092" fontAlgn="auto">
              <a:spcBef>
                <a:spcPts val="500"/>
              </a:spcBef>
              <a:spcAft>
                <a:spcPts val="0"/>
              </a:spcAft>
            </a:pPr>
            <a:r>
              <a:rPr lang="ja-JP" altLang="en-US" sz="1500" dirty="0">
                <a:ea typeface="Meiryo UI" panose="020B0604030504040204" pitchFamily="50" charset="-128"/>
              </a:rPr>
              <a:t>○ </a:t>
            </a:r>
            <a:r>
              <a:rPr lang="en-US" altLang="ja-JP" sz="1500" dirty="0">
                <a:ea typeface="Meiryo UI" panose="020B0604030504040204" pitchFamily="50" charset="-128"/>
              </a:rPr>
              <a:t>In June 2023, in collaboration with the aviation authorities of the United States, Singapore and Thailand, and Boeing company, we conducted the world's first test flight using an actual aircraft to verify the practical utility of Trajectory Based Operations.</a:t>
            </a:r>
          </a:p>
        </p:txBody>
      </p:sp>
      <p:pic>
        <p:nvPicPr>
          <p:cNvPr id="3" name="Picture 14">
            <a:extLst>
              <a:ext uri="{FF2B5EF4-FFF2-40B4-BE49-F238E27FC236}">
                <a16:creationId xmlns:a16="http://schemas.microsoft.com/office/drawing/2014/main" id="{04D57E95-C9D4-4B5C-5F09-AE2F8E38E96E}"/>
              </a:ext>
            </a:extLst>
          </p:cNvPr>
          <p:cNvPicPr>
            <a:picLocks noChangeAspect="1"/>
          </p:cNvPicPr>
          <p:nvPr/>
        </p:nvPicPr>
        <p:blipFill>
          <a:blip r:embed="rId8"/>
          <a:stretch>
            <a:fillRect/>
          </a:stretch>
        </p:blipFill>
        <p:spPr>
          <a:xfrm>
            <a:off x="367641" y="814932"/>
            <a:ext cx="1829224" cy="1032080"/>
          </a:xfrm>
          <a:prstGeom prst="rect">
            <a:avLst/>
          </a:prstGeom>
        </p:spPr>
      </p:pic>
      <p:sp>
        <p:nvSpPr>
          <p:cNvPr id="11" name="正方形/長方形 10">
            <a:extLst>
              <a:ext uri="{FF2B5EF4-FFF2-40B4-BE49-F238E27FC236}">
                <a16:creationId xmlns:a16="http://schemas.microsoft.com/office/drawing/2014/main" id="{BB4AED14-5D70-4373-B599-C8556AE2D15D}"/>
              </a:ext>
            </a:extLst>
          </p:cNvPr>
          <p:cNvSpPr/>
          <p:nvPr/>
        </p:nvSpPr>
        <p:spPr>
          <a:xfrm>
            <a:off x="72008" y="4355274"/>
            <a:ext cx="4772759" cy="2105891"/>
          </a:xfrm>
          <a:prstGeom prst="rect">
            <a:avLst/>
          </a:prstGeom>
          <a:solidFill>
            <a:schemeClr val="bg1">
              <a:alpha val="0"/>
            </a:schemeClr>
          </a:solidFill>
          <a:ln w="12700">
            <a:solidFill>
              <a:srgbClr val="000000"/>
            </a:solidFill>
            <a:miter lim="800000"/>
            <a:headEnd/>
            <a:tailEnd/>
          </a:ln>
        </p:spPr>
        <p:txBody>
          <a:bodyPr wrap="square" rtlCol="0" anchor="ctr">
            <a:noAutofit/>
          </a:bodyPr>
          <a:lstStyle/>
          <a:p>
            <a:pPr marL="263525" indent="-263525" algn="just" defTabSz="844092" fontAlgn="auto">
              <a:spcBef>
                <a:spcPts val="500"/>
              </a:spcBef>
              <a:spcAft>
                <a:spcPts val="0"/>
              </a:spcAft>
            </a:pPr>
            <a:r>
              <a:rPr lang="ja-JP" altLang="en-US" sz="1500" dirty="0">
                <a:ea typeface="Meiryo UI" panose="020B0604030504040204" pitchFamily="50" charset="-128"/>
              </a:rPr>
              <a:t>○ </a:t>
            </a:r>
            <a:r>
              <a:rPr lang="en-US" altLang="ja-JP" sz="1500" dirty="0">
                <a:ea typeface="Meiryo UI" panose="020B0604030504040204" pitchFamily="50" charset="-128"/>
              </a:rPr>
              <a:t>From 2024, “APAC TBO Pathfinder Project” started.</a:t>
            </a:r>
          </a:p>
          <a:p>
            <a:pPr marL="263525" indent="-263525" algn="just" defTabSz="844092" fontAlgn="auto">
              <a:spcBef>
                <a:spcPts val="500"/>
              </a:spcBef>
              <a:spcAft>
                <a:spcPts val="0"/>
              </a:spcAft>
            </a:pPr>
            <a:r>
              <a:rPr lang="ja-JP" altLang="en-US" sz="1500" dirty="0">
                <a:ea typeface="Meiryo UI" panose="020B0604030504040204" pitchFamily="50" charset="-128"/>
              </a:rPr>
              <a:t>○ </a:t>
            </a:r>
            <a:r>
              <a:rPr lang="en-US" altLang="ja-JP" sz="1500" dirty="0">
                <a:ea typeface="Meiryo UI" panose="020B0604030504040204" pitchFamily="50" charset="-128"/>
              </a:rPr>
              <a:t>China, New Zealand, the Philippines, Indonesia and Vietnam have been newly added to the group, and within the next four years, the 9 participating countries plan to jointly conduct test flights using actual aircraft to specifically verify the operational use case and benefit of TBO.</a:t>
            </a:r>
          </a:p>
        </p:txBody>
      </p:sp>
      <p:pic>
        <p:nvPicPr>
          <p:cNvPr id="19" name="図 18" descr="マップ&#10;&#10;自動的に生成された説明">
            <a:extLst>
              <a:ext uri="{FF2B5EF4-FFF2-40B4-BE49-F238E27FC236}">
                <a16:creationId xmlns:a16="http://schemas.microsoft.com/office/drawing/2014/main" id="{B2FED3E8-6A19-2041-09A5-8F18A4FCD93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5647" t="7686" r="7697" b="3782"/>
          <a:stretch/>
        </p:blipFill>
        <p:spPr>
          <a:xfrm>
            <a:off x="5019783" y="4207008"/>
            <a:ext cx="3096041" cy="2108686"/>
          </a:xfrm>
          <a:prstGeom prst="rect">
            <a:avLst/>
          </a:prstGeom>
          <a:ln>
            <a:solidFill>
              <a:schemeClr val="tx1"/>
            </a:solidFill>
          </a:ln>
        </p:spPr>
      </p:pic>
      <p:grpSp>
        <p:nvGrpSpPr>
          <p:cNvPr id="25" name="グループ化 24">
            <a:extLst>
              <a:ext uri="{FF2B5EF4-FFF2-40B4-BE49-F238E27FC236}">
                <a16:creationId xmlns:a16="http://schemas.microsoft.com/office/drawing/2014/main" id="{3EA8A6EC-A022-3D92-8F1C-6F74F42E7229}"/>
              </a:ext>
            </a:extLst>
          </p:cNvPr>
          <p:cNvGrpSpPr/>
          <p:nvPr/>
        </p:nvGrpSpPr>
        <p:grpSpPr>
          <a:xfrm>
            <a:off x="4939039" y="6281257"/>
            <a:ext cx="4018889" cy="561166"/>
            <a:chOff x="8173111" y="5996375"/>
            <a:chExt cx="4018889" cy="561166"/>
          </a:xfrm>
        </p:grpSpPr>
        <p:sp>
          <p:nvSpPr>
            <p:cNvPr id="20" name="正方形/長方形 19">
              <a:extLst>
                <a:ext uri="{FF2B5EF4-FFF2-40B4-BE49-F238E27FC236}">
                  <a16:creationId xmlns:a16="http://schemas.microsoft.com/office/drawing/2014/main" id="{A9F6428E-6859-39F4-C1CC-E38363755CE0}"/>
                </a:ext>
              </a:extLst>
            </p:cNvPr>
            <p:cNvSpPr/>
            <p:nvPr/>
          </p:nvSpPr>
          <p:spPr>
            <a:xfrm>
              <a:off x="8174621" y="6078263"/>
              <a:ext cx="252000" cy="144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DDB221AA-035D-D2F0-C7E9-B11E46B5AA1F}"/>
                </a:ext>
              </a:extLst>
            </p:cNvPr>
            <p:cNvSpPr/>
            <p:nvPr/>
          </p:nvSpPr>
          <p:spPr>
            <a:xfrm>
              <a:off x="8173111" y="6317165"/>
              <a:ext cx="252000" cy="144000"/>
            </a:xfrm>
            <a:prstGeom prst="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42779FE6-1767-885E-1FEB-8CCF407B1981}"/>
                </a:ext>
              </a:extLst>
            </p:cNvPr>
            <p:cNvSpPr txBox="1"/>
            <p:nvPr/>
          </p:nvSpPr>
          <p:spPr>
            <a:xfrm>
              <a:off x="8393411" y="5996375"/>
              <a:ext cx="3798589" cy="307777"/>
            </a:xfrm>
            <a:prstGeom prst="rect">
              <a:avLst/>
            </a:prstGeom>
            <a:noFill/>
          </p:spPr>
          <p:txBody>
            <a:bodyPr wrap="square" rtlCol="0">
              <a:spAutoFit/>
            </a:bodyPr>
            <a:lstStyle/>
            <a:p>
              <a:r>
                <a:rPr kumimoji="1" lang="en-US" altLang="ja-JP" sz="1400" dirty="0"/>
                <a:t>Continue to participate from MR TBO Demo</a:t>
              </a:r>
              <a:endParaRPr kumimoji="1" lang="ja-JP" altLang="en-US" sz="1400" dirty="0"/>
            </a:p>
          </p:txBody>
        </p:sp>
        <p:sp>
          <p:nvSpPr>
            <p:cNvPr id="23" name="テキスト ボックス 22">
              <a:extLst>
                <a:ext uri="{FF2B5EF4-FFF2-40B4-BE49-F238E27FC236}">
                  <a16:creationId xmlns:a16="http://schemas.microsoft.com/office/drawing/2014/main" id="{93EE8BB1-0C2F-9332-BDD7-075EF7DBE266}"/>
                </a:ext>
              </a:extLst>
            </p:cNvPr>
            <p:cNvSpPr txBox="1"/>
            <p:nvPr/>
          </p:nvSpPr>
          <p:spPr>
            <a:xfrm>
              <a:off x="8406098" y="6249764"/>
              <a:ext cx="2791557" cy="307777"/>
            </a:xfrm>
            <a:prstGeom prst="rect">
              <a:avLst/>
            </a:prstGeom>
            <a:noFill/>
          </p:spPr>
          <p:txBody>
            <a:bodyPr wrap="square" rtlCol="0">
              <a:spAutoFit/>
            </a:bodyPr>
            <a:lstStyle/>
            <a:p>
              <a:r>
                <a:rPr kumimoji="1" lang="en-US" altLang="ja-JP" sz="1400" dirty="0"/>
                <a:t>Newly joining Pathfinder Project</a:t>
              </a:r>
              <a:endParaRPr kumimoji="1" lang="ja-JP" altLang="en-US" sz="1400" dirty="0"/>
            </a:p>
          </p:txBody>
        </p:sp>
      </p:grpSp>
      <p:pic>
        <p:nvPicPr>
          <p:cNvPr id="24" name="Picture 2" descr="IMG_8587">
            <a:extLst>
              <a:ext uri="{FF2B5EF4-FFF2-40B4-BE49-F238E27FC236}">
                <a16:creationId xmlns:a16="http://schemas.microsoft.com/office/drawing/2014/main" id="{20B7420A-922C-CAEE-B641-A668B61A2438}"/>
              </a:ext>
            </a:extLst>
          </p:cNvPr>
          <p:cNvPicPr>
            <a:picLocks noChangeAspect="1" noChangeArrowheads="1"/>
          </p:cNvPicPr>
          <p:nvPr/>
        </p:nvPicPr>
        <p:blipFill>
          <a:blip r:embed="rId10" cstate="print">
            <a:lum bright="16000" contrast="20000"/>
            <a:extLst>
              <a:ext uri="{28A0092B-C50C-407E-A947-70E740481C1C}">
                <a14:useLocalDpi xmlns:a14="http://schemas.microsoft.com/office/drawing/2010/main" val="0"/>
              </a:ext>
            </a:extLst>
          </a:blip>
          <a:srcRect l="31038" t="36551" r="24715" b="31474"/>
          <a:stretch>
            <a:fillRect/>
          </a:stretch>
        </p:blipFill>
        <p:spPr bwMode="auto">
          <a:xfrm>
            <a:off x="8705934" y="4661731"/>
            <a:ext cx="3000869" cy="1626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正方形/長方形 26">
            <a:extLst>
              <a:ext uri="{FF2B5EF4-FFF2-40B4-BE49-F238E27FC236}">
                <a16:creationId xmlns:a16="http://schemas.microsoft.com/office/drawing/2014/main" id="{F0B34FD6-31C3-0804-C016-0CD08F16A871}"/>
              </a:ext>
            </a:extLst>
          </p:cNvPr>
          <p:cNvSpPr/>
          <p:nvPr/>
        </p:nvSpPr>
        <p:spPr>
          <a:xfrm>
            <a:off x="9075321" y="4207008"/>
            <a:ext cx="2262094" cy="523220"/>
          </a:xfrm>
          <a:prstGeom prst="rect">
            <a:avLst/>
          </a:prstGeom>
        </p:spPr>
        <p:txBody>
          <a:bodyPr wrap="none">
            <a:spAutoFit/>
          </a:bodyPr>
          <a:lstStyle/>
          <a:p>
            <a:pPr algn="ctr"/>
            <a:r>
              <a:rPr lang="en-US" altLang="ja-JP" sz="1400" dirty="0">
                <a:latin typeface="Arial" panose="020B0604020202020204" pitchFamily="34" charset="0"/>
                <a:ea typeface="Meiryo UI" panose="020B0604030504040204" pitchFamily="50" charset="-128"/>
                <a:cs typeface="Arial" panose="020B0604020202020204" pitchFamily="34" charset="0"/>
              </a:rPr>
              <a:t>Signing Ceremony at </a:t>
            </a:r>
          </a:p>
          <a:p>
            <a:pPr algn="ctr"/>
            <a:r>
              <a:rPr lang="en-US" altLang="ja-JP" sz="1400" dirty="0">
                <a:latin typeface="Arial" panose="020B0604020202020204" pitchFamily="34" charset="0"/>
                <a:ea typeface="Meiryo UI" panose="020B0604030504040204" pitchFamily="50" charset="-128"/>
                <a:cs typeface="Arial" panose="020B0604020202020204" pitchFamily="34" charset="0"/>
              </a:rPr>
              <a:t>Air Navigation World 2023</a:t>
            </a:r>
          </a:p>
        </p:txBody>
      </p:sp>
    </p:spTree>
    <p:extLst>
      <p:ext uri="{BB962C8B-B14F-4D97-AF65-F5344CB8AC3E}">
        <p14:creationId xmlns:p14="http://schemas.microsoft.com/office/powerpoint/2010/main" val="399366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2E894F-92DA-FC59-32DE-95D677E0A619}"/>
              </a:ext>
            </a:extLst>
          </p:cNvPr>
          <p:cNvSpPr>
            <a:spLocks noGrp="1"/>
          </p:cNvSpPr>
          <p:nvPr>
            <p:ph type="title"/>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AFC3C14-D79F-7E5E-BDC0-90942FE1A024}"/>
              </a:ext>
            </a:extLst>
          </p:cNvPr>
          <p:cNvSpPr>
            <a:spLocks noGrp="1"/>
          </p:cNvSpPr>
          <p:nvPr>
            <p:ph type="sldNum" sz="quarter" idx="12"/>
          </p:nvPr>
        </p:nvSpPr>
        <p:spPr/>
        <p:txBody>
          <a:bodyPr/>
          <a:lstStyle/>
          <a:p>
            <a:fld id="{7E696A49-B1D8-4989-83C5-4E08EF1C63C1}" type="slidenum">
              <a:rPr lang="ja-JP" altLang="en-US" smtClean="0"/>
              <a:pPr/>
              <a:t>8</a:t>
            </a:fld>
            <a:endParaRPr lang="ja-JP" altLang="en-US"/>
          </a:p>
        </p:txBody>
      </p:sp>
      <p:pic>
        <p:nvPicPr>
          <p:cNvPr id="6" name="図 5">
            <a:extLst>
              <a:ext uri="{FF2B5EF4-FFF2-40B4-BE49-F238E27FC236}">
                <a16:creationId xmlns:a16="http://schemas.microsoft.com/office/drawing/2014/main" id="{A4118BBB-3C23-FBF8-3904-4CB9DCBBA0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0785" y="5276751"/>
            <a:ext cx="2743200" cy="979907"/>
          </a:xfrm>
          <a:prstGeom prst="rect">
            <a:avLst/>
          </a:prstGeom>
        </p:spPr>
      </p:pic>
      <p:sp>
        <p:nvSpPr>
          <p:cNvPr id="7" name="正方形/長方形 6">
            <a:extLst>
              <a:ext uri="{FF2B5EF4-FFF2-40B4-BE49-F238E27FC236}">
                <a16:creationId xmlns:a16="http://schemas.microsoft.com/office/drawing/2014/main" id="{44DC3762-46F7-0D56-96B1-E4D55CBD1438}"/>
              </a:ext>
            </a:extLst>
          </p:cNvPr>
          <p:cNvSpPr/>
          <p:nvPr/>
        </p:nvSpPr>
        <p:spPr>
          <a:xfrm>
            <a:off x="5862735" y="2852827"/>
            <a:ext cx="4979437" cy="1323439"/>
          </a:xfrm>
          <a:prstGeom prst="rect">
            <a:avLst/>
          </a:prstGeom>
          <a:noFill/>
        </p:spPr>
        <p:txBody>
          <a:bodyPr wrap="square" lIns="91440" tIns="45720" rIns="91440" bIns="45720">
            <a:spAutoFit/>
          </a:bodyPr>
          <a:lstStyle/>
          <a:p>
            <a:pPr algn="ctr"/>
            <a:r>
              <a:rPr lang="en-US" altLang="ja-JP"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endParaRPr lang="ja-JP" alt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6826473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ゴシック"/>
        <a:cs typeface=""/>
      </a:majorFont>
      <a:minorFont>
        <a:latin typeface="Arial"/>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EBC367CE486E047A3ECE9C982D92B92" ma:contentTypeVersion="2" ma:contentTypeDescription="新しいドキュメントを作成します。" ma:contentTypeScope="" ma:versionID="ac93d80f34aa0b2d684ec5bf3369a3db">
  <xsd:schema xmlns:xsd="http://www.w3.org/2001/XMLSchema" xmlns:xs="http://www.w3.org/2001/XMLSchema" xmlns:p="http://schemas.microsoft.com/office/2006/metadata/properties" xmlns:ns2="380e1472-7b7d-434c-be3c-400b6229e268" targetNamespace="http://schemas.microsoft.com/office/2006/metadata/properties" ma:root="true" ma:fieldsID="07e61ad093df609a06a1f5f7643938a5" ns2:_="">
    <xsd:import namespace="380e1472-7b7d-434c-be3c-400b6229e26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e1472-7b7d-434c-be3c-400b6229e2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3911A9-FDFF-4282-B3B6-F411A028E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0e1472-7b7d-434c-be3c-400b6229e2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C4ACB7-4A1C-4FC8-9B0E-5C0EDFAED882}">
  <ds:schemaRefs>
    <ds:schemaRef ds:uri="http://schemas.microsoft.com/office/2006/metadata/properties"/>
    <ds:schemaRef ds:uri="http://www.w3.org/XML/1998/namespace"/>
    <ds:schemaRef ds:uri="380e1472-7b7d-434c-be3c-400b6229e268"/>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6E2D1C6-F2CD-4A55-9AB7-41BD103A63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18998</TotalTime>
  <Words>647</Words>
  <Application>Microsoft Office PowerPoint</Application>
  <PresentationFormat>ワイド画面</PresentationFormat>
  <Paragraphs>139</Paragraphs>
  <Slides>8</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ＭＳ ゴシック</vt:lpstr>
      <vt:lpstr>Arial</vt:lpstr>
      <vt:lpstr>Calibri</vt:lpstr>
      <vt:lpstr>Magneto</vt:lpstr>
      <vt:lpstr>Office テーマ</vt:lpstr>
      <vt:lpstr> Initiatives towards TBO in Japan</vt:lpstr>
      <vt:lpstr>CARATS</vt:lpstr>
      <vt:lpstr>CARATS categories for TBO</vt:lpstr>
      <vt:lpstr>CARATS measures towards TBO (1 / 3)</vt:lpstr>
      <vt:lpstr>CARATS measures towards TBO (2 / 3)</vt:lpstr>
      <vt:lpstr>CARATS measures towards TBO (3 / 3)</vt:lpstr>
      <vt:lpstr>TBO Validation Activities</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龍 幸信</dc:creator>
  <cp:lastModifiedBy>青戸 創</cp:lastModifiedBy>
  <cp:revision>373</cp:revision>
  <cp:lastPrinted>2024-05-29T13:37:07Z</cp:lastPrinted>
  <dcterms:created xsi:type="dcterms:W3CDTF">2020-06-19T02:17:00Z</dcterms:created>
  <dcterms:modified xsi:type="dcterms:W3CDTF">2024-05-30T01:30:54Z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0x0101006EBC367CE486E047A3ECE9C982D92B92</vt:lpwstr>
  </property>
</Properties>
</file>