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9" r:id="rId6"/>
    <p:sldMasterId id="2147484552" r:id="rId7"/>
    <p:sldMasterId id="2147484788" r:id="rId8"/>
    <p:sldMasterId id="2147484798" r:id="rId9"/>
    <p:sldMasterId id="2147484810" r:id="rId10"/>
  </p:sldMasterIdLst>
  <p:notesMasterIdLst>
    <p:notesMasterId r:id="rId17"/>
  </p:notesMasterIdLst>
  <p:handoutMasterIdLst>
    <p:handoutMasterId r:id="rId18"/>
  </p:handoutMasterIdLst>
  <p:sldIdLst>
    <p:sldId id="279" r:id="rId11"/>
    <p:sldId id="285" r:id="rId12"/>
    <p:sldId id="2145706273" r:id="rId13"/>
    <p:sldId id="2145706269" r:id="rId14"/>
    <p:sldId id="2145706266" r:id="rId15"/>
    <p:sldId id="2145706264" r:id="rId16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45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ward Haberer" initials="BH" lastIdx="6" clrIdx="0">
    <p:extLst>
      <p:ext uri="{19B8F6BF-5375-455C-9EA6-DF929625EA0E}">
        <p15:presenceInfo xmlns:p15="http://schemas.microsoft.com/office/powerpoint/2012/main" userId="Bernward Haberer" providerId="None"/>
      </p:ext>
    </p:extLst>
  </p:cmAuthor>
  <p:cmAuthor id="2" name="RIVAS VILA Manuel" initials="RVM" lastIdx="1" clrIdx="1">
    <p:extLst>
      <p:ext uri="{19B8F6BF-5375-455C-9EA6-DF929625EA0E}">
        <p15:presenceInfo xmlns:p15="http://schemas.microsoft.com/office/powerpoint/2012/main" userId="S::Manuel.RIVASVILA@easa.europa.eu::05a0959c-e93a-4707-8b35-80dfd8f2e6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D684"/>
    <a:srgbClr val="F1D746"/>
    <a:srgbClr val="80E446"/>
    <a:srgbClr val="4BACC6"/>
    <a:srgbClr val="D9D9D9"/>
    <a:srgbClr val="EFEFEF"/>
    <a:srgbClr val="00CCFF"/>
    <a:srgbClr val="4A7EBB"/>
    <a:srgbClr val="FBB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6" autoAdjust="0"/>
    <p:restoredTop sz="81730" autoAdjust="0"/>
  </p:normalViewPr>
  <p:slideViewPr>
    <p:cSldViewPr snapToGrid="0" snapToObjects="1">
      <p:cViewPr varScale="1">
        <p:scale>
          <a:sx n="131" d="100"/>
          <a:sy n="131" d="100"/>
        </p:scale>
        <p:origin x="1050" y="120"/>
      </p:cViewPr>
      <p:guideLst>
        <p:guide orient="horz" pos="531"/>
        <p:guide pos="45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 snapToObjects="1">
      <p:cViewPr varScale="1">
        <p:scale>
          <a:sx n="81" d="100"/>
          <a:sy n="81" d="100"/>
        </p:scale>
        <p:origin x="20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B893C-9E43-4DB7-9D29-5CBCDE5F35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4887BDB-D9E7-47D5-BFE9-81B57B8D47BB}" type="pres">
      <dgm:prSet presAssocID="{C54B893C-9E43-4DB7-9D29-5CBCDE5F350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0636817-B47A-4ECC-A6A9-BBF9F4A02876}" type="presOf" srcId="{C54B893C-9E43-4DB7-9D29-5CBCDE5F3503}" destId="{14887BDB-D9E7-47D5-BFE9-81B57B8D4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E3C39-1A19-4F87-B09D-8D61296BF62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60AD0561-F1EF-46DA-8841-67C5E205BE16}">
      <dgm:prSet/>
      <dgm:spPr/>
      <dgm:t>
        <a:bodyPr/>
        <a:lstStyle/>
        <a:p>
          <a:r>
            <a:rPr lang="en-GB" dirty="0"/>
            <a:t>Airspace users</a:t>
          </a:r>
        </a:p>
      </dgm:t>
    </dgm:pt>
    <dgm:pt modelId="{80FE38D3-4922-48DD-B6CF-80814E5BCF07}" type="parTrans" cxnId="{DFEF0658-9FB2-4B41-BCD4-9BB9F5473D64}">
      <dgm:prSet/>
      <dgm:spPr/>
      <dgm:t>
        <a:bodyPr/>
        <a:lstStyle/>
        <a:p>
          <a:endParaRPr lang="en-GB"/>
        </a:p>
      </dgm:t>
    </dgm:pt>
    <dgm:pt modelId="{6436EF17-E426-497D-AACE-64415D110885}" type="sibTrans" cxnId="{DFEF0658-9FB2-4B41-BCD4-9BB9F5473D64}">
      <dgm:prSet/>
      <dgm:spPr/>
      <dgm:t>
        <a:bodyPr/>
        <a:lstStyle/>
        <a:p>
          <a:endParaRPr lang="en-GB"/>
        </a:p>
      </dgm:t>
    </dgm:pt>
    <dgm:pt modelId="{F3F5074D-2F3F-48F0-926D-0D89E8242871}">
      <dgm:prSet/>
      <dgm:spPr/>
      <dgm:t>
        <a:bodyPr/>
        <a:lstStyle/>
        <a:p>
          <a:r>
            <a:rPr lang="en-GB"/>
            <a:t>ATM Service Providers </a:t>
          </a:r>
        </a:p>
      </dgm:t>
    </dgm:pt>
    <dgm:pt modelId="{5ECD5F0F-AC13-4186-988E-708CDE8FE195}" type="parTrans" cxnId="{3146598D-FC17-45E7-A3E0-DF2C915D195C}">
      <dgm:prSet/>
      <dgm:spPr/>
      <dgm:t>
        <a:bodyPr/>
        <a:lstStyle/>
        <a:p>
          <a:endParaRPr lang="en-GB"/>
        </a:p>
      </dgm:t>
    </dgm:pt>
    <dgm:pt modelId="{07E432CC-04B4-4912-8338-5E264CC9CD03}" type="sibTrans" cxnId="{3146598D-FC17-45E7-A3E0-DF2C915D195C}">
      <dgm:prSet/>
      <dgm:spPr/>
      <dgm:t>
        <a:bodyPr/>
        <a:lstStyle/>
        <a:p>
          <a:endParaRPr lang="en-GB"/>
        </a:p>
      </dgm:t>
    </dgm:pt>
    <dgm:pt modelId="{76B0DE44-F9F9-4B8E-818A-D1B824A02D77}">
      <dgm:prSet/>
      <dgm:spPr/>
      <dgm:t>
        <a:bodyPr/>
        <a:lstStyle/>
        <a:p>
          <a:r>
            <a:rPr lang="en-GB"/>
            <a:t>Airports</a:t>
          </a:r>
        </a:p>
      </dgm:t>
    </dgm:pt>
    <dgm:pt modelId="{9A156541-1EF1-4A5C-9A09-A08A0D51F2EA}" type="parTrans" cxnId="{B9310360-88F9-4FF1-8333-961F647610AB}">
      <dgm:prSet/>
      <dgm:spPr/>
      <dgm:t>
        <a:bodyPr/>
        <a:lstStyle/>
        <a:p>
          <a:endParaRPr lang="en-GB"/>
        </a:p>
      </dgm:t>
    </dgm:pt>
    <dgm:pt modelId="{FDEA75CD-E02D-4020-B0E6-B14A0AA8EB84}" type="sibTrans" cxnId="{B9310360-88F9-4FF1-8333-961F647610AB}">
      <dgm:prSet/>
      <dgm:spPr/>
      <dgm:t>
        <a:bodyPr/>
        <a:lstStyle/>
        <a:p>
          <a:endParaRPr lang="en-GB"/>
        </a:p>
      </dgm:t>
    </dgm:pt>
    <dgm:pt modelId="{0B90B38C-A408-4E42-BE20-80EFEDEB9EB0}" type="pres">
      <dgm:prSet presAssocID="{B5EE3C39-1A19-4F87-B09D-8D61296BF623}" presName="cycle" presStyleCnt="0">
        <dgm:presLayoutVars>
          <dgm:dir/>
          <dgm:resizeHandles val="exact"/>
        </dgm:presLayoutVars>
      </dgm:prSet>
      <dgm:spPr/>
    </dgm:pt>
    <dgm:pt modelId="{2A7D9D0D-F9B5-44EA-9240-BB973ED107E2}" type="pres">
      <dgm:prSet presAssocID="{60AD0561-F1EF-46DA-8841-67C5E205BE16}" presName="node" presStyleLbl="node1" presStyleIdx="0" presStyleCnt="3">
        <dgm:presLayoutVars>
          <dgm:bulletEnabled val="1"/>
        </dgm:presLayoutVars>
      </dgm:prSet>
      <dgm:spPr/>
    </dgm:pt>
    <dgm:pt modelId="{72EC7097-190E-447D-AE7C-1B3B66FC8BE2}" type="pres">
      <dgm:prSet presAssocID="{6436EF17-E426-497D-AACE-64415D110885}" presName="sibTrans" presStyleLbl="sibTrans2D1" presStyleIdx="0" presStyleCnt="3"/>
      <dgm:spPr/>
    </dgm:pt>
    <dgm:pt modelId="{A7D6E7E0-B547-4F25-AE8F-2398117417AF}" type="pres">
      <dgm:prSet presAssocID="{6436EF17-E426-497D-AACE-64415D110885}" presName="connectorText" presStyleLbl="sibTrans2D1" presStyleIdx="0" presStyleCnt="3"/>
      <dgm:spPr/>
    </dgm:pt>
    <dgm:pt modelId="{51EF2972-9510-4142-ADC4-AAF2B94FF72A}" type="pres">
      <dgm:prSet presAssocID="{F3F5074D-2F3F-48F0-926D-0D89E8242871}" presName="node" presStyleLbl="node1" presStyleIdx="1" presStyleCnt="3">
        <dgm:presLayoutVars>
          <dgm:bulletEnabled val="1"/>
        </dgm:presLayoutVars>
      </dgm:prSet>
      <dgm:spPr/>
    </dgm:pt>
    <dgm:pt modelId="{81D27E54-93E6-4269-99E9-655F970255B4}" type="pres">
      <dgm:prSet presAssocID="{07E432CC-04B4-4912-8338-5E264CC9CD03}" presName="sibTrans" presStyleLbl="sibTrans2D1" presStyleIdx="1" presStyleCnt="3"/>
      <dgm:spPr/>
    </dgm:pt>
    <dgm:pt modelId="{2E4D8BA9-CD24-402C-80C2-2A8EF18CA462}" type="pres">
      <dgm:prSet presAssocID="{07E432CC-04B4-4912-8338-5E264CC9CD03}" presName="connectorText" presStyleLbl="sibTrans2D1" presStyleIdx="1" presStyleCnt="3"/>
      <dgm:spPr/>
    </dgm:pt>
    <dgm:pt modelId="{495C299C-8A48-4024-BD14-F12B3A80E2A5}" type="pres">
      <dgm:prSet presAssocID="{76B0DE44-F9F9-4B8E-818A-D1B824A02D77}" presName="node" presStyleLbl="node1" presStyleIdx="2" presStyleCnt="3">
        <dgm:presLayoutVars>
          <dgm:bulletEnabled val="1"/>
        </dgm:presLayoutVars>
      </dgm:prSet>
      <dgm:spPr/>
    </dgm:pt>
    <dgm:pt modelId="{7CE451B9-EB97-44DA-B116-CD989A45FE6F}" type="pres">
      <dgm:prSet presAssocID="{FDEA75CD-E02D-4020-B0E6-B14A0AA8EB84}" presName="sibTrans" presStyleLbl="sibTrans2D1" presStyleIdx="2" presStyleCnt="3"/>
      <dgm:spPr/>
    </dgm:pt>
    <dgm:pt modelId="{C13118AA-8026-46CB-92C0-7F444E0D168D}" type="pres">
      <dgm:prSet presAssocID="{FDEA75CD-E02D-4020-B0E6-B14A0AA8EB84}" presName="connectorText" presStyleLbl="sibTrans2D1" presStyleIdx="2" presStyleCnt="3"/>
      <dgm:spPr/>
    </dgm:pt>
  </dgm:ptLst>
  <dgm:cxnLst>
    <dgm:cxn modelId="{106CB708-BB90-4E65-B5E3-25D1905E49AC}" type="presOf" srcId="{6436EF17-E426-497D-AACE-64415D110885}" destId="{A7D6E7E0-B547-4F25-AE8F-2398117417AF}" srcOrd="1" destOrd="0" presId="urn:microsoft.com/office/officeart/2005/8/layout/cycle2"/>
    <dgm:cxn modelId="{98B19A0E-9367-4661-A046-72E9A216B667}" type="presOf" srcId="{6436EF17-E426-497D-AACE-64415D110885}" destId="{72EC7097-190E-447D-AE7C-1B3B66FC8BE2}" srcOrd="0" destOrd="0" presId="urn:microsoft.com/office/officeart/2005/8/layout/cycle2"/>
    <dgm:cxn modelId="{A2E62E26-660F-4CC5-80B1-D4BA7C9D389E}" type="presOf" srcId="{07E432CC-04B4-4912-8338-5E264CC9CD03}" destId="{2E4D8BA9-CD24-402C-80C2-2A8EF18CA462}" srcOrd="1" destOrd="0" presId="urn:microsoft.com/office/officeart/2005/8/layout/cycle2"/>
    <dgm:cxn modelId="{767D7D2A-D4F1-48CE-A2D9-687785CA6BF0}" type="presOf" srcId="{07E432CC-04B4-4912-8338-5E264CC9CD03}" destId="{81D27E54-93E6-4269-99E9-655F970255B4}" srcOrd="0" destOrd="0" presId="urn:microsoft.com/office/officeart/2005/8/layout/cycle2"/>
    <dgm:cxn modelId="{A50FC12A-AEE0-4A92-9350-57E62B98F165}" type="presOf" srcId="{76B0DE44-F9F9-4B8E-818A-D1B824A02D77}" destId="{495C299C-8A48-4024-BD14-F12B3A80E2A5}" srcOrd="0" destOrd="0" presId="urn:microsoft.com/office/officeart/2005/8/layout/cycle2"/>
    <dgm:cxn modelId="{B9310360-88F9-4FF1-8333-961F647610AB}" srcId="{B5EE3C39-1A19-4F87-B09D-8D61296BF623}" destId="{76B0DE44-F9F9-4B8E-818A-D1B824A02D77}" srcOrd="2" destOrd="0" parTransId="{9A156541-1EF1-4A5C-9A09-A08A0D51F2EA}" sibTransId="{FDEA75CD-E02D-4020-B0E6-B14A0AA8EB84}"/>
    <dgm:cxn modelId="{4A6AAB42-DCA4-49A7-BF90-9BEC1FEB610D}" type="presOf" srcId="{F3F5074D-2F3F-48F0-926D-0D89E8242871}" destId="{51EF2972-9510-4142-ADC4-AAF2B94FF72A}" srcOrd="0" destOrd="0" presId="urn:microsoft.com/office/officeart/2005/8/layout/cycle2"/>
    <dgm:cxn modelId="{DFEF0658-9FB2-4B41-BCD4-9BB9F5473D64}" srcId="{B5EE3C39-1A19-4F87-B09D-8D61296BF623}" destId="{60AD0561-F1EF-46DA-8841-67C5E205BE16}" srcOrd="0" destOrd="0" parTransId="{80FE38D3-4922-48DD-B6CF-80814E5BCF07}" sibTransId="{6436EF17-E426-497D-AACE-64415D110885}"/>
    <dgm:cxn modelId="{3146598D-FC17-45E7-A3E0-DF2C915D195C}" srcId="{B5EE3C39-1A19-4F87-B09D-8D61296BF623}" destId="{F3F5074D-2F3F-48F0-926D-0D89E8242871}" srcOrd="1" destOrd="0" parTransId="{5ECD5F0F-AC13-4186-988E-708CDE8FE195}" sibTransId="{07E432CC-04B4-4912-8338-5E264CC9CD03}"/>
    <dgm:cxn modelId="{C40C8890-CB50-48BA-AF79-8AD0CA87B44C}" type="presOf" srcId="{60AD0561-F1EF-46DA-8841-67C5E205BE16}" destId="{2A7D9D0D-F9B5-44EA-9240-BB973ED107E2}" srcOrd="0" destOrd="0" presId="urn:microsoft.com/office/officeart/2005/8/layout/cycle2"/>
    <dgm:cxn modelId="{E665789D-FDC5-40D9-B2B7-A55F60202CD4}" type="presOf" srcId="{FDEA75CD-E02D-4020-B0E6-B14A0AA8EB84}" destId="{C13118AA-8026-46CB-92C0-7F444E0D168D}" srcOrd="1" destOrd="0" presId="urn:microsoft.com/office/officeart/2005/8/layout/cycle2"/>
    <dgm:cxn modelId="{115E03F4-C543-4205-98FA-11119EC234DD}" type="presOf" srcId="{FDEA75CD-E02D-4020-B0E6-B14A0AA8EB84}" destId="{7CE451B9-EB97-44DA-B116-CD989A45FE6F}" srcOrd="0" destOrd="0" presId="urn:microsoft.com/office/officeart/2005/8/layout/cycle2"/>
    <dgm:cxn modelId="{AEA10DFE-876A-4073-8C31-A2F110F6638C}" type="presOf" srcId="{B5EE3C39-1A19-4F87-B09D-8D61296BF623}" destId="{0B90B38C-A408-4E42-BE20-80EFEDEB9EB0}" srcOrd="0" destOrd="0" presId="urn:microsoft.com/office/officeart/2005/8/layout/cycle2"/>
    <dgm:cxn modelId="{9FB5D0DE-D15A-4650-94BA-0D60C6E6B67A}" type="presParOf" srcId="{0B90B38C-A408-4E42-BE20-80EFEDEB9EB0}" destId="{2A7D9D0D-F9B5-44EA-9240-BB973ED107E2}" srcOrd="0" destOrd="0" presId="urn:microsoft.com/office/officeart/2005/8/layout/cycle2"/>
    <dgm:cxn modelId="{CB4297E1-D928-4F44-8DFA-7B71936EC936}" type="presParOf" srcId="{0B90B38C-A408-4E42-BE20-80EFEDEB9EB0}" destId="{72EC7097-190E-447D-AE7C-1B3B66FC8BE2}" srcOrd="1" destOrd="0" presId="urn:microsoft.com/office/officeart/2005/8/layout/cycle2"/>
    <dgm:cxn modelId="{D328E7EF-D62E-4BAF-A59C-293D28A62382}" type="presParOf" srcId="{72EC7097-190E-447D-AE7C-1B3B66FC8BE2}" destId="{A7D6E7E0-B547-4F25-AE8F-2398117417AF}" srcOrd="0" destOrd="0" presId="urn:microsoft.com/office/officeart/2005/8/layout/cycle2"/>
    <dgm:cxn modelId="{6452530C-FE67-4B5D-9AE7-9F90B857CADE}" type="presParOf" srcId="{0B90B38C-A408-4E42-BE20-80EFEDEB9EB0}" destId="{51EF2972-9510-4142-ADC4-AAF2B94FF72A}" srcOrd="2" destOrd="0" presId="urn:microsoft.com/office/officeart/2005/8/layout/cycle2"/>
    <dgm:cxn modelId="{057B481E-E891-40A6-AADC-BC101E8B58D7}" type="presParOf" srcId="{0B90B38C-A408-4E42-BE20-80EFEDEB9EB0}" destId="{81D27E54-93E6-4269-99E9-655F970255B4}" srcOrd="3" destOrd="0" presId="urn:microsoft.com/office/officeart/2005/8/layout/cycle2"/>
    <dgm:cxn modelId="{BA4FDA1D-B3BF-4B16-BEA1-61F597BC1AAB}" type="presParOf" srcId="{81D27E54-93E6-4269-99E9-655F970255B4}" destId="{2E4D8BA9-CD24-402C-80C2-2A8EF18CA462}" srcOrd="0" destOrd="0" presId="urn:microsoft.com/office/officeart/2005/8/layout/cycle2"/>
    <dgm:cxn modelId="{3D872AB6-A8C4-41E5-875D-39930A7A29E7}" type="presParOf" srcId="{0B90B38C-A408-4E42-BE20-80EFEDEB9EB0}" destId="{495C299C-8A48-4024-BD14-F12B3A80E2A5}" srcOrd="4" destOrd="0" presId="urn:microsoft.com/office/officeart/2005/8/layout/cycle2"/>
    <dgm:cxn modelId="{26139021-0942-4F51-8D51-53D074B1BF39}" type="presParOf" srcId="{0B90B38C-A408-4E42-BE20-80EFEDEB9EB0}" destId="{7CE451B9-EB97-44DA-B116-CD989A45FE6F}" srcOrd="5" destOrd="0" presId="urn:microsoft.com/office/officeart/2005/8/layout/cycle2"/>
    <dgm:cxn modelId="{4AB46386-2C7F-4AEC-A206-C8827CBFCEC3}" type="presParOf" srcId="{7CE451B9-EB97-44DA-B116-CD989A45FE6F}" destId="{C13118AA-8026-46CB-92C0-7F444E0D16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AFD4B-044A-41AD-962D-933726511FF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343469-1187-46F9-BF26-453B8E855B32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Regulated entity </a:t>
          </a:r>
        </a:p>
      </dgm:t>
    </dgm:pt>
    <dgm:pt modelId="{FF186E0C-6683-4AD2-9253-A0DF65E68502}" type="parTrans" cxnId="{1F816B92-B2F4-4B53-9CFE-65238239E2D3}">
      <dgm:prSet/>
      <dgm:spPr/>
      <dgm:t>
        <a:bodyPr/>
        <a:lstStyle/>
        <a:p>
          <a:endParaRPr lang="en-GB"/>
        </a:p>
      </dgm:t>
    </dgm:pt>
    <dgm:pt modelId="{19CFC902-8AC3-4A69-9642-5C61641C6081}" type="sibTrans" cxnId="{1F816B92-B2F4-4B53-9CFE-65238239E2D3}">
      <dgm:prSet/>
      <dgm:spPr/>
      <dgm:t>
        <a:bodyPr/>
        <a:lstStyle/>
        <a:p>
          <a:endParaRPr lang="en-GB"/>
        </a:p>
      </dgm:t>
    </dgm:pt>
    <dgm:pt modelId="{EF547A9B-3BC4-4912-851D-01C27F3B0577}">
      <dgm:prSet/>
      <dgm:spPr/>
      <dgm:t>
        <a:bodyPr/>
        <a:lstStyle/>
        <a:p>
          <a:r>
            <a:rPr lang="en-GB" dirty="0"/>
            <a:t>Air Operator</a:t>
          </a:r>
        </a:p>
      </dgm:t>
    </dgm:pt>
    <dgm:pt modelId="{2C7226BF-2986-4D2A-A8FF-0A1B7E080AFE}" type="parTrans" cxnId="{3A099840-DB0B-41AB-932F-CE5C24830481}">
      <dgm:prSet/>
      <dgm:spPr/>
      <dgm:t>
        <a:bodyPr/>
        <a:lstStyle/>
        <a:p>
          <a:endParaRPr lang="en-GB"/>
        </a:p>
      </dgm:t>
    </dgm:pt>
    <dgm:pt modelId="{B48FCBB4-C673-4206-B4C0-146C28EEC74A}" type="sibTrans" cxnId="{3A099840-DB0B-41AB-932F-CE5C24830481}">
      <dgm:prSet/>
      <dgm:spPr/>
      <dgm:t>
        <a:bodyPr/>
        <a:lstStyle/>
        <a:p>
          <a:endParaRPr lang="en-GB"/>
        </a:p>
      </dgm:t>
    </dgm:pt>
    <dgm:pt modelId="{D62E061F-CC55-48BB-ACED-7CEBED45BD0B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Others Req.</a:t>
          </a:r>
        </a:p>
      </dgm:t>
    </dgm:pt>
    <dgm:pt modelId="{09786025-4C74-450D-93E6-F15EA9BBB34C}" type="parTrans" cxnId="{783B112C-D1E3-4552-B6BA-0ECF058D9682}">
      <dgm:prSet/>
      <dgm:spPr/>
      <dgm:t>
        <a:bodyPr/>
        <a:lstStyle/>
        <a:p>
          <a:endParaRPr lang="en-GB"/>
        </a:p>
      </dgm:t>
    </dgm:pt>
    <dgm:pt modelId="{FC73D71C-5EE4-47EC-BF43-AB76706050C7}" type="sibTrans" cxnId="{783B112C-D1E3-4552-B6BA-0ECF058D9682}">
      <dgm:prSet/>
      <dgm:spPr/>
      <dgm:t>
        <a:bodyPr/>
        <a:lstStyle/>
        <a:p>
          <a:endParaRPr lang="en-GB"/>
        </a:p>
      </dgm:t>
    </dgm:pt>
    <dgm:pt modelId="{10CFF4FC-B5A7-4C3B-BAA4-71844ABE6AC1}">
      <dgm:prSet/>
      <dgm:spPr/>
      <dgm:t>
        <a:bodyPr/>
        <a:lstStyle/>
        <a:p>
          <a:r>
            <a:rPr lang="en-GB" dirty="0"/>
            <a:t>ATM/ANS provider</a:t>
          </a:r>
        </a:p>
      </dgm:t>
    </dgm:pt>
    <dgm:pt modelId="{4059B4F4-588C-4ACE-A090-D80CA46CB959}" type="parTrans" cxnId="{35C16B59-9D4C-438D-BF70-148011EE76A2}">
      <dgm:prSet/>
      <dgm:spPr/>
      <dgm:t>
        <a:bodyPr/>
        <a:lstStyle/>
        <a:p>
          <a:endParaRPr lang="en-GB"/>
        </a:p>
      </dgm:t>
    </dgm:pt>
    <dgm:pt modelId="{8C0985FE-F6AA-455E-AF46-322F20193590}" type="sibTrans" cxnId="{35C16B59-9D4C-438D-BF70-148011EE76A2}">
      <dgm:prSet/>
      <dgm:spPr/>
      <dgm:t>
        <a:bodyPr/>
        <a:lstStyle/>
        <a:p>
          <a:endParaRPr lang="en-GB"/>
        </a:p>
      </dgm:t>
    </dgm:pt>
    <dgm:pt modelId="{E1368ED3-2111-495B-9D28-80AF4F12DFA5}">
      <dgm:prSet/>
      <dgm:spPr/>
      <dgm:t>
        <a:bodyPr/>
        <a:lstStyle/>
        <a:p>
          <a:r>
            <a:rPr lang="en-GB" dirty="0"/>
            <a:t>Airspace</a:t>
          </a:r>
        </a:p>
      </dgm:t>
    </dgm:pt>
    <dgm:pt modelId="{14CA3799-9C15-44C8-B5B3-2BE22A9195BD}" type="parTrans" cxnId="{17EFA481-266F-4625-A69B-43CA13958157}">
      <dgm:prSet/>
      <dgm:spPr/>
      <dgm:t>
        <a:bodyPr/>
        <a:lstStyle/>
        <a:p>
          <a:endParaRPr lang="en-GB"/>
        </a:p>
      </dgm:t>
    </dgm:pt>
    <dgm:pt modelId="{9C900A8F-0C18-4A42-B500-5AD069E584F6}" type="sibTrans" cxnId="{17EFA481-266F-4625-A69B-43CA13958157}">
      <dgm:prSet/>
      <dgm:spPr/>
      <dgm:t>
        <a:bodyPr/>
        <a:lstStyle/>
        <a:p>
          <a:endParaRPr lang="en-GB"/>
        </a:p>
      </dgm:t>
    </dgm:pt>
    <dgm:pt modelId="{D2A67AA1-2043-44D3-B6A2-2F65E4ABC31B}">
      <dgm:prSet/>
      <dgm:spPr/>
      <dgm:t>
        <a:bodyPr/>
        <a:lstStyle/>
        <a:p>
          <a:r>
            <a:rPr lang="en-GB" dirty="0"/>
            <a:t>Airport Operator</a:t>
          </a:r>
        </a:p>
      </dgm:t>
    </dgm:pt>
    <dgm:pt modelId="{641DB469-2633-4743-87A5-432A0C03746E}" type="sibTrans" cxnId="{20C2A657-08DA-4D91-AA7C-274A0B81F9AB}">
      <dgm:prSet/>
      <dgm:spPr/>
      <dgm:t>
        <a:bodyPr/>
        <a:lstStyle/>
        <a:p>
          <a:endParaRPr lang="en-GB"/>
        </a:p>
      </dgm:t>
    </dgm:pt>
    <dgm:pt modelId="{1A1FDA25-2982-485A-93E4-894DC2FC2FAC}" type="parTrans" cxnId="{20C2A657-08DA-4D91-AA7C-274A0B81F9AB}">
      <dgm:prSet/>
      <dgm:spPr/>
      <dgm:t>
        <a:bodyPr/>
        <a:lstStyle/>
        <a:p>
          <a:endParaRPr lang="en-GB"/>
        </a:p>
      </dgm:t>
    </dgm:pt>
    <dgm:pt modelId="{63740089-D745-4F0A-B9D4-76C9626101F4}">
      <dgm:prSet/>
      <dgm:spPr/>
      <dgm:t>
        <a:bodyPr/>
        <a:lstStyle/>
        <a:p>
          <a:r>
            <a:rPr lang="en-GB" dirty="0"/>
            <a:t>ATM/ANS System</a:t>
          </a:r>
        </a:p>
      </dgm:t>
    </dgm:pt>
    <dgm:pt modelId="{78369B62-10CC-40D0-A57F-3C01A4F7F063}" type="parTrans" cxnId="{1FE24A7D-508B-4893-8160-A5F996CACAAC}">
      <dgm:prSet/>
      <dgm:spPr/>
      <dgm:t>
        <a:bodyPr/>
        <a:lstStyle/>
        <a:p>
          <a:endParaRPr lang="en-GB"/>
        </a:p>
      </dgm:t>
    </dgm:pt>
    <dgm:pt modelId="{0888CEC7-5520-4DD9-9976-C9A21667A300}" type="sibTrans" cxnId="{1FE24A7D-508B-4893-8160-A5F996CACAAC}">
      <dgm:prSet/>
      <dgm:spPr/>
      <dgm:t>
        <a:bodyPr/>
        <a:lstStyle/>
        <a:p>
          <a:endParaRPr lang="en-GB"/>
        </a:p>
      </dgm:t>
    </dgm:pt>
    <dgm:pt modelId="{54654674-2116-4102-9A7C-F114D9B99A6D}">
      <dgm:prSet/>
      <dgm:spPr/>
      <dgm:t>
        <a:bodyPr/>
        <a:lstStyle/>
        <a:p>
          <a:r>
            <a:rPr lang="en-GB"/>
            <a:t>Airworthiness</a:t>
          </a:r>
          <a:endParaRPr lang="en-GB" dirty="0"/>
        </a:p>
      </dgm:t>
    </dgm:pt>
    <dgm:pt modelId="{62336B88-536F-4430-913D-E8AD08C537C9}" type="parTrans" cxnId="{C10D310D-1B67-43DD-9513-13632A263271}">
      <dgm:prSet/>
      <dgm:spPr/>
      <dgm:t>
        <a:bodyPr/>
        <a:lstStyle/>
        <a:p>
          <a:endParaRPr lang="en-GB"/>
        </a:p>
      </dgm:t>
    </dgm:pt>
    <dgm:pt modelId="{02C7067B-19C6-4EFF-A348-007B201714CA}" type="sibTrans" cxnId="{C10D310D-1B67-43DD-9513-13632A263271}">
      <dgm:prSet/>
      <dgm:spPr/>
      <dgm:t>
        <a:bodyPr/>
        <a:lstStyle/>
        <a:p>
          <a:endParaRPr lang="en-GB"/>
        </a:p>
      </dgm:t>
    </dgm:pt>
    <dgm:pt modelId="{7C8C4757-2D5B-4C17-9149-03244B90FD6D}" type="pres">
      <dgm:prSet presAssocID="{660AFD4B-044A-41AD-962D-933726511FF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7ECE745-39C4-4F14-ADAE-3FB2693C4026}" type="pres">
      <dgm:prSet presAssocID="{85343469-1187-46F9-BF26-453B8E855B32}" presName="root" presStyleCnt="0">
        <dgm:presLayoutVars>
          <dgm:chMax/>
          <dgm:chPref val="4"/>
        </dgm:presLayoutVars>
      </dgm:prSet>
      <dgm:spPr/>
    </dgm:pt>
    <dgm:pt modelId="{FAA902E8-2ED3-4458-AF65-188E31933C09}" type="pres">
      <dgm:prSet presAssocID="{85343469-1187-46F9-BF26-453B8E855B32}" presName="rootComposite" presStyleCnt="0">
        <dgm:presLayoutVars/>
      </dgm:prSet>
      <dgm:spPr/>
    </dgm:pt>
    <dgm:pt modelId="{2C85F15E-ACE6-431F-BC9D-3810B7677D79}" type="pres">
      <dgm:prSet presAssocID="{85343469-1187-46F9-BF26-453B8E855B32}" presName="rootText" presStyleLbl="node0" presStyleIdx="0" presStyleCnt="2">
        <dgm:presLayoutVars>
          <dgm:chMax/>
          <dgm:chPref val="4"/>
        </dgm:presLayoutVars>
      </dgm:prSet>
      <dgm:spPr/>
    </dgm:pt>
    <dgm:pt modelId="{D317A5F4-AB21-4B94-A44C-65A4A76EAFF6}" type="pres">
      <dgm:prSet presAssocID="{85343469-1187-46F9-BF26-453B8E855B32}" presName="childShape" presStyleCnt="0">
        <dgm:presLayoutVars>
          <dgm:chMax val="0"/>
          <dgm:chPref val="0"/>
        </dgm:presLayoutVars>
      </dgm:prSet>
      <dgm:spPr/>
    </dgm:pt>
    <dgm:pt modelId="{D3C451E9-D720-4C32-8D36-43A1DC667B35}" type="pres">
      <dgm:prSet presAssocID="{EF547A9B-3BC4-4912-851D-01C27F3B0577}" presName="childComposite" presStyleCnt="0">
        <dgm:presLayoutVars>
          <dgm:chMax val="0"/>
          <dgm:chPref val="0"/>
        </dgm:presLayoutVars>
      </dgm:prSet>
      <dgm:spPr/>
    </dgm:pt>
    <dgm:pt modelId="{48533F59-CF0F-48D9-9E02-8923BDB816DF}" type="pres">
      <dgm:prSet presAssocID="{EF547A9B-3BC4-4912-851D-01C27F3B0577}" presName="Image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A579673-A7E4-4385-AD23-2C865EE31B46}" type="pres">
      <dgm:prSet presAssocID="{EF547A9B-3BC4-4912-851D-01C27F3B0577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</dgm:pt>
    <dgm:pt modelId="{534E97E5-80F8-40AB-B164-DF5833603812}" type="pres">
      <dgm:prSet presAssocID="{10CFF4FC-B5A7-4C3B-BAA4-71844ABE6AC1}" presName="childComposite" presStyleCnt="0">
        <dgm:presLayoutVars>
          <dgm:chMax val="0"/>
          <dgm:chPref val="0"/>
        </dgm:presLayoutVars>
      </dgm:prSet>
      <dgm:spPr/>
    </dgm:pt>
    <dgm:pt modelId="{3893AE66-B82E-428C-98CC-CD427404843B}" type="pres">
      <dgm:prSet presAssocID="{10CFF4FC-B5A7-4C3B-BAA4-71844ABE6AC1}" presName="Image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C42AB5E-3A11-48A9-B23B-D13AC9BBE251}" type="pres">
      <dgm:prSet presAssocID="{10CFF4FC-B5A7-4C3B-BAA4-71844ABE6AC1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</dgm:pt>
    <dgm:pt modelId="{53721349-7080-45F3-ADB5-92FB5F1DBEF9}" type="pres">
      <dgm:prSet presAssocID="{D2A67AA1-2043-44D3-B6A2-2F65E4ABC31B}" presName="childComposite" presStyleCnt="0">
        <dgm:presLayoutVars>
          <dgm:chMax val="0"/>
          <dgm:chPref val="0"/>
        </dgm:presLayoutVars>
      </dgm:prSet>
      <dgm:spPr/>
    </dgm:pt>
    <dgm:pt modelId="{356A1788-14C5-4EA0-A04F-D45AFE948A75}" type="pres">
      <dgm:prSet presAssocID="{D2A67AA1-2043-44D3-B6A2-2F65E4ABC31B}" presName="Image" presStyleLbl="node1" presStyleIdx="2" presStyleCnt="6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58027B6-8418-4373-8CC2-2182E30CC29E}" type="pres">
      <dgm:prSet presAssocID="{D2A67AA1-2043-44D3-B6A2-2F65E4ABC31B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</dgm:pt>
    <dgm:pt modelId="{16AA90B6-4D2B-40FD-B2D3-6ACDF8B8AE22}" type="pres">
      <dgm:prSet presAssocID="{D62E061F-CC55-48BB-ACED-7CEBED45BD0B}" presName="root" presStyleCnt="0">
        <dgm:presLayoutVars>
          <dgm:chMax/>
          <dgm:chPref val="4"/>
        </dgm:presLayoutVars>
      </dgm:prSet>
      <dgm:spPr/>
    </dgm:pt>
    <dgm:pt modelId="{31C743FC-6626-4F31-8EA9-C7C97C6FB72B}" type="pres">
      <dgm:prSet presAssocID="{D62E061F-CC55-48BB-ACED-7CEBED45BD0B}" presName="rootComposite" presStyleCnt="0">
        <dgm:presLayoutVars/>
      </dgm:prSet>
      <dgm:spPr/>
    </dgm:pt>
    <dgm:pt modelId="{18F7F906-C5EE-4E9E-9558-78FA27AD03C0}" type="pres">
      <dgm:prSet presAssocID="{D62E061F-CC55-48BB-ACED-7CEBED45BD0B}" presName="rootText" presStyleLbl="node0" presStyleIdx="1" presStyleCnt="2">
        <dgm:presLayoutVars>
          <dgm:chMax/>
          <dgm:chPref val="4"/>
        </dgm:presLayoutVars>
      </dgm:prSet>
      <dgm:spPr/>
    </dgm:pt>
    <dgm:pt modelId="{B72BE805-4EAD-4355-8879-1A0211CE9D39}" type="pres">
      <dgm:prSet presAssocID="{D62E061F-CC55-48BB-ACED-7CEBED45BD0B}" presName="childShape" presStyleCnt="0">
        <dgm:presLayoutVars>
          <dgm:chMax val="0"/>
          <dgm:chPref val="0"/>
        </dgm:presLayoutVars>
      </dgm:prSet>
      <dgm:spPr/>
    </dgm:pt>
    <dgm:pt modelId="{9D77052D-688A-4771-BCC9-2A7EAF8C72E8}" type="pres">
      <dgm:prSet presAssocID="{E1368ED3-2111-495B-9D28-80AF4F12DFA5}" presName="childComposite" presStyleCnt="0">
        <dgm:presLayoutVars>
          <dgm:chMax val="0"/>
          <dgm:chPref val="0"/>
        </dgm:presLayoutVars>
      </dgm:prSet>
      <dgm:spPr/>
    </dgm:pt>
    <dgm:pt modelId="{648B213A-460F-4A8A-8BC6-0A55AED3FB05}" type="pres">
      <dgm:prSet presAssocID="{E1368ED3-2111-495B-9D28-80AF4F12DFA5}" presName="Image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D8EF98E-AEA8-4223-A7BB-1156E1DA8F2A}" type="pres">
      <dgm:prSet presAssocID="{E1368ED3-2111-495B-9D28-80AF4F12DFA5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</dgm:pt>
    <dgm:pt modelId="{5EB2327A-0E10-430E-A452-F46AB9DA6E24}" type="pres">
      <dgm:prSet presAssocID="{63740089-D745-4F0A-B9D4-76C9626101F4}" presName="childComposite" presStyleCnt="0">
        <dgm:presLayoutVars>
          <dgm:chMax val="0"/>
          <dgm:chPref val="0"/>
        </dgm:presLayoutVars>
      </dgm:prSet>
      <dgm:spPr/>
    </dgm:pt>
    <dgm:pt modelId="{E7DB0BBC-5AB1-4599-9990-578A0E05D28B}" type="pres">
      <dgm:prSet presAssocID="{63740089-D745-4F0A-B9D4-76C9626101F4}" presName="Image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C1EF1B7-3D73-4B7F-96E6-98FE85CDD3CB}" type="pres">
      <dgm:prSet presAssocID="{63740089-D745-4F0A-B9D4-76C9626101F4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</dgm:pt>
    <dgm:pt modelId="{DEF625DE-DA14-4841-B6C2-66834B5B6603}" type="pres">
      <dgm:prSet presAssocID="{54654674-2116-4102-9A7C-F114D9B99A6D}" presName="childComposite" presStyleCnt="0">
        <dgm:presLayoutVars>
          <dgm:chMax val="0"/>
          <dgm:chPref val="0"/>
        </dgm:presLayoutVars>
      </dgm:prSet>
      <dgm:spPr/>
    </dgm:pt>
    <dgm:pt modelId="{34B0416A-0B83-4B14-83CF-C00925910D34}" type="pres">
      <dgm:prSet presAssocID="{54654674-2116-4102-9A7C-F114D9B99A6D}" presName="Image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868F060-1EE4-4170-8135-C93D43BBC578}" type="pres">
      <dgm:prSet presAssocID="{54654674-2116-4102-9A7C-F114D9B99A6D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10D310D-1B67-43DD-9513-13632A263271}" srcId="{D62E061F-CC55-48BB-ACED-7CEBED45BD0B}" destId="{54654674-2116-4102-9A7C-F114D9B99A6D}" srcOrd="2" destOrd="0" parTransId="{62336B88-536F-4430-913D-E8AD08C537C9}" sibTransId="{02C7067B-19C6-4EFF-A348-007B201714CA}"/>
    <dgm:cxn modelId="{783B112C-D1E3-4552-B6BA-0ECF058D9682}" srcId="{660AFD4B-044A-41AD-962D-933726511FFB}" destId="{D62E061F-CC55-48BB-ACED-7CEBED45BD0B}" srcOrd="1" destOrd="0" parTransId="{09786025-4C74-450D-93E6-F15EA9BBB34C}" sibTransId="{FC73D71C-5EE4-47EC-BF43-AB76706050C7}"/>
    <dgm:cxn modelId="{3A099840-DB0B-41AB-932F-CE5C24830481}" srcId="{85343469-1187-46F9-BF26-453B8E855B32}" destId="{EF547A9B-3BC4-4912-851D-01C27F3B0577}" srcOrd="0" destOrd="0" parTransId="{2C7226BF-2986-4D2A-A8FF-0A1B7E080AFE}" sibTransId="{B48FCBB4-C673-4206-B4C0-146C28EEC74A}"/>
    <dgm:cxn modelId="{78E70365-2499-47AC-BC6B-F2FE3707323E}" type="presOf" srcId="{E1368ED3-2111-495B-9D28-80AF4F12DFA5}" destId="{4D8EF98E-AEA8-4223-A7BB-1156E1DA8F2A}" srcOrd="0" destOrd="0" presId="urn:microsoft.com/office/officeart/2008/layout/PictureAccentList"/>
    <dgm:cxn modelId="{EE9C4174-8D55-40D2-B667-0A93C67CE5CC}" type="presOf" srcId="{660AFD4B-044A-41AD-962D-933726511FFB}" destId="{7C8C4757-2D5B-4C17-9149-03244B90FD6D}" srcOrd="0" destOrd="0" presId="urn:microsoft.com/office/officeart/2008/layout/PictureAccentList"/>
    <dgm:cxn modelId="{20C2A657-08DA-4D91-AA7C-274A0B81F9AB}" srcId="{85343469-1187-46F9-BF26-453B8E855B32}" destId="{D2A67AA1-2043-44D3-B6A2-2F65E4ABC31B}" srcOrd="2" destOrd="0" parTransId="{1A1FDA25-2982-485A-93E4-894DC2FC2FAC}" sibTransId="{641DB469-2633-4743-87A5-432A0C03746E}"/>
    <dgm:cxn modelId="{35C16B59-9D4C-438D-BF70-148011EE76A2}" srcId="{85343469-1187-46F9-BF26-453B8E855B32}" destId="{10CFF4FC-B5A7-4C3B-BAA4-71844ABE6AC1}" srcOrd="1" destOrd="0" parTransId="{4059B4F4-588C-4ACE-A090-D80CA46CB959}" sibTransId="{8C0985FE-F6AA-455E-AF46-322F20193590}"/>
    <dgm:cxn modelId="{1FE24A7D-508B-4893-8160-A5F996CACAAC}" srcId="{D62E061F-CC55-48BB-ACED-7CEBED45BD0B}" destId="{63740089-D745-4F0A-B9D4-76C9626101F4}" srcOrd="1" destOrd="0" parTransId="{78369B62-10CC-40D0-A57F-3C01A4F7F063}" sibTransId="{0888CEC7-5520-4DD9-9976-C9A21667A300}"/>
    <dgm:cxn modelId="{17EFA481-266F-4625-A69B-43CA13958157}" srcId="{D62E061F-CC55-48BB-ACED-7CEBED45BD0B}" destId="{E1368ED3-2111-495B-9D28-80AF4F12DFA5}" srcOrd="0" destOrd="0" parTransId="{14CA3799-9C15-44C8-B5B3-2BE22A9195BD}" sibTransId="{9C900A8F-0C18-4A42-B500-5AD069E584F6}"/>
    <dgm:cxn modelId="{1F816B92-B2F4-4B53-9CFE-65238239E2D3}" srcId="{660AFD4B-044A-41AD-962D-933726511FFB}" destId="{85343469-1187-46F9-BF26-453B8E855B32}" srcOrd="0" destOrd="0" parTransId="{FF186E0C-6683-4AD2-9253-A0DF65E68502}" sibTransId="{19CFC902-8AC3-4A69-9642-5C61641C6081}"/>
    <dgm:cxn modelId="{1EEA279F-3B67-46C6-B952-EDA9A49762D3}" type="presOf" srcId="{D62E061F-CC55-48BB-ACED-7CEBED45BD0B}" destId="{18F7F906-C5EE-4E9E-9558-78FA27AD03C0}" srcOrd="0" destOrd="0" presId="urn:microsoft.com/office/officeart/2008/layout/PictureAccentList"/>
    <dgm:cxn modelId="{95E18FB5-1E66-4711-ADBE-3F4F101561BB}" type="presOf" srcId="{54654674-2116-4102-9A7C-F114D9B99A6D}" destId="{2868F060-1EE4-4170-8135-C93D43BBC578}" srcOrd="0" destOrd="0" presId="urn:microsoft.com/office/officeart/2008/layout/PictureAccentList"/>
    <dgm:cxn modelId="{325C12C0-9C60-44CF-B05B-2D6E27A596A6}" type="presOf" srcId="{10CFF4FC-B5A7-4C3B-BAA4-71844ABE6AC1}" destId="{5C42AB5E-3A11-48A9-B23B-D13AC9BBE251}" srcOrd="0" destOrd="0" presId="urn:microsoft.com/office/officeart/2008/layout/PictureAccentList"/>
    <dgm:cxn modelId="{3DD62BC4-070C-47D2-B896-B2319A82E1DF}" type="presOf" srcId="{EF547A9B-3BC4-4912-851D-01C27F3B0577}" destId="{CA579673-A7E4-4385-AD23-2C865EE31B46}" srcOrd="0" destOrd="0" presId="urn:microsoft.com/office/officeart/2008/layout/PictureAccentList"/>
    <dgm:cxn modelId="{293523CD-0C94-4FF5-8488-057986D5E106}" type="presOf" srcId="{63740089-D745-4F0A-B9D4-76C9626101F4}" destId="{BC1EF1B7-3D73-4B7F-96E6-98FE85CDD3CB}" srcOrd="0" destOrd="0" presId="urn:microsoft.com/office/officeart/2008/layout/PictureAccentList"/>
    <dgm:cxn modelId="{D1FDF8E3-C967-4A06-B747-ED56B2378685}" type="presOf" srcId="{D2A67AA1-2043-44D3-B6A2-2F65E4ABC31B}" destId="{E58027B6-8418-4373-8CC2-2182E30CC29E}" srcOrd="0" destOrd="0" presId="urn:microsoft.com/office/officeart/2008/layout/PictureAccentList"/>
    <dgm:cxn modelId="{B2EFD7F7-19EC-41D9-8937-B6EFC1E2653B}" type="presOf" srcId="{85343469-1187-46F9-BF26-453B8E855B32}" destId="{2C85F15E-ACE6-431F-BC9D-3810B7677D79}" srcOrd="0" destOrd="0" presId="urn:microsoft.com/office/officeart/2008/layout/PictureAccentList"/>
    <dgm:cxn modelId="{C62F604E-E910-429A-9841-D98A3E68DC56}" type="presParOf" srcId="{7C8C4757-2D5B-4C17-9149-03244B90FD6D}" destId="{C7ECE745-39C4-4F14-ADAE-3FB2693C4026}" srcOrd="0" destOrd="0" presId="urn:microsoft.com/office/officeart/2008/layout/PictureAccentList"/>
    <dgm:cxn modelId="{181CF60B-3E76-4CCB-AA06-AE47AA6B613D}" type="presParOf" srcId="{C7ECE745-39C4-4F14-ADAE-3FB2693C4026}" destId="{FAA902E8-2ED3-4458-AF65-188E31933C09}" srcOrd="0" destOrd="0" presId="urn:microsoft.com/office/officeart/2008/layout/PictureAccentList"/>
    <dgm:cxn modelId="{B68C70C1-298D-42FB-9010-56EA7AC50AE4}" type="presParOf" srcId="{FAA902E8-2ED3-4458-AF65-188E31933C09}" destId="{2C85F15E-ACE6-431F-BC9D-3810B7677D79}" srcOrd="0" destOrd="0" presId="urn:microsoft.com/office/officeart/2008/layout/PictureAccentList"/>
    <dgm:cxn modelId="{B2FA72A5-2CF3-45FC-97E6-E052EA986DAB}" type="presParOf" srcId="{C7ECE745-39C4-4F14-ADAE-3FB2693C4026}" destId="{D317A5F4-AB21-4B94-A44C-65A4A76EAFF6}" srcOrd="1" destOrd="0" presId="urn:microsoft.com/office/officeart/2008/layout/PictureAccentList"/>
    <dgm:cxn modelId="{C39A90A3-F414-44FB-8E5F-C1A787BC0F94}" type="presParOf" srcId="{D317A5F4-AB21-4B94-A44C-65A4A76EAFF6}" destId="{D3C451E9-D720-4C32-8D36-43A1DC667B35}" srcOrd="0" destOrd="0" presId="urn:microsoft.com/office/officeart/2008/layout/PictureAccentList"/>
    <dgm:cxn modelId="{A3B8F173-1738-4168-8813-868BAC653932}" type="presParOf" srcId="{D3C451E9-D720-4C32-8D36-43A1DC667B35}" destId="{48533F59-CF0F-48D9-9E02-8923BDB816DF}" srcOrd="0" destOrd="0" presId="urn:microsoft.com/office/officeart/2008/layout/PictureAccentList"/>
    <dgm:cxn modelId="{7058AFF2-B07F-42A2-B39B-6D767D726BA5}" type="presParOf" srcId="{D3C451E9-D720-4C32-8D36-43A1DC667B35}" destId="{CA579673-A7E4-4385-AD23-2C865EE31B46}" srcOrd="1" destOrd="0" presId="urn:microsoft.com/office/officeart/2008/layout/PictureAccentList"/>
    <dgm:cxn modelId="{9780DBAF-DD58-46A0-8903-5B94126B8B81}" type="presParOf" srcId="{D317A5F4-AB21-4B94-A44C-65A4A76EAFF6}" destId="{534E97E5-80F8-40AB-B164-DF5833603812}" srcOrd="1" destOrd="0" presId="urn:microsoft.com/office/officeart/2008/layout/PictureAccentList"/>
    <dgm:cxn modelId="{B102CDB9-AFB0-4EA6-8C62-55D1365F609B}" type="presParOf" srcId="{534E97E5-80F8-40AB-B164-DF5833603812}" destId="{3893AE66-B82E-428C-98CC-CD427404843B}" srcOrd="0" destOrd="0" presId="urn:microsoft.com/office/officeart/2008/layout/PictureAccentList"/>
    <dgm:cxn modelId="{24B745E4-6128-43C6-86C0-87228A28BA7E}" type="presParOf" srcId="{534E97E5-80F8-40AB-B164-DF5833603812}" destId="{5C42AB5E-3A11-48A9-B23B-D13AC9BBE251}" srcOrd="1" destOrd="0" presId="urn:microsoft.com/office/officeart/2008/layout/PictureAccentList"/>
    <dgm:cxn modelId="{2948DCAB-E4E1-47B5-B2E9-77AABE0D11E8}" type="presParOf" srcId="{D317A5F4-AB21-4B94-A44C-65A4A76EAFF6}" destId="{53721349-7080-45F3-ADB5-92FB5F1DBEF9}" srcOrd="2" destOrd="0" presId="urn:microsoft.com/office/officeart/2008/layout/PictureAccentList"/>
    <dgm:cxn modelId="{9DE34DFE-BD02-4082-85E1-601296AA834C}" type="presParOf" srcId="{53721349-7080-45F3-ADB5-92FB5F1DBEF9}" destId="{356A1788-14C5-4EA0-A04F-D45AFE948A75}" srcOrd="0" destOrd="0" presId="urn:microsoft.com/office/officeart/2008/layout/PictureAccentList"/>
    <dgm:cxn modelId="{F02D55D9-FF58-4224-923C-E56610F6B567}" type="presParOf" srcId="{53721349-7080-45F3-ADB5-92FB5F1DBEF9}" destId="{E58027B6-8418-4373-8CC2-2182E30CC29E}" srcOrd="1" destOrd="0" presId="urn:microsoft.com/office/officeart/2008/layout/PictureAccentList"/>
    <dgm:cxn modelId="{2C80EAF9-7FFB-4F33-AF27-7C061896C4AE}" type="presParOf" srcId="{7C8C4757-2D5B-4C17-9149-03244B90FD6D}" destId="{16AA90B6-4D2B-40FD-B2D3-6ACDF8B8AE22}" srcOrd="1" destOrd="0" presId="urn:microsoft.com/office/officeart/2008/layout/PictureAccentList"/>
    <dgm:cxn modelId="{1C85D526-C06E-4F4C-8B7F-E41BA82D2468}" type="presParOf" srcId="{16AA90B6-4D2B-40FD-B2D3-6ACDF8B8AE22}" destId="{31C743FC-6626-4F31-8EA9-C7C97C6FB72B}" srcOrd="0" destOrd="0" presId="urn:microsoft.com/office/officeart/2008/layout/PictureAccentList"/>
    <dgm:cxn modelId="{E0FE6202-8E35-4259-8A85-753BA67D588C}" type="presParOf" srcId="{31C743FC-6626-4F31-8EA9-C7C97C6FB72B}" destId="{18F7F906-C5EE-4E9E-9558-78FA27AD03C0}" srcOrd="0" destOrd="0" presId="urn:microsoft.com/office/officeart/2008/layout/PictureAccentList"/>
    <dgm:cxn modelId="{C9DE3687-F720-4DD3-8830-A611F13D9424}" type="presParOf" srcId="{16AA90B6-4D2B-40FD-B2D3-6ACDF8B8AE22}" destId="{B72BE805-4EAD-4355-8879-1A0211CE9D39}" srcOrd="1" destOrd="0" presId="urn:microsoft.com/office/officeart/2008/layout/PictureAccentList"/>
    <dgm:cxn modelId="{42445B8F-4634-4AD8-9082-E8827904262D}" type="presParOf" srcId="{B72BE805-4EAD-4355-8879-1A0211CE9D39}" destId="{9D77052D-688A-4771-BCC9-2A7EAF8C72E8}" srcOrd="0" destOrd="0" presId="urn:microsoft.com/office/officeart/2008/layout/PictureAccentList"/>
    <dgm:cxn modelId="{E37C245E-A0E0-4E9E-9573-6D51B3371FF4}" type="presParOf" srcId="{9D77052D-688A-4771-BCC9-2A7EAF8C72E8}" destId="{648B213A-460F-4A8A-8BC6-0A55AED3FB05}" srcOrd="0" destOrd="0" presId="urn:microsoft.com/office/officeart/2008/layout/PictureAccentList"/>
    <dgm:cxn modelId="{99D811AD-EC0F-4288-BF74-BFECB3882C17}" type="presParOf" srcId="{9D77052D-688A-4771-BCC9-2A7EAF8C72E8}" destId="{4D8EF98E-AEA8-4223-A7BB-1156E1DA8F2A}" srcOrd="1" destOrd="0" presId="urn:microsoft.com/office/officeart/2008/layout/PictureAccentList"/>
    <dgm:cxn modelId="{EDD2E351-5457-4CC8-9AD4-E061FE8E6178}" type="presParOf" srcId="{B72BE805-4EAD-4355-8879-1A0211CE9D39}" destId="{5EB2327A-0E10-430E-A452-F46AB9DA6E24}" srcOrd="1" destOrd="0" presId="urn:microsoft.com/office/officeart/2008/layout/PictureAccentList"/>
    <dgm:cxn modelId="{BDF1A9C3-73DD-4B16-A0DF-E88062B68F30}" type="presParOf" srcId="{5EB2327A-0E10-430E-A452-F46AB9DA6E24}" destId="{E7DB0BBC-5AB1-4599-9990-578A0E05D28B}" srcOrd="0" destOrd="0" presId="urn:microsoft.com/office/officeart/2008/layout/PictureAccentList"/>
    <dgm:cxn modelId="{F08EE77E-816A-4CC9-ABAA-12A38B6B2176}" type="presParOf" srcId="{5EB2327A-0E10-430E-A452-F46AB9DA6E24}" destId="{BC1EF1B7-3D73-4B7F-96E6-98FE85CDD3CB}" srcOrd="1" destOrd="0" presId="urn:microsoft.com/office/officeart/2008/layout/PictureAccentList"/>
    <dgm:cxn modelId="{29BEC3CD-9907-492D-A114-19F7FD285E26}" type="presParOf" srcId="{B72BE805-4EAD-4355-8879-1A0211CE9D39}" destId="{DEF625DE-DA14-4841-B6C2-66834B5B6603}" srcOrd="2" destOrd="0" presId="urn:microsoft.com/office/officeart/2008/layout/PictureAccentList"/>
    <dgm:cxn modelId="{4B4AB19D-B959-4E01-9C85-12C6EC6EC6E6}" type="presParOf" srcId="{DEF625DE-DA14-4841-B6C2-66834B5B6603}" destId="{34B0416A-0B83-4B14-83CF-C00925910D34}" srcOrd="0" destOrd="0" presId="urn:microsoft.com/office/officeart/2008/layout/PictureAccentList"/>
    <dgm:cxn modelId="{D4064320-B639-435B-ADC0-CB2F98FFD990}" type="presParOf" srcId="{DEF625DE-DA14-4841-B6C2-66834B5B6603}" destId="{2868F060-1EE4-4170-8135-C93D43BBC57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D2CD7-C502-4962-8DF5-27EAF9271D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6B8EE1-2F9F-41A9-B1BA-F131770B9F9F}">
      <dgm:prSet/>
      <dgm:spPr/>
      <dgm:t>
        <a:bodyPr/>
        <a:lstStyle/>
        <a:p>
          <a:pPr algn="ctr"/>
          <a:r>
            <a:rPr lang="en-GB" dirty="0"/>
            <a:t>What do we need to  </a:t>
          </a:r>
        </a:p>
      </dgm:t>
    </dgm:pt>
    <dgm:pt modelId="{DEC0FB28-ABDE-42B2-B2FA-83005B4A9E3E}" type="parTrans" cxnId="{A7E404C1-EA3F-4322-A5C5-2E128BF467F1}">
      <dgm:prSet/>
      <dgm:spPr/>
      <dgm:t>
        <a:bodyPr/>
        <a:lstStyle/>
        <a:p>
          <a:endParaRPr lang="en-GB"/>
        </a:p>
      </dgm:t>
    </dgm:pt>
    <dgm:pt modelId="{5C663DD1-41FD-4EEF-BEFC-D5FC9287EC01}" type="sibTrans" cxnId="{A7E404C1-EA3F-4322-A5C5-2E128BF467F1}">
      <dgm:prSet/>
      <dgm:spPr/>
      <dgm:t>
        <a:bodyPr/>
        <a:lstStyle/>
        <a:p>
          <a:endParaRPr lang="en-GB"/>
        </a:p>
      </dgm:t>
    </dgm:pt>
    <dgm:pt modelId="{B242A98E-02CC-4B82-9237-299B919EDDBA}" type="pres">
      <dgm:prSet presAssocID="{958D2CD7-C502-4962-8DF5-27EAF9271DB3}" presName="linear" presStyleCnt="0">
        <dgm:presLayoutVars>
          <dgm:animLvl val="lvl"/>
          <dgm:resizeHandles val="exact"/>
        </dgm:presLayoutVars>
      </dgm:prSet>
      <dgm:spPr/>
    </dgm:pt>
    <dgm:pt modelId="{3EBA1BF2-600A-445C-B3C0-300CE735C3BE}" type="pres">
      <dgm:prSet presAssocID="{186B8EE1-2F9F-41A9-B1BA-F131770B9F9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28C5AA8-DA83-4535-A666-33B0E47B2C2D}" type="presOf" srcId="{186B8EE1-2F9F-41A9-B1BA-F131770B9F9F}" destId="{3EBA1BF2-600A-445C-B3C0-300CE735C3BE}" srcOrd="0" destOrd="0" presId="urn:microsoft.com/office/officeart/2005/8/layout/vList2"/>
    <dgm:cxn modelId="{A7E404C1-EA3F-4322-A5C5-2E128BF467F1}" srcId="{958D2CD7-C502-4962-8DF5-27EAF9271DB3}" destId="{186B8EE1-2F9F-41A9-B1BA-F131770B9F9F}" srcOrd="0" destOrd="0" parTransId="{DEC0FB28-ABDE-42B2-B2FA-83005B4A9E3E}" sibTransId="{5C663DD1-41FD-4EEF-BEFC-D5FC9287EC01}"/>
    <dgm:cxn modelId="{BD7D7DCF-3022-4EE1-9AFB-61467448A765}" type="presOf" srcId="{958D2CD7-C502-4962-8DF5-27EAF9271DB3}" destId="{B242A98E-02CC-4B82-9237-299B919EDDBA}" srcOrd="0" destOrd="0" presId="urn:microsoft.com/office/officeart/2005/8/layout/vList2"/>
    <dgm:cxn modelId="{54B91E35-A4F9-4329-A44A-8EAD28DAD177}" type="presParOf" srcId="{B242A98E-02CC-4B82-9237-299B919EDDBA}" destId="{3EBA1BF2-600A-445C-B3C0-300CE735C3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AA475-8E06-4D5D-98F8-6BAEAC745F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F681AC-BA0E-42E0-9E97-3B455AAF5252}">
      <dgm:prSet/>
      <dgm:spPr/>
      <dgm:t>
        <a:bodyPr/>
        <a:lstStyle/>
        <a:p>
          <a:pPr algn="ctr"/>
          <a:r>
            <a:rPr lang="en-GB" b="1" dirty="0"/>
            <a:t>What are the Keys to success ?</a:t>
          </a:r>
        </a:p>
      </dgm:t>
    </dgm:pt>
    <dgm:pt modelId="{3AD665AD-116D-4ABF-B849-18641BA3D45F}" type="parTrans" cxnId="{4A41186F-D942-4C6C-8883-38CAF294F62E}">
      <dgm:prSet/>
      <dgm:spPr/>
      <dgm:t>
        <a:bodyPr/>
        <a:lstStyle/>
        <a:p>
          <a:endParaRPr lang="en-GB" b="1"/>
        </a:p>
      </dgm:t>
    </dgm:pt>
    <dgm:pt modelId="{38FD9F5A-B21D-41CD-9618-CD40F0F7B801}" type="sibTrans" cxnId="{4A41186F-D942-4C6C-8883-38CAF294F62E}">
      <dgm:prSet/>
      <dgm:spPr/>
      <dgm:t>
        <a:bodyPr/>
        <a:lstStyle/>
        <a:p>
          <a:endParaRPr lang="en-GB" b="1"/>
        </a:p>
      </dgm:t>
    </dgm:pt>
    <dgm:pt modelId="{EF11560B-A48C-4C40-8F9D-5F37A171FA83}" type="pres">
      <dgm:prSet presAssocID="{B6DAA475-8E06-4D5D-98F8-6BAEAC745F9E}" presName="linear" presStyleCnt="0">
        <dgm:presLayoutVars>
          <dgm:animLvl val="lvl"/>
          <dgm:resizeHandles val="exact"/>
        </dgm:presLayoutVars>
      </dgm:prSet>
      <dgm:spPr/>
    </dgm:pt>
    <dgm:pt modelId="{8D4FD314-C45F-4577-B4FE-A405AF9BF9EF}" type="pres">
      <dgm:prSet presAssocID="{BAF681AC-BA0E-42E0-9E97-3B455AAF52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41186F-D942-4C6C-8883-38CAF294F62E}" srcId="{B6DAA475-8E06-4D5D-98F8-6BAEAC745F9E}" destId="{BAF681AC-BA0E-42E0-9E97-3B455AAF5252}" srcOrd="0" destOrd="0" parTransId="{3AD665AD-116D-4ABF-B849-18641BA3D45F}" sibTransId="{38FD9F5A-B21D-41CD-9618-CD40F0F7B801}"/>
    <dgm:cxn modelId="{F3314A81-397C-4F12-BAF4-0F4EA12E14F7}" type="presOf" srcId="{B6DAA475-8E06-4D5D-98F8-6BAEAC745F9E}" destId="{EF11560B-A48C-4C40-8F9D-5F37A171FA83}" srcOrd="0" destOrd="0" presId="urn:microsoft.com/office/officeart/2005/8/layout/vList2"/>
    <dgm:cxn modelId="{138616B1-BA0B-41DB-945A-8AB44A0836C6}" type="presOf" srcId="{BAF681AC-BA0E-42E0-9E97-3B455AAF5252}" destId="{8D4FD314-C45F-4577-B4FE-A405AF9BF9EF}" srcOrd="0" destOrd="0" presId="urn:microsoft.com/office/officeart/2005/8/layout/vList2"/>
    <dgm:cxn modelId="{2DBB8B94-3A19-4BEF-BEB6-EF283BCFACF6}" type="presParOf" srcId="{EF11560B-A48C-4C40-8F9D-5F37A171FA83}" destId="{8D4FD314-C45F-4577-B4FE-A405AF9BF9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D9D0D-F9B5-44EA-9240-BB973ED107E2}">
      <dsp:nvSpPr>
        <dsp:cNvPr id="0" name=""/>
        <dsp:cNvSpPr/>
      </dsp:nvSpPr>
      <dsp:spPr>
        <a:xfrm>
          <a:off x="695938" y="144920"/>
          <a:ext cx="925654" cy="9256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Airspace users</a:t>
          </a:r>
        </a:p>
      </dsp:txBody>
      <dsp:txXfrm>
        <a:off x="831497" y="280479"/>
        <a:ext cx="654536" cy="654536"/>
      </dsp:txXfrm>
    </dsp:sp>
    <dsp:sp modelId="{72EC7097-190E-447D-AE7C-1B3B66FC8BE2}">
      <dsp:nvSpPr>
        <dsp:cNvPr id="0" name=""/>
        <dsp:cNvSpPr/>
      </dsp:nvSpPr>
      <dsp:spPr>
        <a:xfrm rot="3600000">
          <a:off x="1379712" y="1047756"/>
          <a:ext cx="246554" cy="312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398204" y="1078210"/>
        <a:ext cx="172588" cy="187444"/>
      </dsp:txXfrm>
    </dsp:sp>
    <dsp:sp modelId="{51EF2972-9510-4142-ADC4-AAF2B94FF72A}">
      <dsp:nvSpPr>
        <dsp:cNvPr id="0" name=""/>
        <dsp:cNvSpPr/>
      </dsp:nvSpPr>
      <dsp:spPr>
        <a:xfrm>
          <a:off x="1391363" y="1349432"/>
          <a:ext cx="925654" cy="92565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ATM Service Providers </a:t>
          </a:r>
        </a:p>
      </dsp:txBody>
      <dsp:txXfrm>
        <a:off x="1526922" y="1484991"/>
        <a:ext cx="654536" cy="654536"/>
      </dsp:txXfrm>
    </dsp:sp>
    <dsp:sp modelId="{81D27E54-93E6-4269-99E9-655F970255B4}">
      <dsp:nvSpPr>
        <dsp:cNvPr id="0" name=""/>
        <dsp:cNvSpPr/>
      </dsp:nvSpPr>
      <dsp:spPr>
        <a:xfrm rot="10800000">
          <a:off x="1042466" y="1656055"/>
          <a:ext cx="246554" cy="312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1116432" y="1718537"/>
        <a:ext cx="172588" cy="187444"/>
      </dsp:txXfrm>
    </dsp:sp>
    <dsp:sp modelId="{495C299C-8A48-4024-BD14-F12B3A80E2A5}">
      <dsp:nvSpPr>
        <dsp:cNvPr id="0" name=""/>
        <dsp:cNvSpPr/>
      </dsp:nvSpPr>
      <dsp:spPr>
        <a:xfrm>
          <a:off x="512" y="1349432"/>
          <a:ext cx="925654" cy="92565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Airports</a:t>
          </a:r>
        </a:p>
      </dsp:txBody>
      <dsp:txXfrm>
        <a:off x="136071" y="1484991"/>
        <a:ext cx="654536" cy="654536"/>
      </dsp:txXfrm>
    </dsp:sp>
    <dsp:sp modelId="{7CE451B9-EB97-44DA-B116-CD989A45FE6F}">
      <dsp:nvSpPr>
        <dsp:cNvPr id="0" name=""/>
        <dsp:cNvSpPr/>
      </dsp:nvSpPr>
      <dsp:spPr>
        <a:xfrm rot="18000000">
          <a:off x="684286" y="1059842"/>
          <a:ext cx="246554" cy="312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702778" y="1154352"/>
        <a:ext cx="172588" cy="187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F15E-ACE6-431F-BC9D-3810B7677D79}">
      <dsp:nvSpPr>
        <dsp:cNvPr id="0" name=""/>
        <dsp:cNvSpPr/>
      </dsp:nvSpPr>
      <dsp:spPr>
        <a:xfrm>
          <a:off x="418" y="930309"/>
          <a:ext cx="1632458" cy="46725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Regulated entity </a:t>
          </a:r>
        </a:p>
      </dsp:txBody>
      <dsp:txXfrm>
        <a:off x="14103" y="943994"/>
        <a:ext cx="1605088" cy="439881"/>
      </dsp:txXfrm>
    </dsp:sp>
    <dsp:sp modelId="{48533F59-CF0F-48D9-9E02-8923BDB816DF}">
      <dsp:nvSpPr>
        <dsp:cNvPr id="0" name=""/>
        <dsp:cNvSpPr/>
      </dsp:nvSpPr>
      <dsp:spPr>
        <a:xfrm>
          <a:off x="418" y="1481666"/>
          <a:ext cx="467251" cy="4672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79673-A7E4-4385-AD23-2C865EE31B46}">
      <dsp:nvSpPr>
        <dsp:cNvPr id="0" name=""/>
        <dsp:cNvSpPr/>
      </dsp:nvSpPr>
      <dsp:spPr>
        <a:xfrm>
          <a:off x="495705" y="1481666"/>
          <a:ext cx="1137171" cy="46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Air Operator</a:t>
          </a:r>
        </a:p>
      </dsp:txBody>
      <dsp:txXfrm>
        <a:off x="518518" y="1504479"/>
        <a:ext cx="1091545" cy="421625"/>
      </dsp:txXfrm>
    </dsp:sp>
    <dsp:sp modelId="{3893AE66-B82E-428C-98CC-CD427404843B}">
      <dsp:nvSpPr>
        <dsp:cNvPr id="0" name=""/>
        <dsp:cNvSpPr/>
      </dsp:nvSpPr>
      <dsp:spPr>
        <a:xfrm>
          <a:off x="418" y="2004988"/>
          <a:ext cx="467251" cy="4672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2AB5E-3A11-48A9-B23B-D13AC9BBE251}">
      <dsp:nvSpPr>
        <dsp:cNvPr id="0" name=""/>
        <dsp:cNvSpPr/>
      </dsp:nvSpPr>
      <dsp:spPr>
        <a:xfrm>
          <a:off x="495705" y="2004988"/>
          <a:ext cx="1137171" cy="46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ATM/ANS provider</a:t>
          </a:r>
        </a:p>
      </dsp:txBody>
      <dsp:txXfrm>
        <a:off x="518518" y="2027801"/>
        <a:ext cx="1091545" cy="421625"/>
      </dsp:txXfrm>
    </dsp:sp>
    <dsp:sp modelId="{356A1788-14C5-4EA0-A04F-D45AFE948A75}">
      <dsp:nvSpPr>
        <dsp:cNvPr id="0" name=""/>
        <dsp:cNvSpPr/>
      </dsp:nvSpPr>
      <dsp:spPr>
        <a:xfrm>
          <a:off x="418" y="2528309"/>
          <a:ext cx="467251" cy="4672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027B6-8418-4373-8CC2-2182E30CC29E}">
      <dsp:nvSpPr>
        <dsp:cNvPr id="0" name=""/>
        <dsp:cNvSpPr/>
      </dsp:nvSpPr>
      <dsp:spPr>
        <a:xfrm>
          <a:off x="495705" y="2528309"/>
          <a:ext cx="1137171" cy="46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Airport Operator</a:t>
          </a:r>
        </a:p>
      </dsp:txBody>
      <dsp:txXfrm>
        <a:off x="518518" y="2551122"/>
        <a:ext cx="1091545" cy="421625"/>
      </dsp:txXfrm>
    </dsp:sp>
    <dsp:sp modelId="{18F7F906-C5EE-4E9E-9558-78FA27AD03C0}">
      <dsp:nvSpPr>
        <dsp:cNvPr id="0" name=""/>
        <dsp:cNvSpPr/>
      </dsp:nvSpPr>
      <dsp:spPr>
        <a:xfrm>
          <a:off x="1796122" y="930309"/>
          <a:ext cx="1632458" cy="46725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Others Req.</a:t>
          </a:r>
        </a:p>
      </dsp:txBody>
      <dsp:txXfrm>
        <a:off x="1809807" y="943994"/>
        <a:ext cx="1605088" cy="439881"/>
      </dsp:txXfrm>
    </dsp:sp>
    <dsp:sp modelId="{648B213A-460F-4A8A-8BC6-0A55AED3FB05}">
      <dsp:nvSpPr>
        <dsp:cNvPr id="0" name=""/>
        <dsp:cNvSpPr/>
      </dsp:nvSpPr>
      <dsp:spPr>
        <a:xfrm>
          <a:off x="1796122" y="1481666"/>
          <a:ext cx="467251" cy="4672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F98E-AEA8-4223-A7BB-1156E1DA8F2A}">
      <dsp:nvSpPr>
        <dsp:cNvPr id="0" name=""/>
        <dsp:cNvSpPr/>
      </dsp:nvSpPr>
      <dsp:spPr>
        <a:xfrm>
          <a:off x="2291409" y="1481666"/>
          <a:ext cx="1137171" cy="46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Airspace</a:t>
          </a:r>
        </a:p>
      </dsp:txBody>
      <dsp:txXfrm>
        <a:off x="2314222" y="1504479"/>
        <a:ext cx="1091545" cy="421625"/>
      </dsp:txXfrm>
    </dsp:sp>
    <dsp:sp modelId="{E7DB0BBC-5AB1-4599-9990-578A0E05D28B}">
      <dsp:nvSpPr>
        <dsp:cNvPr id="0" name=""/>
        <dsp:cNvSpPr/>
      </dsp:nvSpPr>
      <dsp:spPr>
        <a:xfrm>
          <a:off x="1796122" y="2004988"/>
          <a:ext cx="467251" cy="4672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EF1B7-3D73-4B7F-96E6-98FE85CDD3CB}">
      <dsp:nvSpPr>
        <dsp:cNvPr id="0" name=""/>
        <dsp:cNvSpPr/>
      </dsp:nvSpPr>
      <dsp:spPr>
        <a:xfrm>
          <a:off x="2291409" y="2004988"/>
          <a:ext cx="1137171" cy="46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ATM/ANS System</a:t>
          </a:r>
        </a:p>
      </dsp:txBody>
      <dsp:txXfrm>
        <a:off x="2314222" y="2027801"/>
        <a:ext cx="1091545" cy="421625"/>
      </dsp:txXfrm>
    </dsp:sp>
    <dsp:sp modelId="{34B0416A-0B83-4B14-83CF-C00925910D34}">
      <dsp:nvSpPr>
        <dsp:cNvPr id="0" name=""/>
        <dsp:cNvSpPr/>
      </dsp:nvSpPr>
      <dsp:spPr>
        <a:xfrm>
          <a:off x="1796122" y="2528309"/>
          <a:ext cx="467251" cy="4672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8F060-1EE4-4170-8135-C93D43BBC578}">
      <dsp:nvSpPr>
        <dsp:cNvPr id="0" name=""/>
        <dsp:cNvSpPr/>
      </dsp:nvSpPr>
      <dsp:spPr>
        <a:xfrm>
          <a:off x="2291409" y="2528309"/>
          <a:ext cx="1137171" cy="46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Airworthiness</a:t>
          </a:r>
          <a:endParaRPr lang="en-GB" sz="1000" kern="1200" dirty="0"/>
        </a:p>
      </dsp:txBody>
      <dsp:txXfrm>
        <a:off x="2314222" y="2551122"/>
        <a:ext cx="1091545" cy="421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1BF2-600A-445C-B3C0-300CE735C3BE}">
      <dsp:nvSpPr>
        <dsp:cNvPr id="0" name=""/>
        <dsp:cNvSpPr/>
      </dsp:nvSpPr>
      <dsp:spPr>
        <a:xfrm>
          <a:off x="0" y="4778"/>
          <a:ext cx="197586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What do we need to  </a:t>
          </a:r>
        </a:p>
      </dsp:txBody>
      <dsp:txXfrm>
        <a:off x="17563" y="22341"/>
        <a:ext cx="1940736" cy="324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D314-C45F-4577-B4FE-A405AF9BF9EF}">
      <dsp:nvSpPr>
        <dsp:cNvPr id="0" name=""/>
        <dsp:cNvSpPr/>
      </dsp:nvSpPr>
      <dsp:spPr>
        <a:xfrm>
          <a:off x="0" y="11633"/>
          <a:ext cx="734435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What are the Keys to success ?</a:t>
          </a:r>
        </a:p>
      </dsp:txBody>
      <dsp:txXfrm>
        <a:off x="23417" y="35050"/>
        <a:ext cx="7297521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4D9B-7BAA-443D-8F8C-DEEE50B1428C}" type="datetimeFigureOut">
              <a:rPr lang="en-GB" smtClean="0"/>
              <a:t>31-05-2024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0D5D-C887-411B-BC6D-6DBFA90F7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FBA2-4DC1-4A0E-904D-ADCF6961E329}" type="datetimeFigureOut">
              <a:rPr lang="en-GB" smtClean="0"/>
              <a:t>31-05-2024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4B996-D599-4D39-8C2B-A5E79F86E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4B996-D599-4D39-8C2B-A5E79F86E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71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6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" TargetMode="External"/><Relationship Id="rId7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6" Type="http://schemas.openxmlformats.org/officeDocument/2006/relationships/hyperlink" Target="https://www.easa.europa.eu/connect" TargetMode="Externa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emf"/><Relationship Id="rId4" Type="http://schemas.openxmlformats.org/officeDocument/2006/relationships/image" Target="../media/image1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9058C1F3-5994-0B45-8059-8D589807EB8D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prstClr val="black"/>
                </a:solidFill>
              </a:rPr>
              <a:t>FR – Direction de la sécurité de l’aviation civile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30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15995C93-3ABE-6B49-A282-AFC4D09EC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80" y="355897"/>
            <a:ext cx="2414448" cy="1246733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BC13C9CD-7B92-2044-AFC5-5DF61ACF1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4000" y="627534"/>
            <a:ext cx="1080120" cy="7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2052000"/>
            <a:ext cx="7668000" cy="6924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lnSpc>
                <a:spcPts val="2700"/>
              </a:lnSpc>
              <a:defRPr sz="2475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3008988"/>
            <a:ext cx="7668000" cy="23083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841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3353335"/>
            <a:ext cx="7668000" cy="23083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990331" y="2052000"/>
            <a:ext cx="7668000" cy="1039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lnSpc>
                <a:spcPts val="2700"/>
              </a:lnSpc>
              <a:defRPr sz="2475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7537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1756091"/>
            <a:ext cx="7668000" cy="23083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144800"/>
            <a:ext cx="7668000" cy="345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lnSpc>
                <a:spcPts val="2700"/>
              </a:lnSpc>
              <a:defRPr sz="2475"/>
            </a:lvl1pPr>
          </a:lstStyle>
          <a:p>
            <a:r>
              <a:rPr lang="de-DE" dirty="0"/>
              <a:t>Titel hinzufügen </a:t>
            </a:r>
          </a:p>
        </p:txBody>
      </p:sp>
    </p:spTree>
    <p:extLst>
      <p:ext uri="{BB962C8B-B14F-4D97-AF65-F5344CB8AC3E}">
        <p14:creationId xmlns:p14="http://schemas.microsoft.com/office/powerpoint/2010/main" val="16616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2102340"/>
            <a:ext cx="7668000" cy="23083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144800"/>
            <a:ext cx="7668000" cy="6912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lnSpc>
                <a:spcPts val="2700"/>
              </a:lnSpc>
              <a:defRPr sz="2475"/>
            </a:lvl1pPr>
          </a:lstStyle>
          <a:p>
            <a:r>
              <a:rPr lang="de-DE" dirty="0"/>
              <a:t>Titel hinzufügen </a:t>
            </a:r>
          </a:p>
        </p:txBody>
      </p:sp>
    </p:spTree>
    <p:extLst>
      <p:ext uri="{BB962C8B-B14F-4D97-AF65-F5344CB8AC3E}">
        <p14:creationId xmlns:p14="http://schemas.microsoft.com/office/powerpoint/2010/main" val="54308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2448930"/>
            <a:ext cx="7668000" cy="23083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144800"/>
            <a:ext cx="7668000" cy="10395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lnSpc>
                <a:spcPts val="2700"/>
              </a:lnSpc>
              <a:defRPr sz="2475"/>
            </a:lvl1pPr>
          </a:lstStyle>
          <a:p>
            <a:r>
              <a:rPr lang="de-DE" dirty="0"/>
              <a:t>Titel hinzufügen </a:t>
            </a:r>
          </a:p>
        </p:txBody>
      </p:sp>
    </p:spTree>
    <p:extLst>
      <p:ext uri="{BB962C8B-B14F-4D97-AF65-F5344CB8AC3E}">
        <p14:creationId xmlns:p14="http://schemas.microsoft.com/office/powerpoint/2010/main" val="233730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6000" y="348300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239300"/>
            <a:ext cx="8172000" cy="3051000"/>
          </a:xfrm>
        </p:spPr>
        <p:txBody>
          <a:bodyPr>
            <a:noAutofit/>
          </a:bodyPr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E7FA9-867B-4A10-B316-ADD4070887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9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80C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989280" y="1242000"/>
            <a:ext cx="7668000" cy="346249"/>
          </a:xfrm>
          <a:prstGeom prst="rect">
            <a:avLst/>
          </a:prstGeom>
        </p:spPr>
        <p:txBody>
          <a:bodyPr>
            <a:noAutofit/>
          </a:bodyPr>
          <a:lstStyle>
            <a:lvl1pPr marL="324000" indent="-324000">
              <a:lnSpc>
                <a:spcPts val="2700"/>
              </a:lnSpc>
              <a:tabLst>
                <a:tab pos="324000" algn="l"/>
              </a:tabLst>
              <a:defRPr sz="2475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89999" y="1769902"/>
            <a:ext cx="7668000" cy="2529899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05583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00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989280" y="1242000"/>
            <a:ext cx="7668000" cy="691200"/>
          </a:xfrm>
          <a:prstGeom prst="rect">
            <a:avLst/>
          </a:prstGeom>
        </p:spPr>
        <p:txBody>
          <a:bodyPr>
            <a:noAutofit/>
          </a:bodyPr>
          <a:lstStyle>
            <a:lvl1pPr marL="324000" indent="-324000">
              <a:lnSpc>
                <a:spcPts val="2700"/>
              </a:lnSpc>
              <a:tabLst>
                <a:tab pos="324000" algn="l"/>
              </a:tabLst>
              <a:defRPr sz="247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89999" y="2116151"/>
            <a:ext cx="7668000" cy="21843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31963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004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89999" y="2462400"/>
            <a:ext cx="7668000" cy="18387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0000" y="1242000"/>
            <a:ext cx="7668000" cy="103950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700"/>
              </a:lnSpc>
              <a:tabLst>
                <a:tab pos="324000" algn="l"/>
              </a:tabLst>
              <a:defRPr sz="247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(</a:t>
            </a:r>
            <a:r>
              <a:rPr lang="de-DE" dirty="0" err="1"/>
              <a:t>Kapiteltrenner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5605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1239300"/>
            <a:ext cx="8172000" cy="3051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86000" y="348300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E1B268-F01D-4123-ABED-198539F7A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06B52E-A173-437E-86D4-2BD1E0C7C1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42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CDEF7BB8-EAC1-4A40-89FF-2E97114241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2067694"/>
            <a:ext cx="9144000" cy="307670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452D3369-033E-6C4A-877C-C7267764AE6A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Direction de la sécurité de l’aviation civile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30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que 13">
            <a:extLst>
              <a:ext uri="{FF2B5EF4-FFF2-40B4-BE49-F238E27FC236}">
                <a16:creationId xmlns:a16="http://schemas.microsoft.com/office/drawing/2014/main" id="{DC8B81EE-E3CC-7F41-A65B-CA2B3FCD4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80" y="355897"/>
            <a:ext cx="2414448" cy="1246733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C54B5A58-0BDE-8B49-BBFE-DE3BBA5B5D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4000" y="627534"/>
            <a:ext cx="1080120" cy="7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347663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8"/>
          </p:nvPr>
        </p:nvSpPr>
        <p:spPr>
          <a:xfrm>
            <a:off x="486000" y="1239300"/>
            <a:ext cx="8172000" cy="3051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E7EE005-0FB2-462F-B787-18E9FBBA56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82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0613" y="4022496"/>
            <a:ext cx="2484000" cy="269305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685800" rtl="0" eaLnBrk="1" fontAlgn="b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aseline="0"/>
            </a:lvl1pPr>
          </a:lstStyle>
          <a:p>
            <a:pPr marL="0" marR="0" lvl="0" indent="0" algn="l" defTabSz="685800" rtl="0" eaLnBrk="1" fontAlgn="b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685800" rtl="0" eaLnBrk="1" fontAlgn="b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86000" y="347663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86000" y="1239300"/>
            <a:ext cx="5331600" cy="3051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70400" y="1239300"/>
            <a:ext cx="2487600" cy="2578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4D3AC3-D014-4EC1-86AC-A746613145F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63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paltig +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35831" y="1238251"/>
            <a:ext cx="5328000" cy="25757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35832" y="4022496"/>
            <a:ext cx="2484000" cy="269305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685800" rtl="0" eaLnBrk="1" fontAlgn="b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aseline="0"/>
            </a:lvl1pPr>
          </a:lstStyle>
          <a:p>
            <a:pPr marL="0" marR="0" lvl="0" indent="0" algn="l" defTabSz="685800" rtl="0" eaLnBrk="1" fontAlgn="b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685800" rtl="0" eaLnBrk="1" fontAlgn="b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347663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20"/>
          </p:nvPr>
        </p:nvSpPr>
        <p:spPr>
          <a:xfrm>
            <a:off x="486000" y="1239300"/>
            <a:ext cx="2484000" cy="3051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0C3C73-383B-4B6A-823B-F07CA0F2E7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4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einspaltig +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" y="2901150"/>
            <a:ext cx="2484000" cy="269305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080"/>
              </a:lnSpc>
              <a:defRPr sz="9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3407663"/>
            <a:ext cx="8172000" cy="88215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33600" y="2906938"/>
            <a:ext cx="2484000" cy="269305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080"/>
              </a:lnSpc>
              <a:defRPr sz="9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69462" y="2910243"/>
            <a:ext cx="2484000" cy="269305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080"/>
              </a:lnSpc>
              <a:defRPr sz="9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347663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27"/>
          </p:nvPr>
        </p:nvSpPr>
        <p:spPr>
          <a:xfrm>
            <a:off x="486000" y="1238346"/>
            <a:ext cx="2484000" cy="1390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28"/>
          </p:nvPr>
        </p:nvSpPr>
        <p:spPr>
          <a:xfrm>
            <a:off x="3333600" y="1238346"/>
            <a:ext cx="2484000" cy="1390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29"/>
          </p:nvPr>
        </p:nvSpPr>
        <p:spPr>
          <a:xfrm>
            <a:off x="6170400" y="1238346"/>
            <a:ext cx="2484000" cy="1390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64020E-8845-4A43-B845-8C883B3BFFB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337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486000" y="1238346"/>
            <a:ext cx="8172000" cy="280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348300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1394" y="4123461"/>
            <a:ext cx="2484000" cy="230833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900" i="1" baseline="0">
                <a:latin typeface="BundesSerif Office Italic 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19201" y="4124385"/>
            <a:ext cx="5335207" cy="230833"/>
          </a:xfr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147B17-CFD7-4EED-8BFA-3AC7205F8E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389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486000" y="1238346"/>
            <a:ext cx="5331600" cy="280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348300"/>
            <a:ext cx="8172000" cy="891000"/>
          </a:xfrm>
          <a:prstGeom prst="rect">
            <a:avLst/>
          </a:prstGeom>
        </p:spPr>
        <p:txBody>
          <a:bodyPr/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1393" y="4123461"/>
            <a:ext cx="2484000" cy="230833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900" i="1" baseline="0">
                <a:latin typeface="BundesSerif Office Italic 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19200" y="4124385"/>
            <a:ext cx="2498400" cy="230833"/>
          </a:xfr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70613" y="1238250"/>
            <a:ext cx="2484000" cy="2808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38E8CC-717B-4C92-B6F8-4F9123D533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029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2862000"/>
            <a:ext cx="8172000" cy="1522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080"/>
              </a:lnSpc>
              <a:spcBef>
                <a:spcPts val="0"/>
              </a:spcBef>
              <a:defRPr sz="900">
                <a:latin typeface="BundesSans Office Regular" charset="0"/>
              </a:defRPr>
            </a:lvl1pPr>
            <a:lvl2pPr>
              <a:lnSpc>
                <a:spcPct val="100000"/>
              </a:lnSpc>
              <a:defRPr sz="900">
                <a:latin typeface="BundesSans Office Regular" charset="0"/>
              </a:defRPr>
            </a:lvl2pPr>
            <a:lvl3pPr>
              <a:lnSpc>
                <a:spcPct val="100000"/>
              </a:lnSpc>
              <a:defRPr sz="900">
                <a:latin typeface="BundesSans Office Regular" charset="0"/>
              </a:defRPr>
            </a:lvl3pPr>
            <a:lvl4pPr>
              <a:lnSpc>
                <a:spcPct val="100000"/>
              </a:lnSpc>
              <a:defRPr sz="900">
                <a:latin typeface="BundesSans Office Regular" charset="0"/>
              </a:defRPr>
            </a:lvl4pPr>
            <a:lvl5pPr>
              <a:lnSpc>
                <a:spcPct val="100000"/>
              </a:lnSpc>
              <a:defRPr sz="900">
                <a:latin typeface="BundesSans Office Regular" charset="0"/>
              </a:defRPr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347663"/>
            <a:ext cx="8172000" cy="89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625"/>
              </a:lnSpc>
              <a:defRPr sz="225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511000"/>
            <a:ext cx="8172000" cy="2308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Absender  |  Titel  |  05.01.2021  |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48E661-5180-42B0-BD71-035572BBA3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276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2" y="193615"/>
            <a:ext cx="1498121" cy="51631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5894716" y="4710975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SzTx/>
            </a:pPr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5" y="4767263"/>
            <a:ext cx="264110" cy="17375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5099170" y="4265281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SzTx/>
            </a:pPr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7"/>
            <a:ext cx="8127511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58" name="Rectangle 3"/>
          <p:cNvSpPr txBox="1">
            <a:spLocks noChangeArrowheads="1"/>
          </p:cNvSpPr>
          <p:nvPr userDrawn="1"/>
        </p:nvSpPr>
        <p:spPr bwMode="auto">
          <a:xfrm>
            <a:off x="322117" y="3486619"/>
            <a:ext cx="1320972" cy="3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defTabSz="457189"/>
            <a:r>
              <a:rPr lang="pl-PL" altLang="en-US" sz="1600" kern="0" dirty="0">
                <a:solidFill>
                  <a:srgbClr val="FFC000"/>
                </a:solidFill>
              </a:rPr>
              <a:t>Duration:</a:t>
            </a:r>
            <a:endParaRPr lang="pt-BR" altLang="en-US" sz="1600" kern="0" dirty="0">
              <a:solidFill>
                <a:srgbClr val="FFC000"/>
              </a:solidFill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 userDrawn="1"/>
        </p:nvSpPr>
        <p:spPr bwMode="auto">
          <a:xfrm>
            <a:off x="322118" y="3736930"/>
            <a:ext cx="1585277" cy="3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defTabSz="457189"/>
            <a:r>
              <a:rPr lang="en-GB" altLang="en-US" sz="1600" kern="0" dirty="0">
                <a:solidFill>
                  <a:srgbClr val="FFC000"/>
                </a:solidFill>
              </a:rPr>
              <a:t>Course Format</a:t>
            </a:r>
            <a:r>
              <a:rPr lang="pl-PL" altLang="en-US" sz="1600" kern="0" dirty="0">
                <a:solidFill>
                  <a:srgbClr val="FFC000"/>
                </a:solidFill>
              </a:rPr>
              <a:t>:</a:t>
            </a:r>
            <a:endParaRPr lang="pt-BR" altLang="en-US" sz="1600" kern="0" dirty="0">
              <a:solidFill>
                <a:srgbClr val="FFC000"/>
              </a:solidFill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 userDrawn="1"/>
        </p:nvSpPr>
        <p:spPr bwMode="auto">
          <a:xfrm>
            <a:off x="322118" y="3987240"/>
            <a:ext cx="1417349" cy="3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defTabSz="457189"/>
            <a:r>
              <a:rPr lang="en-GB" altLang="en-US" sz="1600" kern="0" dirty="0">
                <a:solidFill>
                  <a:srgbClr val="FFC000"/>
                </a:solidFill>
              </a:rPr>
              <a:t>Course no:</a:t>
            </a:r>
            <a:endParaRPr lang="pt-BR" altLang="en-US" sz="1600" kern="0" dirty="0">
              <a:solidFill>
                <a:srgbClr val="FFC000"/>
              </a:solidFill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 userDrawn="1"/>
        </p:nvSpPr>
        <p:spPr bwMode="auto">
          <a:xfrm>
            <a:off x="322117" y="4237549"/>
            <a:ext cx="1320972" cy="3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defTabSz="457189"/>
            <a:r>
              <a:rPr lang="en-GB" altLang="en-US" sz="1600" kern="0" dirty="0">
                <a:solidFill>
                  <a:srgbClr val="FFC000"/>
                </a:solidFill>
              </a:rPr>
              <a:t>Version</a:t>
            </a:r>
            <a:r>
              <a:rPr lang="pl-PL" altLang="en-US" sz="1600" kern="0" dirty="0">
                <a:solidFill>
                  <a:srgbClr val="FFC000"/>
                </a:solidFill>
              </a:rPr>
              <a:t>:</a:t>
            </a:r>
            <a:endParaRPr lang="pt-BR" altLang="en-US" sz="1600" kern="0" dirty="0">
              <a:solidFill>
                <a:srgbClr val="FFC000"/>
              </a:solidFill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 userDrawn="1"/>
        </p:nvSpPr>
        <p:spPr bwMode="auto">
          <a:xfrm>
            <a:off x="322117" y="4487860"/>
            <a:ext cx="1320972" cy="3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defTabSz="457189"/>
            <a:r>
              <a:rPr lang="en-GB" altLang="en-US" sz="1600" kern="0" dirty="0">
                <a:solidFill>
                  <a:srgbClr val="FFC000"/>
                </a:solidFill>
              </a:rPr>
              <a:t>Date</a:t>
            </a:r>
            <a:r>
              <a:rPr lang="pl-PL" altLang="en-US" sz="1600" kern="0" dirty="0">
                <a:solidFill>
                  <a:srgbClr val="FFC000"/>
                </a:solidFill>
              </a:rPr>
              <a:t>:</a:t>
            </a:r>
            <a:endParaRPr lang="pt-BR" altLang="en-US" sz="1600" kern="0" dirty="0">
              <a:solidFill>
                <a:srgbClr val="FFC000"/>
              </a:solidFill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 userDrawn="1"/>
        </p:nvSpPr>
        <p:spPr bwMode="auto">
          <a:xfrm>
            <a:off x="322118" y="3218617"/>
            <a:ext cx="1417348" cy="37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defTabSz="457189"/>
            <a:r>
              <a:rPr lang="en-GB" altLang="en-US" sz="1600" kern="0" dirty="0">
                <a:solidFill>
                  <a:srgbClr val="FFC000"/>
                </a:solidFill>
              </a:rPr>
              <a:t>Developed by</a:t>
            </a:r>
            <a:r>
              <a:rPr lang="pl-PL" altLang="en-US" sz="1600" kern="0" dirty="0">
                <a:solidFill>
                  <a:srgbClr val="FFC000"/>
                </a:solidFill>
              </a:rPr>
              <a:t>:</a:t>
            </a:r>
            <a:endParaRPr lang="pt-BR" altLang="en-US" sz="1600" kern="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24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5" y="2"/>
            <a:ext cx="3292473" cy="514349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8" y="193615"/>
            <a:ext cx="1498121" cy="516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46794" y="2141516"/>
            <a:ext cx="5093892" cy="1101431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Module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578" y="1375936"/>
            <a:ext cx="4159370" cy="5152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Module </a:t>
            </a:r>
            <a:r>
              <a:rPr lang="x-none" dirty="0"/>
              <a:t>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5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SzTx/>
            </a:pPr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3"/>
            <a:ext cx="264110" cy="173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35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6180"/>
            <a:ext cx="9144000" cy="518968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5" y="-36942"/>
            <a:ext cx="3292473" cy="47672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8" y="193615"/>
            <a:ext cx="1498121" cy="5163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01968"/>
            <a:ext cx="4829782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5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SzTx/>
            </a:pPr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3"/>
            <a:ext cx="264110" cy="173757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6416" y="4767264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fld id="{AD93FD07-C554-8E4E-B8BF-CF508C85800F}" type="slidenum">
              <a:rPr lang="en-US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07386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Module title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08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3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4279DA1B-D6AB-3445-8F19-451BD96F4D3C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Direction de la sécurité de l’aviation civile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94671"/>
            <a:ext cx="9144000" cy="518968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8" y="193615"/>
            <a:ext cx="1498121" cy="516317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6416" y="4767264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fld id="{AD93FD07-C554-8E4E-B8BF-CF508C85800F}" type="slidenum">
              <a:rPr lang="en-US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53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8" y="193615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5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SzTx/>
            </a:pPr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5" y="4767263"/>
            <a:ext cx="264110" cy="17375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5099170" y="4265281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SzTx/>
            </a:pPr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8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US" sz="1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</a:t>
            </a:r>
            <a:r>
              <a:rPr lang="x-none" sz="1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asa.europa.eu/connect</a:t>
            </a:r>
            <a:endParaRPr lang="en-US" sz="1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6" name="Picture 15" descr="Social media icons.ai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0" y="4711857"/>
            <a:ext cx="1660597" cy="229163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2" y="1958896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7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593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1" y="4727891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78" y="149180"/>
            <a:ext cx="8821430" cy="656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089437" y="4753916"/>
            <a:ext cx="1054565" cy="16834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600"/>
              </a:spcBef>
              <a:spcAft>
                <a:spcPts val="0"/>
              </a:spcAft>
              <a:buSzTx/>
              <a:buFontTx/>
              <a:buNone/>
            </a:pPr>
            <a:r>
              <a:rPr lang="en-US" sz="1000" dirty="0">
                <a:solidFill>
                  <a:prstClr val="white"/>
                </a:solidFill>
              </a:rPr>
              <a:t>TT-</a:t>
            </a:r>
            <a:r>
              <a:rPr lang="pl-PL" sz="1000" dirty="0">
                <a:solidFill>
                  <a:prstClr val="white"/>
                </a:solidFill>
              </a:rPr>
              <a:t>0039</a:t>
            </a:r>
            <a:r>
              <a:rPr lang="en-US" sz="1000" dirty="0">
                <a:solidFill>
                  <a:prstClr val="white"/>
                </a:solidFill>
              </a:rPr>
              <a:t>.</a:t>
            </a:r>
            <a:r>
              <a:rPr lang="pl-PL" sz="1000" dirty="0">
                <a:solidFill>
                  <a:prstClr val="white"/>
                </a:solidFill>
              </a:rPr>
              <a:t>01</a:t>
            </a:r>
            <a:r>
              <a:rPr lang="en-US" sz="1000" dirty="0">
                <a:solidFill>
                  <a:prstClr val="white"/>
                </a:solidFill>
              </a:rPr>
              <a:t>-</a:t>
            </a:r>
            <a:r>
              <a:rPr lang="en-US" sz="1000" b="1" dirty="0">
                <a:solidFill>
                  <a:prstClr val="white"/>
                </a:solidFill>
              </a:rPr>
              <a:t> </a:t>
            </a:r>
            <a:fld id="{AD93FD07-C554-8E4E-B8BF-CF508C85800F}" type="slidenum">
              <a:rPr lang="en-US" sz="1000" b="1" smtClean="0">
                <a:solidFill>
                  <a:srgbClr val="FBBC39"/>
                </a:solidFill>
              </a:rPr>
              <a:pPr algn="ctr" fontAlgn="auto">
                <a:spcBef>
                  <a:spcPts val="600"/>
                </a:spcBef>
                <a:spcAft>
                  <a:spcPts val="0"/>
                </a:spcAft>
                <a:buSzTx/>
                <a:buFontTx/>
                <a:buNone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244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1" y="4727891"/>
            <a:ext cx="785962" cy="2077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602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179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1" y="4727891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6416" y="4767264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78" y="149180"/>
            <a:ext cx="8821430" cy="656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450" y="930792"/>
            <a:ext cx="8744757" cy="3568056"/>
          </a:xfrm>
          <a:prstGeom prst="rect">
            <a:avLst/>
          </a:prstGeom>
        </p:spPr>
        <p:txBody>
          <a:bodyPr lIns="0" tIns="0" rIns="0" bIns="0"/>
          <a:lstStyle>
            <a:lvl1pPr marL="562342" indent="-342892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378" indent="-457189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2972" indent="-228594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457" indent="-342892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348" indent="-228594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C307A0-B290-4DDF-99F9-5A3DADF301D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788" y="2015380"/>
            <a:ext cx="8127511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127511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slide (without picture)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E4A31E-0475-4DD1-B7DA-6ECDDE87CE56}"/>
              </a:ext>
            </a:extLst>
          </p:cNvPr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D69C03-695F-4377-A95D-0C0DD9406F86}"/>
              </a:ext>
            </a:extLst>
          </p:cNvPr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0E29CB-38A9-415B-8016-2A089712C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7729" y="4779207"/>
            <a:ext cx="2667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4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51524" y="1"/>
            <a:ext cx="3292473" cy="5143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Select placeholder and copy/paste picture or click icon below to insert picture</a:t>
            </a:r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101431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98717"/>
            <a:ext cx="4159370" cy="1101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4B65D67-E6F7-40A7-9186-D62B894A484B}"/>
              </a:ext>
            </a:extLst>
          </p:cNvPr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950B68-BF84-48D2-AC0A-EF26AEBA8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7981" y="4774367"/>
            <a:ext cx="2667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hapter slide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6180"/>
            <a:ext cx="9144000" cy="51896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51524" y="-36942"/>
            <a:ext cx="3292473" cy="4767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Select placeholder and copy/paste picture or click icon below to insert picture</a:t>
            </a:r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01967"/>
            <a:ext cx="4829782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07386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title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513C0E-9830-428A-B541-F9FE7C6CB66A}"/>
              </a:ext>
            </a:extLst>
          </p:cNvPr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FED21-1DF9-4DFF-92A1-FF9709E9BC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7981" y="4774367"/>
            <a:ext cx="266700" cy="1809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DDCDD3E-A5B8-4D62-849C-FE71D5623934}"/>
              </a:ext>
            </a:extLst>
          </p:cNvPr>
          <p:cNvSpPr txBox="1">
            <a:spLocks/>
          </p:cNvSpPr>
          <p:nvPr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B27D005-032A-4D54-91DB-046B55120343}"/>
              </a:ext>
            </a:extLst>
          </p:cNvPr>
          <p:cNvSpPr txBox="1">
            <a:spLocks/>
          </p:cNvSpPr>
          <p:nvPr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B5DCEFE-8EA8-4440-8FA1-A10312EFADEF}"/>
              </a:ext>
            </a:extLst>
          </p:cNvPr>
          <p:cNvSpPr txBox="1">
            <a:spLocks/>
          </p:cNvSpPr>
          <p:nvPr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BA8A863-86F7-45A8-94C7-CEDAFBBCC684}"/>
              </a:ext>
            </a:extLst>
          </p:cNvPr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37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6D8AFB-FCEC-411F-811A-9B1F7C2EA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450" y="149179"/>
            <a:ext cx="8744756" cy="586800"/>
          </a:xfrm>
          <a:prstGeom prst="rect">
            <a:avLst/>
          </a:prstGeom>
        </p:spPr>
        <p:txBody>
          <a:bodyPr lIns="0"/>
          <a:lstStyle>
            <a:lvl1pPr algn="l">
              <a:defRPr lang="de-DE" sz="3600" b="1" baseline="0">
                <a:solidFill>
                  <a:srgbClr val="007FC2"/>
                </a:solidFill>
                <a:ea typeface="+mn-ea"/>
                <a:cs typeface="+mn-cs"/>
              </a:defRPr>
            </a:lvl1pPr>
          </a:lstStyle>
          <a:p>
            <a:pPr marL="0" lvl="0" indent="0" algn="l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en-US" dirty="0"/>
              <a:t>Title of normal slide</a:t>
            </a:r>
            <a:endParaRPr lang="de-DE" dirty="0"/>
          </a:p>
        </p:txBody>
      </p:sp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449" y="930792"/>
            <a:ext cx="8744757" cy="3568056"/>
          </a:xfrm>
          <a:prstGeom prst="rect">
            <a:avLst/>
          </a:prstGeom>
        </p:spPr>
        <p:txBody>
          <a:bodyPr lIns="0" tIns="0" rIns="0" bIns="0"/>
          <a:lstStyle>
            <a:lvl1pPr marL="562356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78400" indent="-306000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70000" indent="-288000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458000" indent="-288000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46000" indent="-288000">
              <a:buClr>
                <a:srgbClr val="007FC2"/>
              </a:buClr>
              <a:buFont typeface="Calibri" panose="020F0502020204030204" pitchFamily="34" charset="0"/>
              <a:buChar char="→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90">
          <p15:clr>
            <a:srgbClr val="FBAE40"/>
          </p15:clr>
        </p15:guide>
        <p15:guide id="2" pos="31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. 4 pie charts – text box bel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D5DCA08-0456-4453-B96C-BB3C1E05A1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798" y="643782"/>
            <a:ext cx="874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400" b="1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37CB736-3D85-4268-BF73-F5E52109CE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2116" y="3656286"/>
            <a:ext cx="1574447" cy="596724"/>
          </a:xfrm>
          <a:prstGeom prst="rect">
            <a:avLst/>
          </a:prstGeom>
        </p:spPr>
        <p:txBody>
          <a:bodyPr tIns="4680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lang="en-US" sz="8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2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quidige</a:t>
            </a:r>
            <a:r>
              <a:rPr lang="en-US" dirty="0"/>
              <a:t> </a:t>
            </a:r>
            <a:r>
              <a:rPr lang="en-US" dirty="0" err="1"/>
              <a:t>ndaerchil</a:t>
            </a:r>
            <a:r>
              <a:rPr lang="en-US" dirty="0"/>
              <a:t> </a:t>
            </a:r>
            <a:r>
              <a:rPr lang="en-US" dirty="0" err="1"/>
              <a:t>inverup</a:t>
            </a:r>
            <a:r>
              <a:rPr lang="en-US" dirty="0"/>
              <a:t> </a:t>
            </a:r>
            <a:r>
              <a:rPr lang="en-US" dirty="0" err="1"/>
              <a:t>tatium</a:t>
            </a:r>
            <a:r>
              <a:rPr lang="en-US" dirty="0"/>
              <a:t> ad </a:t>
            </a:r>
            <a:r>
              <a:rPr lang="en-US" dirty="0" err="1"/>
              <a:t>eturem</a:t>
            </a:r>
            <a:r>
              <a:rPr lang="en-US" dirty="0"/>
              <a:t> qui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CEFBB4E-5342-4821-8336-00FB544A84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74161" y="3656286"/>
            <a:ext cx="1574447" cy="596724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lang="en-US" sz="1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2pPr>
            <a:lvl3pPr>
              <a:defRPr sz="31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quidige</a:t>
            </a:r>
            <a:r>
              <a:rPr lang="en-US" dirty="0"/>
              <a:t> </a:t>
            </a:r>
            <a:r>
              <a:rPr lang="en-US" dirty="0" err="1"/>
              <a:t>ndaerchil</a:t>
            </a:r>
            <a:r>
              <a:rPr lang="en-US" dirty="0"/>
              <a:t> </a:t>
            </a:r>
            <a:r>
              <a:rPr lang="en-US" dirty="0" err="1"/>
              <a:t>inverup</a:t>
            </a:r>
            <a:r>
              <a:rPr lang="en-US" dirty="0"/>
              <a:t> </a:t>
            </a:r>
            <a:r>
              <a:rPr lang="en-US" dirty="0" err="1"/>
              <a:t>tatium</a:t>
            </a:r>
            <a:r>
              <a:rPr lang="en-US" dirty="0"/>
              <a:t> ad </a:t>
            </a:r>
            <a:r>
              <a:rPr lang="en-US" dirty="0" err="1"/>
              <a:t>eturem</a:t>
            </a:r>
            <a:r>
              <a:rPr lang="en-US" dirty="0"/>
              <a:t> qui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A0C405C-228F-45CE-B48B-1C0B6E9E56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9877" y="3656286"/>
            <a:ext cx="1574447" cy="596724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lang="en-US" sz="1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2pPr>
            <a:lvl3pPr>
              <a:defRPr sz="31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quidige</a:t>
            </a:r>
            <a:r>
              <a:rPr lang="en-US" dirty="0"/>
              <a:t> </a:t>
            </a:r>
            <a:r>
              <a:rPr lang="en-US" dirty="0" err="1"/>
              <a:t>ndaerchil</a:t>
            </a:r>
            <a:r>
              <a:rPr lang="en-US" dirty="0"/>
              <a:t> </a:t>
            </a:r>
            <a:r>
              <a:rPr lang="en-US" dirty="0" err="1"/>
              <a:t>inverup</a:t>
            </a:r>
            <a:r>
              <a:rPr lang="en-US" dirty="0"/>
              <a:t> </a:t>
            </a:r>
            <a:r>
              <a:rPr lang="en-US" dirty="0" err="1"/>
              <a:t>tatium</a:t>
            </a:r>
            <a:r>
              <a:rPr lang="en-US" dirty="0"/>
              <a:t> ad </a:t>
            </a:r>
            <a:r>
              <a:rPr lang="en-US" dirty="0" err="1"/>
              <a:t>eturem</a:t>
            </a:r>
            <a:r>
              <a:rPr lang="en-US" dirty="0"/>
              <a:t> qui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5F97EE2-CE31-4731-BEA3-E4FD4D0D0E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5592" y="3656286"/>
            <a:ext cx="1574447" cy="596724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lang="en-US" sz="1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2pPr>
            <a:lvl3pPr>
              <a:defRPr sz="31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quidige</a:t>
            </a:r>
            <a:r>
              <a:rPr lang="en-US" dirty="0"/>
              <a:t> </a:t>
            </a:r>
            <a:r>
              <a:rPr lang="en-US" dirty="0" err="1"/>
              <a:t>ndaerchil</a:t>
            </a:r>
            <a:r>
              <a:rPr lang="en-US" dirty="0"/>
              <a:t> </a:t>
            </a:r>
            <a:r>
              <a:rPr lang="en-US" dirty="0" err="1"/>
              <a:t>inverup</a:t>
            </a:r>
            <a:r>
              <a:rPr lang="en-US" dirty="0"/>
              <a:t> </a:t>
            </a:r>
            <a:r>
              <a:rPr lang="en-US" dirty="0" err="1"/>
              <a:t>tatium</a:t>
            </a:r>
            <a:r>
              <a:rPr lang="en-US" dirty="0"/>
              <a:t> ad </a:t>
            </a:r>
            <a:r>
              <a:rPr lang="en-US" dirty="0" err="1"/>
              <a:t>eturem</a:t>
            </a:r>
            <a:r>
              <a:rPr lang="en-US" dirty="0"/>
              <a:t> qui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4E4A2B1-073D-4881-BE4B-446E758D8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6477" y="3364063"/>
            <a:ext cx="1574447" cy="292223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ctr">
              <a:spcAft>
                <a:spcPts val="1000"/>
              </a:spcAft>
              <a:buFontTx/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 2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FDA4395-A62E-4D3B-A547-A12C0E7EC9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1375" y="3364063"/>
            <a:ext cx="1574447" cy="297251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ctr">
              <a:spcAft>
                <a:spcPts val="1000"/>
              </a:spcAft>
              <a:buFontTx/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 3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D7A6B92-00DF-4D78-9ABC-97EBD9B751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272" y="3364063"/>
            <a:ext cx="1574447" cy="292223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ctr">
              <a:spcAft>
                <a:spcPts val="1000"/>
              </a:spcAft>
              <a:buFontTx/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 4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D766588-E5D5-4331-A436-24BF78957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1579" y="3364063"/>
            <a:ext cx="1574447" cy="292223"/>
          </a:xfrm>
          <a:prstGeom prst="rect">
            <a:avLst/>
          </a:prstGeom>
        </p:spPr>
        <p:txBody>
          <a:bodyPr tIns="46800">
            <a:normAutofit/>
          </a:bodyPr>
          <a:lstStyle>
            <a:lvl1pPr marL="0" indent="0" algn="ctr">
              <a:spcAft>
                <a:spcPts val="1000"/>
              </a:spcAft>
              <a:buFontTx/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 1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BAE7298-1DE5-41DB-BEAC-82B96230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243" y="1168058"/>
            <a:ext cx="8127511" cy="338554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>
            <a:spAutoFit/>
          </a:bodyPr>
          <a:lstStyle>
            <a:lvl1pPr marL="0" indent="0" algn="ctr">
              <a:buNone/>
              <a:defRPr lang="en-US" sz="1600" dirty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ABC463A-59D9-4E8E-A835-9607A36EA441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392236" y="1868400"/>
            <a:ext cx="1576800" cy="151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LU" dirty="0"/>
          </a:p>
        </p:txBody>
      </p:sp>
      <p:sp>
        <p:nvSpPr>
          <p:cNvPr id="42" name="Chart Placeholder 5">
            <a:extLst>
              <a:ext uri="{FF2B5EF4-FFF2-40B4-BE49-F238E27FC236}">
                <a16:creationId xmlns:a16="http://schemas.microsoft.com/office/drawing/2014/main" id="{70B2AAA6-CDC1-4BC1-BA1B-9CC45B8861FA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074161" y="1855257"/>
            <a:ext cx="1576800" cy="151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LU" dirty="0"/>
          </a:p>
        </p:txBody>
      </p:sp>
      <p:sp>
        <p:nvSpPr>
          <p:cNvPr id="43" name="Chart Placeholder 5">
            <a:extLst>
              <a:ext uri="{FF2B5EF4-FFF2-40B4-BE49-F238E27FC236}">
                <a16:creationId xmlns:a16="http://schemas.microsoft.com/office/drawing/2014/main" id="{F7F71B74-74E2-4900-A875-947E922B7071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765549" y="1856682"/>
            <a:ext cx="1576800" cy="151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LU" dirty="0"/>
          </a:p>
        </p:txBody>
      </p:sp>
      <p:sp>
        <p:nvSpPr>
          <p:cNvPr id="44" name="Chart Placeholder 5">
            <a:extLst>
              <a:ext uri="{FF2B5EF4-FFF2-40B4-BE49-F238E27FC236}">
                <a16:creationId xmlns:a16="http://schemas.microsoft.com/office/drawing/2014/main" id="{13FCDBD8-C570-4C4A-8DE5-75CC0D010EC4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6491772" y="1859617"/>
            <a:ext cx="1576800" cy="151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966197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05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3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493E2FDB-429D-0E47-862E-E2F057426462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Direction de la sécurité de l’aviation civile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67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.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CBB4FB-705F-4355-8E19-889093677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218" y="316122"/>
            <a:ext cx="297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2400" b="1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A9F1897-24B5-47C2-82FE-C20DACA9D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008" y="2404604"/>
            <a:ext cx="2280538" cy="28655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Aft>
                <a:spcPts val="800"/>
              </a:spcAft>
              <a:buFontTx/>
              <a:buNone/>
              <a:defRPr sz="1200" b="1">
                <a:solidFill>
                  <a:schemeClr val="accent5"/>
                </a:solidFill>
                <a:sym typeface="Symbol" panose="05050102010706020507" pitchFamily="18" charset="2"/>
              </a:defRPr>
            </a:lvl1pPr>
            <a:lvl2pPr marL="0" indent="0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8DA36AF-7819-458F-A0B5-DE0BD81E2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628" y="3463190"/>
            <a:ext cx="2280538" cy="28461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Aft>
                <a:spcPts val="800"/>
              </a:spcAft>
              <a:buFontTx/>
              <a:buNone/>
              <a:defRPr sz="1200" b="1">
                <a:solidFill>
                  <a:schemeClr val="tx2"/>
                </a:solidFill>
                <a:sym typeface="Symbol" panose="05050102010706020507" pitchFamily="18" charset="2"/>
              </a:defRPr>
            </a:lvl1pPr>
            <a:lvl2pPr marL="0" indent="0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14F49A3-6DFE-4798-AC55-EFD64DA44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628" y="1359390"/>
            <a:ext cx="2280538" cy="28655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Aft>
                <a:spcPts val="800"/>
              </a:spcAft>
              <a:buFontTx/>
              <a:buNone/>
              <a:defRPr sz="1200" b="1">
                <a:solidFill>
                  <a:schemeClr val="accent2"/>
                </a:solidFill>
                <a:sym typeface="Symbol" panose="05050102010706020507" pitchFamily="18" charset="2"/>
              </a:defRPr>
            </a:lvl1pPr>
            <a:lvl2pPr marL="0" indent="0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Metric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F096A77-2B55-40A7-B75C-85A1526B6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008" y="2691163"/>
            <a:ext cx="2280538" cy="59450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Aft>
                <a:spcPts val="800"/>
              </a:spcAft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AF10E9-308E-4B04-8EC0-CF61C4584A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628" y="3747804"/>
            <a:ext cx="2280538" cy="596450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Aft>
                <a:spcPts val="800"/>
              </a:spcAft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DF6A2DB-6251-428B-A48A-DED72FD8C2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28" y="1645949"/>
            <a:ext cx="2280538" cy="59450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Aft>
                <a:spcPts val="800"/>
              </a:spcAft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Icon libr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94B58BE-C055-42C7-91E4-C4CCF8577C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969D350-1A31-4F3C-B3C0-D1E99A3A1C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8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85CED36-D720-4F33-AFE1-96479D5ECF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0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6F270E5D-CF37-43C3-BC2A-7A67340DD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EB71655-5152-4B37-B796-A692AA7CBD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EA50919-DEEB-4E2C-88B6-DDF3B232E7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63DC1B6F-1436-4942-A73D-2D80F22A00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0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C7E1B45-AA46-4F40-A6EB-F5FEFA40EB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63DD791-8552-4C47-B499-734700486CA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5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303D61DF-9A6F-4F15-9861-AE8F65D846F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8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EDA72079-87D9-4575-B3EB-BB0F500F355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8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16606422-532D-4DCD-AA3B-03AD228A20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8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0B0F5602-239D-4897-A842-6A99E7AC7F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8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E3B1123D-FE3B-4E79-B567-4F7D11543F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25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29E9D440-D5B1-4413-9D06-A56F48422A4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53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251D7DB-0041-4817-9CD6-284404A6B1D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453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A0D1DF97-8BDC-4D57-BC30-1EEB0D1FDCE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453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7285BAE9-0507-4226-A52F-1EDA504AF0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453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5C3859DD-4CA3-4039-BFD9-CE7A3CFD0E3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25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4B4939FF-3212-4837-93AE-BB99F9D72A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25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82143B60-5306-4CA8-ABB6-C0B3CC499C1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725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C523D135-8E14-42A9-B8E4-698723647F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725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F6A6FB63-946E-43D7-8074-E1EB12AE8CE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53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4D53101D-2416-44C8-9EA4-BE1717A521C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80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F6CA6C26-BDBE-4880-B720-62CA662E240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180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767DF8CA-5DC4-4D18-B662-BF3737EA656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08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0CC193B8-2EC6-45CD-A48B-48CD7DBE44A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80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B0FBB762-C976-48FF-9146-7F80C0E7D91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08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0854DDD-1516-4B20-B9E6-5A017EB78BE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635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D8F21EAF-831C-450A-B73E-A7DC5A2D1B6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08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A42542F8-D60D-42B5-AAA7-E45608FAC13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180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1E5E821-4076-4AED-AC19-C6BC14BEF9C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180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2596B763-D136-4465-82B4-A5BE4F93942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453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16DFECD5-A659-4B31-B3CA-62A71129E7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180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52464976-E2CC-4C46-884E-C406D0E8FCD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18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DDE213D6-0DC1-468D-9BD9-72537670932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090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156F21FD-BEFF-4CEF-9BF1-3AF3A0A63FF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635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DC936E87-457B-4F28-8E39-7766EF02569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63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DC57956A-3F3B-48F7-84F7-C882CA44D52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545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6559AB08-2E2F-4842-A06A-7AD885278E2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818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5DC964AC-1E3B-4CBB-A0C8-C9989BFB632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090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A5246B2E-EA32-4EBB-B878-605FDC37CD6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363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4BF2ED2A-259E-4206-9A70-AA036CB7C1D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908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F2DDF67E-AC8A-4A4A-81B4-9F3CC957FC12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363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85D7476C-2D7E-4B7D-A8E3-40FFC0F598D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35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DECEBF4A-EFE4-4206-9B8F-AB37EFC0FB4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908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871B057C-8A92-4ECF-9119-DC314A60B78B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363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CA18E746-FA18-4E99-9CE0-9D52B205023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635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0F555E1-11FB-4314-AF05-3D93F973D9C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3206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ECDC4D77-5836-4CC6-9F95-AEC3EE9E14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45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4C95D8D8-9B49-4CC4-B078-7D4D137A971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273206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3B96BD4-FC0C-48F9-B512-39ED5060F1F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8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557F5227-055E-4563-B776-3D59289324CA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545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CAA9C9FB-2E5A-43CB-A443-3B2EB291296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8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5EB7F64F-2B00-4663-BC3C-2D9221BD9F07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090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2A1F288F-1A11-420B-A9D8-29200093E7E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73206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C2D45B0E-BB51-467C-9D60-5418482C7F1A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7545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654CF3EC-7075-4E5E-A1BD-E4EB697CDB18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6818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CDB364B2-2BA6-43EE-BDDB-80D7A5E67B4F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6090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56F08A6E-FFB0-43C5-A4E3-1B2A3801746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635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B48434DB-F84D-453E-8496-15BAB879491F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635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AECA7586-3D18-47B7-88CA-FA88CEC3DB7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7545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97C11EDC-4026-4CDF-BBE3-F8C0327EBD58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8273206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7F9FF5DA-F520-470C-8A91-BEB5C53B578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273206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E94835C7-D921-41CE-9DCB-9BC719E610DC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5363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8FE800BF-9223-424B-9990-3B696C9609A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5363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70C25F58-DF7D-4BF0-8BDB-DFD664F91B6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90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516AB6A5-E794-4F8E-913D-12DA49CF408E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818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61DEF207-4468-4AA9-8489-F0C9A84E6CB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6090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0213AF32-02F3-43D9-8D9F-993EDCBD14E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818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CD505FEA-6BF7-490C-BA89-473FF791B867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545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D7434040-876F-4EA4-800A-B03E04D1B06A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273206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97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6. Icon libr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FB8C3DB8-54CD-4BF1-A0A5-13ABF296A787}"/>
              </a:ext>
            </a:extLst>
          </p:cNvPr>
          <p:cNvSpPr/>
          <p:nvPr userDrawn="1"/>
        </p:nvSpPr>
        <p:spPr>
          <a:xfrm>
            <a:off x="0" y="0"/>
            <a:ext cx="9144000" cy="46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2" name="Picture 1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94B58BE-C055-42C7-91E4-C4CCF8577C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969D350-1A31-4F3C-B3C0-D1E99A3A1C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8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85CED36-D720-4F33-AFE1-96479D5ECF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0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6F270E5D-CF37-43C3-BC2A-7A67340DD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EB71655-5152-4B37-B796-A692AA7CBD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EA50919-DEEB-4E2C-88B6-DDF3B232E7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63DC1B6F-1436-4942-A73D-2D80F22A00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0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C7E1B45-AA46-4F40-A6EB-F5FEFA40EB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63DD791-8552-4C47-B499-734700486CA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5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303D61DF-9A6F-4F15-9861-AE8F65D846F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8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EDA72079-87D9-4575-B3EB-BB0F500F355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8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16606422-532D-4DCD-AA3B-03AD228A20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8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0B0F5602-239D-4897-A842-6A99E7AC7F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8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E3B1123D-FE3B-4E79-B567-4F7D11543F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25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29E9D440-D5B1-4413-9D06-A56F48422A4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53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251D7DB-0041-4817-9CD6-284404A6B1D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453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A0D1DF97-8BDC-4D57-BC30-1EEB0D1FDCE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453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7285BAE9-0507-4226-A52F-1EDA504AF0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453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5C3859DD-4CA3-4039-BFD9-CE7A3CFD0E3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25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4B4939FF-3212-4837-93AE-BB99F9D72A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25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82143B60-5306-4CA8-ABB6-C0B3CC499C1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725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C523D135-8E14-42A9-B8E4-698723647F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725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F6A6FB63-946E-43D7-8074-E1EB12AE8CE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53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4D53101D-2416-44C8-9EA4-BE1717A521C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80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F6CA6C26-BDBE-4880-B720-62CA662E240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180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767DF8CA-5DC4-4D18-B662-BF3737EA656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08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0CC193B8-2EC6-45CD-A48B-48CD7DBE44A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80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B0FBB762-C976-48FF-9146-7F80C0E7D91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08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0854DDD-1516-4B20-B9E6-5A017EB78BE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635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D8F21EAF-831C-450A-B73E-A7DC5A2D1B6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08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A42542F8-D60D-42B5-AAA7-E45608FAC13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180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1E5E821-4076-4AED-AC19-C6BC14BEF9C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180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2596B763-D136-4465-82B4-A5BE4F93942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453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16DFECD5-A659-4B31-B3CA-62A71129E7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180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52464976-E2CC-4C46-884E-C406D0E8FCD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18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DDE213D6-0DC1-468D-9BD9-72537670932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090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156F21FD-BEFF-4CEF-9BF1-3AF3A0A63FF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635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DC936E87-457B-4F28-8E39-7766EF02569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632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DC57956A-3F3B-48F7-84F7-C882CA44D52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545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6559AB08-2E2F-4842-A06A-7AD885278E2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818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5DC964AC-1E3B-4CBB-A0C8-C9989BFB632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0907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A5246B2E-EA32-4EBB-B878-605FDC37CD6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363209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4BF2ED2A-259E-4206-9A70-AA036CB7C1D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908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F2DDF67E-AC8A-4A4A-81B4-9F3CC957FC12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363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85D7476C-2D7E-4B7D-A8E3-40FFC0F598D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35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DECEBF4A-EFE4-4206-9B8F-AB37EFC0FB4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908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871B057C-8A92-4ECF-9119-DC314A60B78B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363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CA18E746-FA18-4E99-9CE0-9D52B205023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635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0F555E1-11FB-4314-AF05-3D93F973D9C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3206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ECDC4D77-5836-4CC6-9F95-AEC3EE9E14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45709" y="3229552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4C95D8D8-9B49-4CC4-B078-7D4D137A971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273206" y="398342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3B96BD4-FC0C-48F9-B512-39ED5060F1F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8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557F5227-055E-4563-B776-3D59289324CA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545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CAA9C9FB-2E5A-43CB-A443-3B2EB291296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82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5EB7F64F-2B00-4663-BC3C-2D9221BD9F07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090709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2A1F288F-1A11-420B-A9D8-29200093E7E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73206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C2D45B0E-BB51-467C-9D60-5418482C7F1A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7545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654CF3EC-7075-4E5E-A1BD-E4EB697CDB18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68182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CDB364B2-2BA6-43EE-BDDB-80D7A5E67B4F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6090709" y="2475683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56F08A6E-FFB0-43C5-A4E3-1B2A3801746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635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B48434DB-F84D-453E-8496-15BAB879491F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635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AECA7586-3D18-47B7-88CA-FA88CEC3DB7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7545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97C11EDC-4026-4CDF-BBE3-F8C0327EBD58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8273206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7F9FF5DA-F520-470C-8A91-BEB5C53B578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273206" y="1721814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E94835C7-D921-41CE-9DCB-9BC719E610DC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5363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8FE800BF-9223-424B-9990-3B696C9609A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5363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70C25F58-DF7D-4BF0-8BDB-DFD664F91B6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907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516AB6A5-E794-4F8E-913D-12DA49CF408E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818209" y="967945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61DEF207-4468-4AA9-8489-F0C9A84E6CB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6090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0213AF32-02F3-43D9-8D9F-993EDCBD14E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8182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CD505FEA-6BF7-490C-BA89-473FF791B867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545709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D7434040-876F-4EA4-800A-B03E04D1B06A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273206" y="214076"/>
            <a:ext cx="612000" cy="612000"/>
          </a:xfrm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fr-LU" dirty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1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7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1" y="1958895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A22BCE-383A-46CA-9171-B474624940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7729" y="4779207"/>
            <a:ext cx="266700" cy="180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7A654-2CFC-4D9D-B5A2-0B2D13CA9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666321-DE96-420F-B374-3FDED10DE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FF8A2C-3AC0-44A8-A40A-984096E21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6C011E-29B2-473F-B823-59D879BA8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46AE4A-6072-4506-8F81-1508424B44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0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788" y="2015380"/>
            <a:ext cx="8127511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127511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slide (without picture)</a:t>
            </a:r>
          </a:p>
        </p:txBody>
      </p:sp>
    </p:spTree>
    <p:extLst>
      <p:ext uri="{BB962C8B-B14F-4D97-AF65-F5344CB8AC3E}">
        <p14:creationId xmlns:p14="http://schemas.microsoft.com/office/powerpoint/2010/main" val="3217048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1"/>
            <a:ext cx="3292473" cy="514349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101431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98717"/>
            <a:ext cx="4159370" cy="1101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3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6180"/>
            <a:ext cx="9144000" cy="518968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-36942"/>
            <a:ext cx="3292473" cy="47672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01967"/>
            <a:ext cx="4829782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07386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4046645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7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" y="4711856"/>
            <a:ext cx="1660597" cy="229163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1" y="1958895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6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77" y="149179"/>
            <a:ext cx="8821430" cy="656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449" y="930792"/>
            <a:ext cx="8744757" cy="3568056"/>
          </a:xfrm>
          <a:prstGeom prst="rect">
            <a:avLst/>
          </a:prstGeom>
        </p:spPr>
        <p:txBody>
          <a:bodyPr lIns="0" tIns="0" rIns="0" bIns="0"/>
          <a:lstStyle>
            <a:lvl1pPr marL="562356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-457200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30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500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4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8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02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716066C8-79AB-B54C-95F6-12219B26DE97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Direction de la sécurité de l’aviation civile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100"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11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100"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11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100"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11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6522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.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7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1" y="1958895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A22BCE-383A-46CA-9171-B474624940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7729" y="4779207"/>
            <a:ext cx="266700" cy="180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7A654-2CFC-4D9D-B5A2-0B2D13CA9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666321-DE96-420F-B374-3FDED10DE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FF8A2C-3AC0-44A8-A40A-984096E21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6C011E-29B2-473F-B823-59D879BA8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46AE4A-6072-4506-8F81-1508424B44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926" y="4716850"/>
            <a:ext cx="16573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EECADA23-0401-9E4D-A914-C961D9081A45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Direction de la sécurité de l’aviation civile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7712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EF497CB7-FE96-084D-8ED0-2B2CA751A508}" type="datetime4">
              <a:rPr lang="fr-FR" cap="all" smtClean="0">
                <a:solidFill>
                  <a:prstClr val="black"/>
                </a:solidFill>
              </a:rPr>
              <a:pPr algn="r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Direction de la sécurité de l’aviation civile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5960F3D9-BBC9-3B40-8BEA-AF22485764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9426" y="1836000"/>
            <a:ext cx="2510573" cy="2574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1F673287-B14C-5644-B26C-673D30368D3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6713" y="1836000"/>
            <a:ext cx="2510573" cy="2574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2A1DEBE6-113F-9740-80E4-1C0208F5568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64000" y="1836000"/>
            <a:ext cx="2510573" cy="2574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28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8CA27-D75E-6C45-872C-E63312D0E4AC}"/>
              </a:ext>
            </a:extLst>
          </p:cNvPr>
          <p:cNvSpPr/>
          <p:nvPr userDrawn="1"/>
        </p:nvSpPr>
        <p:spPr>
          <a:xfrm>
            <a:off x="107504" y="4371950"/>
            <a:ext cx="89289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2052000"/>
            <a:ext cx="7668000" cy="34624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lvl1pPr>
              <a:lnSpc>
                <a:spcPts val="2700"/>
              </a:lnSpc>
              <a:defRPr sz="2475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2662739"/>
            <a:ext cx="7668000" cy="23083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 defTabSz="914400"/>
            <a:fld id="{B40E711E-740F-E149-9DD2-6B235468B002}" type="datetime4">
              <a:rPr lang="fr-FR" cap="all" smtClean="0">
                <a:solidFill>
                  <a:prstClr val="black"/>
                </a:solidFill>
              </a:rPr>
              <a:pPr algn="r" defTabSz="914400"/>
              <a:t>31 mai 2024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fr-FR" dirty="0">
                <a:solidFill>
                  <a:prstClr val="black"/>
                </a:solidFill>
              </a:rPr>
              <a:t>FR – Direction de la sécurité de l’aviation civile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prstClr val="black"/>
                </a:solidFill>
              </a:rPr>
              <a:pPr defTabSz="914400"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8DB2F73-DAE3-4145-9CC3-07C67D4A2FD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032" y="311944"/>
            <a:ext cx="403324" cy="281566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D140F092-AE87-1D4F-974A-A9E584B640B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9999" y="215005"/>
            <a:ext cx="862561" cy="4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86000" y="348300"/>
            <a:ext cx="8172000" cy="89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86000" y="1239300"/>
            <a:ext cx="8172000" cy="305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691680" y="4878900"/>
            <a:ext cx="6823671" cy="80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525" baseline="0">
                <a:solidFill>
                  <a:schemeClr val="tx1"/>
                </a:solidFill>
                <a:latin typeface="BundesSans Office Regular" charset="0"/>
              </a:defRPr>
            </a:lvl1pPr>
          </a:lstStyle>
          <a:p>
            <a:r>
              <a:rPr lang="de-DE"/>
              <a:t>Absender  |  Titel  |  05.01.2021  |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1" y="4461011"/>
            <a:ext cx="1296035" cy="58773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950BD6-8149-480A-B68C-13CE17DF5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2366" y="4878901"/>
            <a:ext cx="191268" cy="8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lang="de-DE" sz="525" baseline="0" smtClean="0">
                <a:latin typeface="BundesSans Office Regular" charset="0"/>
              </a:defRPr>
            </a:lvl1pPr>
          </a:lstStyle>
          <a:p>
            <a:fld id="{23C2463F-A5C2-4DC3-BE95-69F89794008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  <p:sldLayoutId id="2147484568" r:id="rId16"/>
    <p:sldLayoutId id="2147484569" r:id="rId17"/>
    <p:sldLayoutId id="2147484570" r:id="rId18"/>
  </p:sldLayoutIdLst>
  <p:hf hdr="0" dt="0"/>
  <p:txStyles>
    <p:titleStyle>
      <a:lvl1pPr algn="l" defTabSz="685800" rtl="0" eaLnBrk="1" latinLnBrk="0" hangingPunct="1">
        <a:lnSpc>
          <a:spcPts val="2625"/>
        </a:lnSpc>
        <a:spcBef>
          <a:spcPct val="0"/>
        </a:spcBef>
        <a:buNone/>
        <a:defRPr sz="225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ts val="1800"/>
        </a:lnSpc>
        <a:spcBef>
          <a:spcPts val="0"/>
        </a:spcBef>
        <a:buFont typeface="Arial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9000" indent="-189000" algn="l" defTabSz="685800" rtl="0" eaLnBrk="1" latinLnBrk="0" hangingPunct="1">
        <a:lnSpc>
          <a:spcPts val="1800"/>
        </a:lnSpc>
        <a:spcBef>
          <a:spcPts val="0"/>
        </a:spcBef>
        <a:buFont typeface="+mj-lt"/>
        <a:buAutoNum type="arabicPeriod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000" indent="-189000" algn="l" defTabSz="685800" rtl="0" eaLnBrk="1" latinLnBrk="0" hangingPunct="1">
        <a:lnSpc>
          <a:spcPts val="1800"/>
        </a:lnSpc>
        <a:spcBef>
          <a:spcPts val="0"/>
        </a:spcBef>
        <a:buFont typeface="+mj-lt"/>
        <a:buAutoNum type="alphaLcParenR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0" indent="-135000" algn="l" defTabSz="685800" rtl="0" eaLnBrk="1" latinLnBrk="0" hangingPunct="1">
        <a:lnSpc>
          <a:spcPts val="1800"/>
        </a:lnSpc>
        <a:spcBef>
          <a:spcPts val="0"/>
        </a:spcBef>
        <a:buFont typeface="Symbol" charset="2"/>
        <a:buChar char="-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34475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2370F-A0B4-448F-9A64-3507BAA6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B6205-D486-43EB-8981-1C5127E8E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6132-06F2-4FC9-B338-A5A5134D7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0B09-0A56-48EE-B91F-94EB85ADF14D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10918-5DAB-412B-980F-035D0E628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957F-18B3-4E08-A226-3DA9A5FA2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72CD-57F7-4F8F-A226-0BDAF5023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2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3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7.jp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microsoft.com/office/2007/relationships/diagramDrawing" Target="../diagrams/drawing4.xml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7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26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25.png"/><Relationship Id="rId9" Type="http://schemas.openxmlformats.org/officeDocument/2006/relationships/diagramData" Target="../diagrams/data4.xml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0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350617-26A7-4195-B720-B3319D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89" y="1098903"/>
            <a:ext cx="5093892" cy="98249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 panose="02020609040205080304" pitchFamily="49" charset="-128"/>
              </a:rPr>
              <a:t>GLOBAL TBO SYMPOSIUM </a:t>
            </a:r>
            <a:b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 panose="02020609040205080304" pitchFamily="49" charset="-128"/>
              </a:rPr>
            </a:br>
            <a:endParaRPr lang="fr-LU" sz="27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1442D8-1ADA-453D-91AC-78EA7846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789" y="1958942"/>
            <a:ext cx="5093892" cy="11014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TBO global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50DE0-594D-388F-A952-92B653635057}"/>
              </a:ext>
            </a:extLst>
          </p:cNvPr>
          <p:cNvSpPr txBox="1"/>
          <p:nvPr/>
        </p:nvSpPr>
        <p:spPr>
          <a:xfrm>
            <a:off x="499844" y="3862393"/>
            <a:ext cx="4884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 Jolly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EASA – Senior ATM/ANS Expert Innovation/SESAR</a:t>
            </a:r>
          </a:p>
          <a:p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fr-L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AC3977E-9722-7EB1-05BF-35491CBCBB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304" r="30304"/>
          <a:stretch>
            <a:fillRect/>
          </a:stretch>
        </p:blipFill>
        <p:spPr>
          <a:xfrm>
            <a:off x="5851525" y="0"/>
            <a:ext cx="3292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F6909-72B2-4690-8DD8-D70AB5D0DE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777" y="184986"/>
            <a:ext cx="8821430" cy="533988"/>
          </a:xfrm>
        </p:spPr>
        <p:txBody>
          <a:bodyPr/>
          <a:lstStyle/>
          <a:p>
            <a:r>
              <a:rPr lang="en-GB" sz="2800" dirty="0"/>
              <a:t>Trajectory Based Operations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60F13F-7BBC-BF9D-7367-93283241D069}"/>
              </a:ext>
            </a:extLst>
          </p:cNvPr>
          <p:cNvSpPr/>
          <p:nvPr/>
        </p:nvSpPr>
        <p:spPr>
          <a:xfrm>
            <a:off x="1662028" y="1581384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13" tIns="174327" rIns="157113" bIns="1743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FF-ICE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9D6A12C-8D29-4B5C-8260-E98C3C23AAC9}"/>
              </a:ext>
            </a:extLst>
          </p:cNvPr>
          <p:cNvSpPr/>
          <p:nvPr/>
        </p:nvSpPr>
        <p:spPr>
          <a:xfrm>
            <a:off x="863616" y="1581384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3" tIns="132417" rIns="115203" bIns="132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73AF5C8-62C0-52D6-3D7B-B5F24C31A63C}"/>
              </a:ext>
            </a:extLst>
          </p:cNvPr>
          <p:cNvSpPr/>
          <p:nvPr/>
        </p:nvSpPr>
        <p:spPr>
          <a:xfrm>
            <a:off x="1261292" y="2302640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13" tIns="174327" rIns="157113" bIns="1743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ADS-C/EPP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99BCAA-5F45-2F23-3E1B-34BEF1D89A66}"/>
              </a:ext>
            </a:extLst>
          </p:cNvPr>
          <p:cNvSpPr/>
          <p:nvPr/>
        </p:nvSpPr>
        <p:spPr>
          <a:xfrm>
            <a:off x="312986" y="2472587"/>
            <a:ext cx="917715" cy="50984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86FA10-7657-4F85-C6D3-40E533E1277B}"/>
              </a:ext>
            </a:extLst>
          </p:cNvPr>
          <p:cNvSpPr/>
          <p:nvPr/>
        </p:nvSpPr>
        <p:spPr>
          <a:xfrm>
            <a:off x="2059704" y="2302640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3" tIns="132417" rIns="115203" bIns="132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92DD457-BDD3-05C1-88EC-B4211024C407}"/>
              </a:ext>
            </a:extLst>
          </p:cNvPr>
          <p:cNvSpPr/>
          <p:nvPr/>
        </p:nvSpPr>
        <p:spPr>
          <a:xfrm>
            <a:off x="1662028" y="3020752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13" tIns="174327" rIns="157113" bIns="1743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CPDLC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EFAA02-3F80-BDEF-F166-7FB55A808F69}"/>
              </a:ext>
            </a:extLst>
          </p:cNvPr>
          <p:cNvSpPr/>
          <p:nvPr/>
        </p:nvSpPr>
        <p:spPr>
          <a:xfrm>
            <a:off x="2423731" y="3193843"/>
            <a:ext cx="948305" cy="50984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86B8D6-C163-80DB-8167-87DAC074C94E}"/>
              </a:ext>
            </a:extLst>
          </p:cNvPr>
          <p:cNvSpPr/>
          <p:nvPr/>
        </p:nvSpPr>
        <p:spPr>
          <a:xfrm>
            <a:off x="863616" y="3023896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3" tIns="132417" rIns="115203" bIns="132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36055C4-935E-E4D3-E514-373D0481ACF7}"/>
              </a:ext>
            </a:extLst>
          </p:cNvPr>
          <p:cNvSpPr/>
          <p:nvPr/>
        </p:nvSpPr>
        <p:spPr>
          <a:xfrm>
            <a:off x="1261292" y="3745152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13" tIns="174327" rIns="157113" bIns="1743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sharing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D60E85-ED44-0345-64FA-2BB900DC81E4}"/>
              </a:ext>
            </a:extLst>
          </p:cNvPr>
          <p:cNvSpPr/>
          <p:nvPr/>
        </p:nvSpPr>
        <p:spPr>
          <a:xfrm>
            <a:off x="312986" y="3915099"/>
            <a:ext cx="917715" cy="50984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CC234D2-F98C-BFE0-7867-ECA15E0A35BF}"/>
              </a:ext>
            </a:extLst>
          </p:cNvPr>
          <p:cNvSpPr/>
          <p:nvPr/>
        </p:nvSpPr>
        <p:spPr>
          <a:xfrm>
            <a:off x="2059704" y="3745152"/>
            <a:ext cx="739270" cy="849736"/>
          </a:xfrm>
          <a:custGeom>
            <a:avLst/>
            <a:gdLst>
              <a:gd name="connsiteX0" fmla="*/ 0 w 849736"/>
              <a:gd name="connsiteY0" fmla="*/ 369635 h 739270"/>
              <a:gd name="connsiteX1" fmla="*/ 184818 w 849736"/>
              <a:gd name="connsiteY1" fmla="*/ 0 h 739270"/>
              <a:gd name="connsiteX2" fmla="*/ 664919 w 849736"/>
              <a:gd name="connsiteY2" fmla="*/ 0 h 739270"/>
              <a:gd name="connsiteX3" fmla="*/ 849736 w 849736"/>
              <a:gd name="connsiteY3" fmla="*/ 369635 h 739270"/>
              <a:gd name="connsiteX4" fmla="*/ 664919 w 849736"/>
              <a:gd name="connsiteY4" fmla="*/ 739270 h 739270"/>
              <a:gd name="connsiteX5" fmla="*/ 184818 w 849736"/>
              <a:gd name="connsiteY5" fmla="*/ 739270 h 739270"/>
              <a:gd name="connsiteX6" fmla="*/ 0 w 849736"/>
              <a:gd name="connsiteY6" fmla="*/ 369635 h 7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36" h="739270">
                <a:moveTo>
                  <a:pt x="424868" y="0"/>
                </a:moveTo>
                <a:lnTo>
                  <a:pt x="849736" y="160792"/>
                </a:lnTo>
                <a:lnTo>
                  <a:pt x="849736" y="578479"/>
                </a:lnTo>
                <a:lnTo>
                  <a:pt x="424868" y="739270"/>
                </a:lnTo>
                <a:lnTo>
                  <a:pt x="0" y="578479"/>
                </a:lnTo>
                <a:lnTo>
                  <a:pt x="0" y="160792"/>
                </a:lnTo>
                <a:lnTo>
                  <a:pt x="42486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3" tIns="132417" rIns="115203" bIns="132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7689BDF-0ADD-551D-45D1-A864B40392E1}"/>
              </a:ext>
            </a:extLst>
          </p:cNvPr>
          <p:cNvSpPr/>
          <p:nvPr/>
        </p:nvSpPr>
        <p:spPr>
          <a:xfrm>
            <a:off x="3234559" y="1789486"/>
            <a:ext cx="1150883" cy="2601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7569CCB-A8EC-C47A-7A1C-B89F7FA11106}"/>
              </a:ext>
            </a:extLst>
          </p:cNvPr>
          <p:cNvSpPr/>
          <p:nvPr/>
        </p:nvSpPr>
        <p:spPr>
          <a:xfrm>
            <a:off x="3234557" y="2566873"/>
            <a:ext cx="1150883" cy="2601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1DAEDD-3F1A-90F3-F8F4-E982AA862B80}"/>
              </a:ext>
            </a:extLst>
          </p:cNvPr>
          <p:cNvSpPr/>
          <p:nvPr/>
        </p:nvSpPr>
        <p:spPr>
          <a:xfrm>
            <a:off x="3234558" y="3394891"/>
            <a:ext cx="1150883" cy="2601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C4519EE-AC0A-C9F0-A204-3367F17AEC94}"/>
              </a:ext>
            </a:extLst>
          </p:cNvPr>
          <p:cNvSpPr/>
          <p:nvPr/>
        </p:nvSpPr>
        <p:spPr>
          <a:xfrm>
            <a:off x="3234559" y="4217654"/>
            <a:ext cx="1150883" cy="2601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E9602-3582-CD93-FE41-6EB716481B77}"/>
              </a:ext>
            </a:extLst>
          </p:cNvPr>
          <p:cNvSpPr/>
          <p:nvPr/>
        </p:nvSpPr>
        <p:spPr>
          <a:xfrm>
            <a:off x="4627179" y="1652557"/>
            <a:ext cx="2995449" cy="5339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 flight planning and trajectory prediction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37E63-D9E9-A8C6-75EC-D3A2019071E3}"/>
              </a:ext>
            </a:extLst>
          </p:cNvPr>
          <p:cNvSpPr/>
          <p:nvPr/>
        </p:nvSpPr>
        <p:spPr>
          <a:xfrm>
            <a:off x="4627179" y="2429945"/>
            <a:ext cx="2995449" cy="533988"/>
          </a:xfrm>
          <a:prstGeom prst="rect">
            <a:avLst/>
          </a:prstGeom>
          <a:solidFill>
            <a:srgbClr val="48D6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 trajectory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E048D-8329-B258-36DF-1F1C65101E1E}"/>
              </a:ext>
            </a:extLst>
          </p:cNvPr>
          <p:cNvSpPr/>
          <p:nvPr/>
        </p:nvSpPr>
        <p:spPr>
          <a:xfrm>
            <a:off x="4627179" y="3207333"/>
            <a:ext cx="2995449" cy="533988"/>
          </a:xfrm>
          <a:prstGeom prst="rect">
            <a:avLst/>
          </a:prstGeom>
          <a:solidFill>
            <a:srgbClr val="80E4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Facilitates issuing of complex clearances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50248-4000-E71A-6E4A-EC8B1AEA38E6}"/>
              </a:ext>
            </a:extLst>
          </p:cNvPr>
          <p:cNvSpPr/>
          <p:nvPr/>
        </p:nvSpPr>
        <p:spPr>
          <a:xfrm>
            <a:off x="4627179" y="4062070"/>
            <a:ext cx="2995449" cy="533988"/>
          </a:xfrm>
          <a:prstGeom prst="rect">
            <a:avLst/>
          </a:prstGeom>
          <a:solidFill>
            <a:srgbClr val="F1D7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upto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 information availability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347C3E56-0BC9-5CE0-F9EB-CA7DA0178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109082"/>
              </p:ext>
            </p:extLst>
          </p:nvPr>
        </p:nvGraphicFramePr>
        <p:xfrm>
          <a:off x="4769069" y="892093"/>
          <a:ext cx="170981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3E5683D-8906-38D9-7291-F863E3CD1367}"/>
              </a:ext>
            </a:extLst>
          </p:cNvPr>
          <p:cNvSpPr/>
          <p:nvPr/>
        </p:nvSpPr>
        <p:spPr>
          <a:xfrm>
            <a:off x="457109" y="932351"/>
            <a:ext cx="2777448" cy="3777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TBO ?</a:t>
            </a:r>
          </a:p>
        </p:txBody>
      </p:sp>
    </p:spTree>
    <p:extLst>
      <p:ext uri="{BB962C8B-B14F-4D97-AF65-F5344CB8AC3E}">
        <p14:creationId xmlns:p14="http://schemas.microsoft.com/office/powerpoint/2010/main" val="24846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>
            <a:extLst>
              <a:ext uri="{FF2B5EF4-FFF2-40B4-BE49-F238E27FC236}">
                <a16:creationId xmlns:a16="http://schemas.microsoft.com/office/drawing/2014/main" id="{57F9F21A-DAFB-DBEC-BE0F-C06C884115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88" y="518371"/>
            <a:ext cx="7011554" cy="44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5D195F-9371-FEF1-55F5-95BCC1E00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352" y="3288424"/>
            <a:ext cx="2286000" cy="14478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DE9AC1-93AE-B96C-C130-1600A7239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777" y="149179"/>
            <a:ext cx="8821430" cy="505253"/>
          </a:xfrm>
        </p:spPr>
        <p:txBody>
          <a:bodyPr/>
          <a:lstStyle/>
          <a:p>
            <a:r>
              <a:rPr lang="en-GB" sz="2800" dirty="0"/>
              <a:t>Implementation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4607C9-C549-4872-518D-50395D7474AC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3048" y="866846"/>
            <a:ext cx="2770066" cy="4081791"/>
          </a:xfrm>
          <a:prstGeom prst="straightConnector1">
            <a:avLst/>
          </a:prstGeom>
          <a:ln w="130175">
            <a:gradFill flip="none" rotWithShape="1">
              <a:gsLst>
                <a:gs pos="59000">
                  <a:srgbClr val="D28221"/>
                </a:gs>
                <a:gs pos="18000">
                  <a:srgbClr val="C0504D"/>
                </a:gs>
                <a:gs pos="93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9C983A-96D8-BD76-2E9F-FEB429B1991D}"/>
              </a:ext>
            </a:extLst>
          </p:cNvPr>
          <p:cNvSpPr/>
          <p:nvPr/>
        </p:nvSpPr>
        <p:spPr>
          <a:xfrm>
            <a:off x="6977489" y="2184695"/>
            <a:ext cx="174300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Access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Impact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 safety,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Times New Roman" panose="02020603050405020304" pitchFamily="18" charset="0"/>
              </a:rPr>
              <a:t>interoperability security and </a:t>
            </a:r>
            <a:r>
              <a:rPr 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sustainability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91729E8-E14E-73D6-4701-82ED19A5B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474246"/>
              </p:ext>
            </p:extLst>
          </p:nvPr>
        </p:nvGraphicFramePr>
        <p:xfrm>
          <a:off x="275536" y="1592317"/>
          <a:ext cx="2317531" cy="242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F55FC93-5B3D-6B0D-E969-60D6C1B9C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620897"/>
              </p:ext>
            </p:extLst>
          </p:nvPr>
        </p:nvGraphicFramePr>
        <p:xfrm>
          <a:off x="3129102" y="866845"/>
          <a:ext cx="3429000" cy="392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E491A0-B60D-34B6-52F5-C82E5C0A1ED4}"/>
              </a:ext>
            </a:extLst>
          </p:cNvPr>
          <p:cNvSpPr/>
          <p:nvPr/>
        </p:nvSpPr>
        <p:spPr>
          <a:xfrm>
            <a:off x="2230107" y="2501138"/>
            <a:ext cx="898995" cy="32122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A0347-EF6F-9D3E-8A2B-058E0473F170}"/>
              </a:ext>
            </a:extLst>
          </p:cNvPr>
          <p:cNvSpPr/>
          <p:nvPr/>
        </p:nvSpPr>
        <p:spPr>
          <a:xfrm>
            <a:off x="472578" y="1174762"/>
            <a:ext cx="2009397" cy="4175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Effected parties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0A5CDE-67D2-C083-0886-DC14381750D3}"/>
              </a:ext>
            </a:extLst>
          </p:cNvPr>
          <p:cNvSpPr/>
          <p:nvPr/>
        </p:nvSpPr>
        <p:spPr>
          <a:xfrm>
            <a:off x="3510386" y="1046382"/>
            <a:ext cx="2650950" cy="474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Regulatory consideration </a:t>
            </a:r>
          </a:p>
        </p:txBody>
      </p:sp>
    </p:spTree>
    <p:extLst>
      <p:ext uri="{BB962C8B-B14F-4D97-AF65-F5344CB8AC3E}">
        <p14:creationId xmlns:p14="http://schemas.microsoft.com/office/powerpoint/2010/main" val="2363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AsOne/>
      </p:bldGraphic>
      <p:bldGraphic spid="10" grpId="0">
        <p:bldAsOne/>
      </p:bldGraphic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82DE076-A97D-408F-E339-F234F49BE9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3393" y="0"/>
            <a:ext cx="8337214" cy="514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3B1BE8-BBF5-210B-2B0D-18F52FB37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76" y="1582985"/>
            <a:ext cx="2289341" cy="25419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A160B7-3913-0BDF-26D2-967C7734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54" y="2488930"/>
            <a:ext cx="2286001" cy="17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95565-FE41-D9CE-A1A3-66F7282F0AB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65" y="944580"/>
            <a:ext cx="2283089" cy="1688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4D69BB-884A-C257-99B3-419C88C9F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352" y="3045920"/>
            <a:ext cx="1978956" cy="146899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B1D40-539D-F4C2-D81B-B09BA853C7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2800" b="1" dirty="0"/>
              <a:t>Global Harmonisation - Implementation</a:t>
            </a:r>
            <a:endParaRPr lang="en-GB" sz="2800" dirty="0"/>
          </a:p>
          <a:p>
            <a:endParaRPr lang="en-GB" sz="2800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AE2FD070-4B78-896C-13A1-0AA3FAA5C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68378"/>
              </p:ext>
            </p:extLst>
          </p:nvPr>
        </p:nvGraphicFramePr>
        <p:xfrm>
          <a:off x="460453" y="993228"/>
          <a:ext cx="197586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090EB54-4CED-5661-F324-5FF55711F6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9592" y="771904"/>
            <a:ext cx="920312" cy="89205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523144D-3F94-90EC-5998-0115440EFF0B}"/>
              </a:ext>
            </a:extLst>
          </p:cNvPr>
          <p:cNvSpPr/>
          <p:nvPr/>
        </p:nvSpPr>
        <p:spPr>
          <a:xfrm>
            <a:off x="833041" y="2488930"/>
            <a:ext cx="1778250" cy="7300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Correct implementation objectives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AA6809-B8BB-FCBA-6357-B086F93B5118}"/>
              </a:ext>
            </a:extLst>
          </p:cNvPr>
          <p:cNvSpPr/>
          <p:nvPr/>
        </p:nvSpPr>
        <p:spPr>
          <a:xfrm>
            <a:off x="5588989" y="928694"/>
            <a:ext cx="2142266" cy="8119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More efficient airspace operations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4BEAB7-4501-69A0-0F58-F7ED64482920}"/>
              </a:ext>
            </a:extLst>
          </p:cNvPr>
          <p:cNvSpPr/>
          <p:nvPr/>
        </p:nvSpPr>
        <p:spPr>
          <a:xfrm>
            <a:off x="5664353" y="4069764"/>
            <a:ext cx="2286001" cy="5968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Known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644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D6B75BB-CDDD-27AB-6CB2-067689C8DA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03393" y="0"/>
            <a:ext cx="8337214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BF055-31DE-8624-B411-B6DEE7D7C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777" y="149179"/>
            <a:ext cx="8821430" cy="502969"/>
          </a:xfrm>
        </p:spPr>
        <p:txBody>
          <a:bodyPr/>
          <a:lstStyle/>
          <a:p>
            <a:r>
              <a:rPr lang="en-GB" sz="2800" b="1" dirty="0"/>
              <a:t>Global Harmonisation</a:t>
            </a:r>
            <a:endParaRPr lang="en-GB" sz="28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41E9093-3799-2CCF-A24A-0984A14D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286" y="1642617"/>
            <a:ext cx="2864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Aligned </a:t>
            </a:r>
          </a:p>
          <a:p>
            <a:pPr marL="285750" marR="0" lvl="0" indent="-285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Global Air Navigation Plan,</a:t>
            </a:r>
          </a:p>
          <a:p>
            <a:pPr marL="285750" marR="0" lvl="0" indent="-285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 EU ATM Master Plan,</a:t>
            </a:r>
          </a:p>
          <a:p>
            <a:pPr marL="285750" marR="0" lvl="0" indent="-285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 Regional Implementation plans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71798C"/>
              </a:solidFill>
              <a:effectLst/>
              <a:uLnTx/>
              <a:uFillTx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B3CA77B-574B-9F08-AFB1-3868F0A6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50" y="3531592"/>
            <a:ext cx="2628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Internationally agreed Standards/Norms</a:t>
            </a:r>
          </a:p>
        </p:txBody>
      </p:sp>
      <p:pic>
        <p:nvPicPr>
          <p:cNvPr id="6" name="Picture 24" descr="PPP_CGENE_CLP_Puzzle_Whole">
            <a:extLst>
              <a:ext uri="{FF2B5EF4-FFF2-40B4-BE49-F238E27FC236}">
                <a16:creationId xmlns:a16="http://schemas.microsoft.com/office/drawing/2014/main" id="{4D026FBB-F55F-A657-2DDA-19D9D04B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619" y="1844592"/>
            <a:ext cx="4021167" cy="33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49E11-3B05-F24E-C6A5-1DE8445AAECE}"/>
              </a:ext>
            </a:extLst>
          </p:cNvPr>
          <p:cNvSpPr txBox="1"/>
          <p:nvPr/>
        </p:nvSpPr>
        <p:spPr>
          <a:xfrm rot="19404719">
            <a:off x="3986878" y="2209522"/>
            <a:ext cx="1045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71798C">
                    <a:lumMod val="75000"/>
                  </a:srgbClr>
                </a:solidFill>
                <a:latin typeface="Impact" pitchFamily="34" charset="0"/>
              </a:rPr>
              <a:t>Concept</a:t>
            </a:r>
            <a:endParaRPr lang="en-GB" sz="1600" dirty="0">
              <a:solidFill>
                <a:srgbClr val="71798C">
                  <a:lumMod val="75000"/>
                </a:srgbClr>
              </a:solidFill>
              <a:latin typeface="Impact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F2F45-1310-E8F8-F46A-B67C6D78B9EC}"/>
              </a:ext>
            </a:extLst>
          </p:cNvPr>
          <p:cNvSpPr txBox="1"/>
          <p:nvPr/>
        </p:nvSpPr>
        <p:spPr>
          <a:xfrm rot="19789634">
            <a:off x="3594271" y="3579955"/>
            <a:ext cx="153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71798C">
                    <a:lumMod val="75000"/>
                  </a:srgbClr>
                </a:solidFill>
                <a:latin typeface="Impact" pitchFamily="34" charset="0"/>
              </a:rPr>
              <a:t>Standardisation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59CB8-9482-C230-43E2-30CE1F910926}"/>
              </a:ext>
            </a:extLst>
          </p:cNvPr>
          <p:cNvSpPr txBox="1"/>
          <p:nvPr/>
        </p:nvSpPr>
        <p:spPr>
          <a:xfrm rot="19979912">
            <a:off x="5051114" y="3613958"/>
            <a:ext cx="129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71798C">
                    <a:lumMod val="75000"/>
                  </a:srgbClr>
                </a:solidFill>
                <a:latin typeface="Impact" pitchFamily="34" charset="0"/>
              </a:rPr>
              <a:t>Regulations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CD89D-4EED-69B9-65F4-0118E74F8BB3}"/>
              </a:ext>
            </a:extLst>
          </p:cNvPr>
          <p:cNvSpPr txBox="1"/>
          <p:nvPr/>
        </p:nvSpPr>
        <p:spPr>
          <a:xfrm rot="20186163">
            <a:off x="5245729" y="2426901"/>
            <a:ext cx="115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71798C">
                    <a:lumMod val="75000"/>
                  </a:srgbClr>
                </a:solidFill>
                <a:latin typeface="Impact" pitchFamily="34" charset="0"/>
              </a:rPr>
              <a:t>Air/Ground Sync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22422BA-B846-5F79-5C73-B8288AAD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23" y="1588081"/>
            <a:ext cx="248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Compatible solutions and  Procedures 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A45093E-9150-15E8-2CC9-59A9DE451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473" y="3244070"/>
            <a:ext cx="20431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Harmonisation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 regulatory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71798C"/>
                </a:solidFill>
                <a:effectLst/>
                <a:uLnTx/>
                <a:uFillTx/>
              </a:rPr>
              <a:t> requirements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1798C"/>
              </a:solidFill>
              <a:effectLst/>
              <a:uLnTx/>
              <a:uFillTx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C25912A-3FAA-5D05-47EC-AC7FD468D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624304"/>
              </p:ext>
            </p:extLst>
          </p:nvPr>
        </p:nvGraphicFramePr>
        <p:xfrm>
          <a:off x="899822" y="689422"/>
          <a:ext cx="7344355" cy="50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644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;p27">
            <a:extLst>
              <a:ext uri="{FF2B5EF4-FFF2-40B4-BE49-F238E27FC236}">
                <a16:creationId xmlns:a16="http://schemas.microsoft.com/office/drawing/2014/main" id="{0FB8BFE3-F7FD-73DC-31A3-BC79AEA6772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0284" y="1632476"/>
            <a:ext cx="8362345" cy="530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algn="ctr"/>
            <a:r>
              <a:rPr lang="en-GB" dirty="0"/>
              <a:t>Thank you for your attention!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88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INISTÈRIEL">
  <a:themeElements>
    <a:clrScheme name="Thème DSA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CF41"/>
      </a:accent1>
      <a:accent2>
        <a:srgbClr val="484D7A"/>
      </a:accent2>
      <a:accent3>
        <a:srgbClr val="00ACBE"/>
      </a:accent3>
      <a:accent4>
        <a:srgbClr val="91AE4F"/>
      </a:accent4>
      <a:accent5>
        <a:srgbClr val="FF6F4C"/>
      </a:accent5>
      <a:accent6>
        <a:srgbClr val="A26859"/>
      </a:accent6>
      <a:hlink>
        <a:srgbClr val="0563C1"/>
      </a:hlink>
      <a:folHlink>
        <a:srgbClr val="954F7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 de présentation - DSACv2" id="{D28231BC-FA5B-0241-9FD6-775EBB5811AB}" vid="{48C4E97F-8560-AC4B-BFE0-F0CDB02D13CD}"/>
    </a:ext>
  </a:extLst>
</a:theme>
</file>

<file path=ppt/theme/theme2.xml><?xml version="1.0" encoding="utf-8"?>
<a:theme xmlns:a="http://schemas.openxmlformats.org/drawingml/2006/main" name="BReg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1">
      <a:srgbClr val="5F306E"/>
    </a:custClr>
    <a:custClr name="2">
      <a:srgbClr val="770F2C"/>
    </a:custClr>
    <a:custClr name="3">
      <a:srgbClr val="C0003B"/>
    </a:custClr>
    <a:custClr name="4">
      <a:srgbClr val="CD5037"/>
    </a:custClr>
    <a:custClr name="5">
      <a:srgbClr val="F7BB3C"/>
    </a:custClr>
    <a:custClr name="6">
      <a:srgbClr val="F8DF39"/>
    </a:custClr>
    <a:custClr name="7">
      <a:srgbClr val="C1CA30"/>
    </a:custClr>
    <a:custClr name="8">
      <a:srgbClr val="597C39"/>
    </a:custClr>
    <a:custClr name="9">
      <a:srgbClr val="005C45"/>
    </a:custClr>
    <a:custClr name="10">
      <a:srgbClr val="008549"/>
    </a:custClr>
    <a:custClr name="11">
      <a:srgbClr val="00818B"/>
    </a:custClr>
    <a:custClr name="12">
      <a:srgbClr val="80CDEB"/>
    </a:custClr>
    <a:custClr name="13">
      <a:srgbClr val="0077B6"/>
    </a:custClr>
    <a:custClr name="14">
      <a:srgbClr val="007093"/>
    </a:custClr>
    <a:custClr name="15">
      <a:srgbClr val="004A75"/>
    </a:custClr>
    <a:custClr name="16">
      <a:srgbClr val="566063"/>
    </a:custClr>
    <a:custClr name="17">
      <a:srgbClr val="BDC5C8"/>
    </a:custClr>
  </a:custClrLst>
  <a:extLst>
    <a:ext uri="{05A4C25C-085E-4340-85A3-A5531E510DB2}">
      <thm15:themeFamily xmlns:thm15="http://schemas.microsoft.com/office/thememl/2012/main" name="BAF_Vorlage2020_4zu3 [Schreibgeschützt]" id="{7E5E0A8F-6B96-49F9-91CA-C6DA908CF1D9}" vid="{B8843B7E-A91B-4B17-A33D-E66D0C0697A2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ASA">
  <a:themeElements>
    <a:clrScheme name="EASA-blue">
      <a:dk1>
        <a:sysClr val="windowText" lastClr="000000"/>
      </a:dk1>
      <a:lt1>
        <a:sysClr val="window" lastClr="FFFFFF"/>
      </a:lt1>
      <a:dk2>
        <a:srgbClr val="222F64"/>
      </a:dk2>
      <a:lt2>
        <a:srgbClr val="27ACCC"/>
      </a:lt2>
      <a:accent1>
        <a:srgbClr val="007FC2"/>
      </a:accent1>
      <a:accent2>
        <a:srgbClr val="FBBC39"/>
      </a:accent2>
      <a:accent3>
        <a:srgbClr val="B2CF42"/>
      </a:accent3>
      <a:accent4>
        <a:srgbClr val="16CC7F"/>
      </a:accent4>
      <a:accent5>
        <a:srgbClr val="18C4BC"/>
      </a:accent5>
      <a:accent6>
        <a:srgbClr val="FF6B66"/>
      </a:accent6>
      <a:hlink>
        <a:srgbClr val="1F2954"/>
      </a:hlink>
      <a:folHlink>
        <a:srgbClr val="1A2143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SA" id="{6AFEF22F-07BE-4FD7-9E2C-C061E47115F5}" vid="{BB07A42E-B153-490E-8452-2AEE515C21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S Template" ma:contentTypeID="0x010100A14FE9BE6CE84F1BB23C774EC08C4AEA2D010039FCBC2891070F46ABE301F7C89982DF" ma:contentTypeVersion="48" ma:contentTypeDescription="" ma:contentTypeScope="" ma:versionID="37cc8e28a638d34901233498803dd1da">
  <xsd:schema xmlns:xsd="http://www.w3.org/2001/XMLSchema" xmlns:xs="http://www.w3.org/2001/XMLSchema" xmlns:p="http://schemas.microsoft.com/office/2006/metadata/properties" xmlns:ns2="391a2f22-9f1b-4edd-a10b-257ace2d067d" xmlns:ns3="720140C3-6DF4-409B-A1F7-429D32417DCA" xmlns:ns4="13a41462-d3c5-4676-81cf-1cb4ae80045f" xmlns:ns5="6E10281A-CD3A-4F0C-9B7D-A2009929208B" targetNamespace="http://schemas.microsoft.com/office/2006/metadata/properties" ma:root="true" ma:fieldsID="f5594b97b3c9f824a30a476505a4ca82" ns2:_="" ns3:_="" ns4:_="" ns5:_="">
    <xsd:import namespace="391a2f22-9f1b-4edd-a10b-257ace2d067d"/>
    <xsd:import namespace="720140C3-6DF4-409B-A1F7-429D32417DCA"/>
    <xsd:import namespace="13a41462-d3c5-4676-81cf-1cb4ae80045f"/>
    <xsd:import namespace="6E10281A-CD3A-4F0C-9B7D-A200992920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MF_C0_Description" minOccurs="0"/>
                <xsd:element ref="ns2:IMF_C0_Contributor" minOccurs="0"/>
                <xsd:element ref="ns2:IMF_C0_Archived" minOccurs="0"/>
                <xsd:element ref="ns3:IMF_C0_TaxonomyTaxHTField0" minOccurs="0"/>
                <xsd:element ref="ns2:IMF_C0_Owner" minOccurs="0"/>
                <xsd:element ref="ns2:IMF_C0_OriginatedTimestamp" minOccurs="0"/>
                <xsd:element ref="ns2:IMF_C0_PublicationStatus"/>
                <xsd:element ref="ns3:IMF_C0_SourceTaxHTField0" minOccurs="0"/>
                <xsd:element ref="ns2:IMF_C0_Distribution" minOccurs="0"/>
                <xsd:element ref="ns2:IMF_C0_Language" minOccurs="0"/>
                <xsd:element ref="ns2:TaxKeywordTaxHTField" minOccurs="0"/>
                <xsd:element ref="ns4:IMSProcessTaxonomyTaxHTField0" minOccurs="0"/>
                <xsd:element ref="ns2:TaxCatchAll" minOccurs="0"/>
                <xsd:element ref="ns2:TaxCatchAllLabel" minOccurs="0"/>
                <xsd:element ref="ns4:IMSApprovalDate"/>
                <xsd:element ref="ns4:IMSApprovalStatus"/>
                <xsd:element ref="ns4:IMSArisId" minOccurs="0"/>
                <xsd:element ref="ns4:IMSAcronymTaxHTField0" minOccurs="0"/>
                <xsd:element ref="ns4:IMSFormType"/>
                <xsd:element ref="ns4:IMSRegulatorySource"/>
                <xsd:element ref="ns4:IMSSensitivityMarking"/>
                <xsd:element ref="ns5:IMF_RC_RefDocumentGuid" minOccurs="0"/>
                <xsd:element ref="ns5:IMF_RC_RefDocumentId" minOccurs="0"/>
                <xsd:element ref="ns5:IMF_RC_RefDocumentVersion" minOccurs="0"/>
                <xsd:element ref="ns5:IMF_RC_RefDocumentLib" minOccurs="0"/>
                <xsd:element ref="ns5:IMF_RC_RefDocumentSet" minOccurs="0"/>
                <xsd:element ref="ns5:IMF_RC_RefDocument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a2f22-9f1b-4edd-a10b-257ace2d06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MF_C0_Description" ma:index="12" nillable="true" ma:displayName="Description" ma:description="Short description of document and its contents" ma:internalName="IMF_C0_Description" ma:readOnly="false">
      <xsd:simpleType>
        <xsd:restriction base="dms:Note">
          <xsd:maxLength value="255"/>
        </xsd:restriction>
      </xsd:simpleType>
    </xsd:element>
    <xsd:element name="IMF_C0_Contributor" ma:index="13" nillable="true" ma:displayName="Contributor" ma:description="Indicate one or more contributors to the object" ma:list="UserInfo" ma:internalName="IMF_C0_Contribu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Archived" ma:index="14" nillable="true" ma:displayName="Archived" ma:default="0" ma:description="Indicates cycle status of object" ma:hidden="true" ma:internalName="IMF_C0_Archived" ma:readOnly="false">
      <xsd:simpleType>
        <xsd:restriction base="dms:Boolean"/>
      </xsd:simpleType>
    </xsd:element>
    <xsd:element name="IMF_C0_Owner" ma:index="17" nillable="true" ma:displayName="Owner" ma:default="" ma:description="Indicates Head of department" ma:hidden="true" ma:list="UserInfo" ma:internalName="IMF_C0_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OriginatedTimestamp" ma:index="18" nillable="true" ma:displayName="Originated timestamp" ma:default="[today]" ma:description="Indicates originated timestamp of object if not created in SP" ma:format="DateTime" ma:internalName="IMF_C0_OriginatedTimestamp" ma:readOnly="false">
      <xsd:simpleType>
        <xsd:restriction base="dms:DateTime"/>
      </xsd:simpleType>
    </xsd:element>
    <xsd:element name="IMF_C0_PublicationStatus" ma:index="19" ma:displayName="Publication status" ma:default="EASA internal" ma:description="Indictates if the object can be published outwards the Internet" ma:internalName="IMF_C0_PublicationStatus" ma:readOnly="false">
      <xsd:simpleType>
        <xsd:restriction base="dms:Choice">
          <xsd:enumeration value="EASA internal"/>
          <xsd:enumeration value="Not reviewed for public release"/>
          <xsd:enumeration value="Approved for public release"/>
          <xsd:enumeration value="Sensitive but unclassified"/>
        </xsd:restriction>
      </xsd:simpleType>
    </xsd:element>
    <xsd:element name="IMF_C0_Distribution" ma:index="22" nillable="true" ma:displayName="Distribution" ma:default="EASA" ma:description="Indicate if object comes into or leaves EASA (EASA/In/Out)" ma:hidden="true" ma:internalName="IMF_C0_Distribution" ma:readOnly="false">
      <xsd:simpleType>
        <xsd:restriction base="dms:Choice">
          <xsd:enumeration value="EASA"/>
          <xsd:enumeration value="In"/>
          <xsd:enumeration value="Out"/>
        </xsd:restriction>
      </xsd:simpleType>
    </xsd:element>
    <xsd:element name="IMF_C0_Language" ma:index="23" nillable="true" ma:displayName="Language" ma:default="English" ma:description="" ma:hidden="true" ma:internalName="IMF_C0_Language" ma:readOnly="false">
      <xsd:simpleType>
        <xsd:restriction base="dms:Choice">
          <xsd:enumeration value="English"/>
          <xsd:enumeration value="French"/>
          <xsd:enumeration value="German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readOnly="false" ma:fieldId="{23f27201-bee3-471e-b2e7-b64fd8b7ca38}" ma:taxonomyMulti="true" ma:sspId="8358dc2d-5dac-4cc2-8ed1-5c20419657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3859e3b-acf6-4239-bdbf-866f974b27ec}" ma:internalName="TaxCatchAll" ma:showField="CatchAllData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23859e3b-acf6-4239-bdbf-866f974b27ec}" ma:internalName="TaxCatchAllLabel" ma:readOnly="true" ma:showField="CatchAllDataLabel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140C3-6DF4-409B-A1F7-429D32417DCA" elementFormDefault="qualified">
    <xsd:import namespace="http://schemas.microsoft.com/office/2006/documentManagement/types"/>
    <xsd:import namespace="http://schemas.microsoft.com/office/infopath/2007/PartnerControls"/>
    <xsd:element name="IMF_C0_TaxonomyTaxHTField0" ma:index="15" ma:taxonomy="true" ma:internalName="IMF_C0_TaxonomyTaxHTField0" ma:taxonomyFieldName="IMF_C0_Taxonomy" ma:displayName="Taxonomy" ma:readOnly="false" ma:fieldId="{cf456d8d-8c00-4f58-9eea-3acf158a8d25}" ma:sspId="8358dc2d-5dac-4cc2-8ed1-5c2041965753" ma:termSetId="4b10b631-c2b5-4fc7-abfe-3cafbec3f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F_C0_SourceTaxHTField0" ma:index="20" ma:taxonomy="true" ma:internalName="IMF_C0_SourceTaxHTField0" ma:taxonomyFieldName="IMF_C0_Source" ma:displayName="Source" ma:readOnly="false" ma:default="1;#EASA|f2fd8376-381c-4ede-a9cd-0a84d06f4d45" ma:fieldId="{eb94dad3-d236-47b0-8922-8fe392b9072c}" ma:sspId="8358dc2d-5dac-4cc2-8ed1-5c2041965753" ma:termSetId="c85d0ee6-6f1d-4fee-ac6f-42b79544e6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41462-d3c5-4676-81cf-1cb4ae80045f" elementFormDefault="qualified">
    <xsd:import namespace="http://schemas.microsoft.com/office/2006/documentManagement/types"/>
    <xsd:import namespace="http://schemas.microsoft.com/office/infopath/2007/PartnerControls"/>
    <xsd:element name="IMSProcessTaxonomyTaxHTField0" ma:index="26" ma:taxonomy="true" ma:internalName="IMSProcessTaxonomyTaxHTField0" ma:taxonomyFieldName="IMSProcessTaxonomy" ma:displayName="Process taxonomy (Q)" ma:default="" ma:fieldId="f18fae71-a947-4e07-8845-dca4bf3d380c" ma:taxonomyMulti="true" ma:sspId="8358dc2d-5dac-4cc2-8ed1-5c2041965753" ma:termSetId="89011a43-13ba-4f07-a418-2eea87b9ae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ApprovalDate" ma:index="30" ma:displayName="Approval date" ma:default="[today]" ma:description="Approval date" ma:format="DateTime" ma:indexed="true" ma:internalName="IMSApprovalDate">
      <xsd:simpleType>
        <xsd:restriction base="dms:DateTime"/>
      </xsd:simpleType>
    </xsd:element>
    <xsd:element name="IMSApprovalStatus" ma:index="31" ma:displayName="Approval status" ma:default="Draft" ma:description="Approval status" ma:indexed="true" ma:internalName="IMSApprovalStatus">
      <xsd:simpleType>
        <xsd:restriction base="dms:Choice">
          <xsd:enumeration value="Draft"/>
          <xsd:enumeration value="In review"/>
          <xsd:enumeration value="Approved"/>
        </xsd:restriction>
      </xsd:simpleType>
    </xsd:element>
    <xsd:element name="IMSArisId" ma:index="32" nillable="true" ma:displayName="Aris ID" ma:description="Aris ID" ma:internalName="IMSArisId">
      <xsd:simpleType>
        <xsd:restriction base="dms:Text"/>
      </xsd:simpleType>
    </xsd:element>
    <xsd:element name="IMSAcronymTaxHTField0" ma:index="33" ma:taxonomy="true" ma:internalName="IMSAcronymTaxHTField0" ma:taxonomyFieldName="IMSAcronym" ma:displayName="Acronym" ma:indexed="true" ma:default="" ma:fieldId="{dbafa9dc-4115-4a1e-a712-8c79b5d311f8}" ma:sspId="8358dc2d-5dac-4cc2-8ed1-5c2041965753" ma:termSetId="5682b1a9-309c-4d53-a544-a3b112910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FormType" ma:index="35" ma:displayName="Form type" ma:default="Quality form" ma:description="Form type" ma:internalName="IMSFormType">
      <xsd:simpleType>
        <xsd:restriction base="dms:Choice">
          <xsd:enumeration value="Quality template"/>
          <xsd:enumeration value="Quality form"/>
          <xsd:enumeration value="EASA form"/>
          <xsd:enumeration value="Application form"/>
        </xsd:restriction>
      </xsd:simpleType>
    </xsd:element>
    <xsd:element name="IMSRegulatorySource" ma:index="36" ma:displayName="Regulatory source" ma:default="Non applicable" ma:description="Regulatory source" ma:internalName="IMSRegulatorySource">
      <xsd:simpleType>
        <xsd:restriction base="dms:Choice">
          <xsd:enumeration value="Non applicable"/>
          <xsd:enumeration value="Implementing rule"/>
          <xsd:enumeration value="Acceptable means of compliance"/>
          <xsd:enumeration value="Guidance material"/>
        </xsd:restriction>
      </xsd:simpleType>
    </xsd:element>
    <xsd:element name="IMSSensitivityMarking" ma:index="37" ma:displayName="Sensitivity marking" ma:default="Non applicable" ma:description="Indicates sensitivity level" ma:internalName="IMSSensitivityMarking">
      <xsd:simpleType>
        <xsd:restriction base="dms:Choice">
          <xsd:enumeration value="Non applicable"/>
          <xsd:enumeration value="Public"/>
          <xsd:enumeration value="Internal"/>
          <xsd:enumeration value="Limited distribution"/>
          <xsd:enumeration value="HR matt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281A-CD3A-4F0C-9B7D-A2009929208B" elementFormDefault="qualified">
    <xsd:import namespace="http://schemas.microsoft.com/office/2006/documentManagement/types"/>
    <xsd:import namespace="http://schemas.microsoft.com/office/infopath/2007/PartnerControls"/>
    <xsd:element name="IMF_RC_RefDocumentGuid" ma:index="38" nillable="true" ma:displayName="RefGuid" ma:description="" ma:hidden="true" ma:internalName="IMF_RC_RefDocumentGuid">
      <xsd:simpleType>
        <xsd:restriction base="dms:Text"/>
      </xsd:simpleType>
    </xsd:element>
    <xsd:element name="IMF_RC_RefDocumentId" ma:index="39" nillable="true" ma:displayName="RefId" ma:description="" ma:hidden="true" ma:internalName="IMF_RC_RefDocumentId">
      <xsd:simpleType>
        <xsd:restriction base="dms:Text"/>
      </xsd:simpleType>
    </xsd:element>
    <xsd:element name="IMF_RC_RefDocumentVersion" ma:index="40" nillable="true" ma:displayName="RefVer" ma:description="" ma:hidden="true" ma:internalName="IMF_RC_RefDocumentVersion">
      <xsd:simpleType>
        <xsd:restriction base="dms:Text"/>
      </xsd:simpleType>
    </xsd:element>
    <xsd:element name="IMF_RC_RefDocumentLib" ma:index="41" nillable="true" ma:displayName="RefLib" ma:description="" ma:hidden="true" ma:internalName="IMF_RC_RefDocumentLib">
      <xsd:simpleType>
        <xsd:restriction base="dms:Text"/>
      </xsd:simpleType>
    </xsd:element>
    <xsd:element name="IMF_RC_RefDocumentSet" ma:index="42" nillable="true" ma:displayName="RefDs" ma:description="" ma:hidden="true" ma:internalName="IMF_RC_RefDocumentSet">
      <xsd:simpleType>
        <xsd:restriction base="dms:Text"/>
      </xsd:simpleType>
    </xsd:element>
    <xsd:element name="IMF_RC_RefDocumentInfo" ma:index="43" nillable="true" ma:displayName="RefInfo" ma:description="" ma:hidden="true" ma:internalName="IMF_RC_RefDocumentInfo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F_C0_PublicationStatus xmlns="391a2f22-9f1b-4edd-a10b-257ace2d067d">EASA internal</IMF_C0_PublicationStatus>
    <IMF_C0_Source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EASA</TermName>
          <TermId xmlns="http://schemas.microsoft.com/office/infopath/2007/PartnerControls">f2fd8376-381c-4ede-a9cd-0a84d06f4d45</TermId>
        </TermInfo>
      </Terms>
    </IMF_C0_SourceTaxHTField0>
    <IMSApprovalDate xmlns="13a41462-d3c5-4676-81cf-1cb4ae80045f">2019-03-11T23:00:00+00:00</IMSApprovalDate>
    <IMF_RC_RefDocumentGuid xmlns="6E10281A-CD3A-4F0C-9B7D-A2009929208B">7c976db1-23c1-400d-97ad-6f114f120250</IMF_RC_RefDocumentGuid>
    <IMF_C0_Distribution xmlns="391a2f22-9f1b-4edd-a10b-257ace2d067d">EASA</IMF_C0_Distribution>
    <IMF_C0_Description xmlns="391a2f22-9f1b-4edd-a10b-257ace2d067d" xsi:nil="true"/>
    <IMF_C0_Taxonomy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98155c21-be43-4aae-96d5-e4bc945720de</TermId>
        </TermInfo>
      </Terms>
    </IMF_C0_TaxonomyTaxHTField0>
    <IMF_RC_RefDocumentId xmlns="6E10281A-CD3A-4F0C-9B7D-A2009929208B">EASAIMS-6-1338</IMF_RC_RefDocumentId>
    <IMSAcronym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</TermName>
          <TermId xmlns="http://schemas.microsoft.com/office/infopath/2007/PartnerControls">f714bfdc-8072-4548-9471-f17a1c62a484</TermId>
        </TermInfo>
      </Terms>
    </IMSAcronymTaxHTField0>
    <IMSProcessTaxonomy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and records management</TermName>
          <TermId xmlns="http://schemas.microsoft.com/office/infopath/2007/PartnerControls">12b15273-32eb-4bfd-a22a-bf49c6fe5b8b</TermId>
        </TermInfo>
      </Terms>
    </IMSProcessTaxonomyTaxHTField0>
    <IMF_C0_Archived xmlns="391a2f22-9f1b-4edd-a10b-257ace2d067d">false</IMF_C0_Archived>
    <IMF_C0_Contributor xmlns="391a2f22-9f1b-4edd-a10b-257ace2d067d">
      <UserInfo>
        <DisplayName/>
        <AccountId xsi:nil="true"/>
        <AccountType/>
      </UserInfo>
    </IMF_C0_Contributor>
    <_dlc_DocId xmlns="391a2f22-9f1b-4edd-a10b-257ace2d067d">EASAIMS-6-1338</_dlc_DocId>
    <IMF_C0_Language xmlns="391a2f22-9f1b-4edd-a10b-257ace2d067d">English</IMF_C0_Language>
    <IMSArisId xmlns="13a41462-d3c5-4676-81cf-1cb4ae80045f">c10cc280-5e12-11e6-1387-005056ba44df</IMSArisId>
    <IMF_RC_RefDocumentVersion xmlns="6E10281A-CD3A-4F0C-9B7D-A2009929208B">2.0</IMF_RC_RefDocumentVersion>
    <TaxCatchAll xmlns="391a2f22-9f1b-4edd-a10b-257ace2d067d">
      <Value>195</Value>
      <Value>18</Value>
      <Value>45</Value>
      <Value>109</Value>
      <Value>1</Value>
    </TaxCatchAll>
    <IMF_RC_RefDocumentSet xmlns="6E10281A-CD3A-4F0C-9B7D-A2009929208B" xsi:nil="true"/>
    <TaxKeywordTaxHTField xmlns="391a2f22-9f1b-4edd-a10b-257ace2d06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002</TermName>
          <TermId xmlns="http://schemas.microsoft.com/office/infopath/2007/PartnerControls">1cddd0fa-1d3f-4d3b-a149-aeb683f282e1</TermId>
        </TermInfo>
      </Terms>
    </TaxKeywordTaxHTField>
    <IMSSensitivityMarking xmlns="13a41462-d3c5-4676-81cf-1cb4ae80045f">Non applicable</IMSSensitivityMarking>
    <IMF_C0_Owner xmlns="391a2f22-9f1b-4edd-a10b-257ace2d067d">
      <UserInfo>
        <DisplayName/>
        <AccountId xsi:nil="true"/>
        <AccountType/>
      </UserInfo>
    </IMF_C0_Owner>
    <IMSRegulatorySource xmlns="13a41462-d3c5-4676-81cf-1cb4ae80045f">Non applicable</IMSRegulatorySource>
    <IMF_C0_OriginatedTimestamp xmlns="391a2f22-9f1b-4edd-a10b-257ace2d067d">2015-05-08T08:13:00+00:00</IMF_C0_OriginatedTimestamp>
    <IMSFormType xmlns="13a41462-d3c5-4676-81cf-1cb4ae80045f">Quality template</IMSFormType>
    <IMF_RC_RefDocumentLib xmlns="6E10281A-CD3A-4F0C-9B7D-A2009929208B">IMS Qdocs publication</IMF_RC_RefDocumentLib>
    <IMSApprovalStatus xmlns="13a41462-d3c5-4676-81cf-1cb4ae80045f">Approved</IMSApprovalStatus>
    <_dlc_DocIdUrl xmlns="391a2f22-9f1b-4edd-a10b-257ace2d067d">
      <Url>https://dms.easa.europa.eu/case/IMS/_layouts/15/DocIdRedir.aspx?ID=EASAIMS-6-1338</Url>
      <Description>EASAIMS-6-1338</Description>
    </_dlc_DocIdUrl>
    <IMF_RC_RefDocumentInfo xmlns="6E10281A-CD3A-4F0C-9B7D-A2009929208B">{"Web":{"Path":"/","Title":"Integrated Management System","Description":""}}</IMF_RC_RefDocumentInfo>
  </documentManagement>
</p:properties>
</file>

<file path=customXml/item4.xml><?xml version="1.0" encoding="utf-8"?>
<?mso-contentType ?>
<SharedContentType xmlns="Microsoft.SharePoint.Taxonomy.ContentTypeSync" SourceId="8358dc2d-5dac-4cc2-8ed1-5c2041965753" ContentTypeId="0x010100A14FE9BE6CE84F1BB23C774EC08C4AEA2D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CopyVersionInformation ItemAdded</Name>
    <Synchronization>Synchronous</Synchronization>
    <Type>10001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ItemUpdated</Name>
    <Synchronization>Synchronous</Synchronization>
    <Type>10002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ItemCheckedIn</Name>
    <Synchronization>Synchronous</Synchronization>
    <Type>10004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CopyToRecordsCenter ItemUpdated</Name>
    <Synchronization>Asynchronous</Synchronization>
    <Type>10002</Type>
    <SequenceNumber>40110</SequenceNumber>
    <Url/>
    <Assembly>EASA.BA.IMF.RC.Core.Application, Version=1.0.0.0, Culture=neutral, PublicKeyToken=a01c64e5cd1f2deb</Assembly>
    <Class>EASA.BA.IMF.RC.Core.Application.EventReceivers.CopyToRecordsCenter</Class>
    <Data/>
    <Filter/>
  </Receiver>
</spe:Receivers>
</file>

<file path=customXml/itemProps1.xml><?xml version="1.0" encoding="utf-8"?>
<ds:datastoreItem xmlns:ds="http://schemas.openxmlformats.org/officeDocument/2006/customXml" ds:itemID="{003FCB61-EA6A-4FDA-B883-73A7AFBBC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91F39-F842-4309-9AD1-A3268C5A4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a2f22-9f1b-4edd-a10b-257ace2d067d"/>
    <ds:schemaRef ds:uri="720140C3-6DF4-409B-A1F7-429D32417DCA"/>
    <ds:schemaRef ds:uri="13a41462-d3c5-4676-81cf-1cb4ae80045f"/>
    <ds:schemaRef ds:uri="6E10281A-CD3A-4F0C-9B7D-A20099292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B0780D-C26B-40DA-B88A-61A01AD1429F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13a41462-d3c5-4676-81cf-1cb4ae80045f"/>
    <ds:schemaRef ds:uri="http://schemas.openxmlformats.org/package/2006/metadata/core-properties"/>
    <ds:schemaRef ds:uri="http://schemas.microsoft.com/office/2006/documentManagement/types"/>
    <ds:schemaRef ds:uri="6E10281A-CD3A-4F0C-9B7D-A2009929208B"/>
    <ds:schemaRef ds:uri="720140C3-6DF4-409B-A1F7-429D32417DCA"/>
    <ds:schemaRef ds:uri="391a2f22-9f1b-4edd-a10b-257ace2d067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2A88A6D-5086-4D3E-9150-442D95372A85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A511110-FB2E-4923-BB70-92FFD90286F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EASA PowerPoint Template 16-9</Template>
  <TotalTime>28484</TotalTime>
  <Words>167</Words>
  <Application>Microsoft Office PowerPoint</Application>
  <PresentationFormat>On-screen Show (16:9)</PresentationFormat>
  <Paragraphs>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BundesSans Office</vt:lpstr>
      <vt:lpstr>BundesSans Office Regular</vt:lpstr>
      <vt:lpstr>BundesSerif Office</vt:lpstr>
      <vt:lpstr>BundesSerif Office Italic </vt:lpstr>
      <vt:lpstr>Calibri</vt:lpstr>
      <vt:lpstr>Impact</vt:lpstr>
      <vt:lpstr>Open Sans</vt:lpstr>
      <vt:lpstr>Symbol</vt:lpstr>
      <vt:lpstr>Times New Roman</vt:lpstr>
      <vt:lpstr>MINISTÈRIEL</vt:lpstr>
      <vt:lpstr>BReg</vt:lpstr>
      <vt:lpstr>4_Office Theme</vt:lpstr>
      <vt:lpstr>1_EASA</vt:lpstr>
      <vt:lpstr>Office Theme</vt:lpstr>
      <vt:lpstr>GLOBAL TBO SYMPOSIUM  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Manager/>
  <Company>European Aviation Safety Agency (EASA)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ATM/ANS TeB 3-2020 master presentation</dc:title>
  <dc:subject/>
  <dc:creator>RIVAS VILA Manuel</dc:creator>
  <cp:keywords>002</cp:keywords>
  <dc:description/>
  <cp:lastModifiedBy>Perrine Lumen</cp:lastModifiedBy>
  <cp:revision>715</cp:revision>
  <cp:lastPrinted>2022-04-04T07:06:55Z</cp:lastPrinted>
  <dcterms:created xsi:type="dcterms:W3CDTF">2020-10-26T10:38:03Z</dcterms:created>
  <dcterms:modified xsi:type="dcterms:W3CDTF">2024-05-31T13:53:29Z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F_C0_Taxonomy">
    <vt:lpwstr>18;#Quality management|98155c21-be43-4aae-96d5-e4bc945720de</vt:lpwstr>
  </property>
  <property fmtid="{D5CDD505-2E9C-101B-9397-08002B2CF9AE}" pid="3" name="TaxKeyword">
    <vt:lpwstr>45;#002|1cddd0fa-1d3f-4d3b-a149-aeb683f282e1</vt:lpwstr>
  </property>
  <property fmtid="{D5CDD505-2E9C-101B-9397-08002B2CF9AE}" pid="4" name="Order">
    <vt:r8>9600</vt:r8>
  </property>
  <property fmtid="{D5CDD505-2E9C-101B-9397-08002B2CF9AE}" pid="5" name="IMSAcronym">
    <vt:lpwstr>109;#GEN|f714bfdc-8072-4548-9471-f17a1c62a484</vt:lpwstr>
  </property>
  <property fmtid="{D5CDD505-2E9C-101B-9397-08002B2CF9AE}" pid="6" name="ContentTypeId">
    <vt:lpwstr>0x010100A14FE9BE6CE84F1BB23C774EC08C4AEA2D010039FCBC2891070F46ABE301F7C89982DF</vt:lpwstr>
  </property>
  <property fmtid="{D5CDD505-2E9C-101B-9397-08002B2CF9AE}" pid="7" name="_dlc_DocIdItemGuid">
    <vt:lpwstr>7c976db1-23c1-400d-97ad-6f114f120250</vt:lpwstr>
  </property>
  <property fmtid="{D5CDD505-2E9C-101B-9397-08002B2CF9AE}" pid="8" name="IMF_C0_Source">
    <vt:lpwstr>1;#EASA|f2fd8376-381c-4ede-a9cd-0a84d06f4d45</vt:lpwstr>
  </property>
  <property fmtid="{D5CDD505-2E9C-101B-9397-08002B2CF9AE}" pid="9" name="IMSProcessTaxonomy">
    <vt:lpwstr>195;#Documents and records management|12b15273-32eb-4bfd-a22a-bf49c6fe5b8b</vt:lpwstr>
  </property>
  <property fmtid="{D5CDD505-2E9C-101B-9397-08002B2CF9AE}" pid="10" name="xd_ProgID">
    <vt:lpwstr/>
  </property>
  <property fmtid="{D5CDD505-2E9C-101B-9397-08002B2CF9AE}" pid="11" name="_SharedFileIndex">
    <vt:lpwstr/>
  </property>
  <property fmtid="{D5CDD505-2E9C-101B-9397-08002B2CF9AE}" pid="12" name="_SourceUrl">
    <vt:lpwstr/>
  </property>
  <property fmtid="{D5CDD505-2E9C-101B-9397-08002B2CF9AE}" pid="13" name="TemplateUrl">
    <vt:lpwstr/>
  </property>
  <property fmtid="{D5CDD505-2E9C-101B-9397-08002B2CF9AE}" pid="14" name="_CopySource">
    <vt:lpwstr>http://imf.easa.local/case/IMS/IMSQdocsdesign/TE.GEN.00410.pptx</vt:lpwstr>
  </property>
</Properties>
</file>