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6"/>
  </p:notesMasterIdLst>
  <p:handoutMasterIdLst>
    <p:handoutMasterId r:id="rId17"/>
  </p:handoutMasterIdLst>
  <p:sldIdLst>
    <p:sldId id="256" r:id="rId9"/>
    <p:sldId id="272" r:id="rId10"/>
    <p:sldId id="263" r:id="rId11"/>
    <p:sldId id="2134803951" r:id="rId12"/>
    <p:sldId id="2134803949" r:id="rId13"/>
    <p:sldId id="2134803950" r:id="rId14"/>
    <p:sldId id="1856" r:id="rId15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75C8AE"/>
    <a:srgbClr val="92DDFF"/>
    <a:srgbClr val="0096FF"/>
    <a:srgbClr val="54927F"/>
    <a:srgbClr val="20CAB2"/>
    <a:srgbClr val="CAE6DB"/>
    <a:srgbClr val="060711"/>
    <a:srgbClr val="485F87"/>
    <a:srgbClr val="78A4C7"/>
    <a:srgbClr val="111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5623" autoAdjust="0"/>
  </p:normalViewPr>
  <p:slideViewPr>
    <p:cSldViewPr snapToGrid="0">
      <p:cViewPr varScale="1">
        <p:scale>
          <a:sx n="159" d="100"/>
          <a:sy n="159" d="100"/>
        </p:scale>
        <p:origin x="2496" y="162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e Tomassini" userId="2c803dc8-d6c5-4034-a1a4-5054b5e74b59" providerId="ADAL" clId="{3DE0555E-352A-4028-A26D-483C21FF4A2F}"/>
    <pc:docChg chg="custSel delSld modSld">
      <pc:chgData name="Davide Tomassini" userId="2c803dc8-d6c5-4034-a1a4-5054b5e74b59" providerId="ADAL" clId="{3DE0555E-352A-4028-A26D-483C21FF4A2F}" dt="2024-05-28T16:18:46.991" v="453" actId="20577"/>
      <pc:docMkLst>
        <pc:docMk/>
      </pc:docMkLst>
      <pc:sldChg chg="addSp delSp modSp mod delAnim modAnim">
        <pc:chgData name="Davide Tomassini" userId="2c803dc8-d6c5-4034-a1a4-5054b5e74b59" providerId="ADAL" clId="{3DE0555E-352A-4028-A26D-483C21FF4A2F}" dt="2024-05-28T16:18:46.991" v="453" actId="20577"/>
        <pc:sldMkLst>
          <pc:docMk/>
          <pc:sldMk cId="4038580449" sldId="2134803951"/>
        </pc:sldMkLst>
        <pc:spChg chg="mod">
          <ac:chgData name="Davide Tomassini" userId="2c803dc8-d6c5-4034-a1a4-5054b5e74b59" providerId="ADAL" clId="{3DE0555E-352A-4028-A26D-483C21FF4A2F}" dt="2024-05-28T16:18:34.897" v="440" actId="20577"/>
          <ac:spMkLst>
            <pc:docMk/>
            <pc:sldMk cId="4038580449" sldId="2134803951"/>
            <ac:spMk id="2" creationId="{00000000-0000-0000-0000-000000000000}"/>
          </ac:spMkLst>
        </pc:spChg>
        <pc:spChg chg="mod">
          <ac:chgData name="Davide Tomassini" userId="2c803dc8-d6c5-4034-a1a4-5054b5e74b59" providerId="ADAL" clId="{3DE0555E-352A-4028-A26D-483C21FF4A2F}" dt="2024-05-28T16:08:44.200" v="193" actId="14100"/>
          <ac:spMkLst>
            <pc:docMk/>
            <pc:sldMk cId="4038580449" sldId="2134803951"/>
            <ac:spMk id="5" creationId="{00000000-0000-0000-0000-000000000000}"/>
          </ac:spMkLst>
        </pc:spChg>
        <pc:spChg chg="add mod">
          <ac:chgData name="Davide Tomassini" userId="2c803dc8-d6c5-4034-a1a4-5054b5e74b59" providerId="ADAL" clId="{3DE0555E-352A-4028-A26D-483C21FF4A2F}" dt="2024-05-28T16:15:38.994" v="360" actId="164"/>
          <ac:spMkLst>
            <pc:docMk/>
            <pc:sldMk cId="4038580449" sldId="2134803951"/>
            <ac:spMk id="6" creationId="{5111F48D-DDEC-37FD-3D57-628CB6838F2F}"/>
          </ac:spMkLst>
        </pc:spChg>
        <pc:spChg chg="mod">
          <ac:chgData name="Davide Tomassini" userId="2c803dc8-d6c5-4034-a1a4-5054b5e74b59" providerId="ADAL" clId="{3DE0555E-352A-4028-A26D-483C21FF4A2F}" dt="2024-05-28T16:15:23.785" v="358" actId="164"/>
          <ac:spMkLst>
            <pc:docMk/>
            <pc:sldMk cId="4038580449" sldId="2134803951"/>
            <ac:spMk id="7" creationId="{00000000-0000-0000-0000-000000000000}"/>
          </ac:spMkLst>
        </pc:spChg>
        <pc:spChg chg="mod">
          <ac:chgData name="Davide Tomassini" userId="2c803dc8-d6c5-4034-a1a4-5054b5e74b59" providerId="ADAL" clId="{3DE0555E-352A-4028-A26D-483C21FF4A2F}" dt="2024-05-28T16:15:32.702" v="359" actId="164"/>
          <ac:spMkLst>
            <pc:docMk/>
            <pc:sldMk cId="4038580449" sldId="2134803951"/>
            <ac:spMk id="8" creationId="{00000000-0000-0000-0000-000000000000}"/>
          </ac:spMkLst>
        </pc:spChg>
        <pc:spChg chg="del">
          <ac:chgData name="Davide Tomassini" userId="2c803dc8-d6c5-4034-a1a4-5054b5e74b59" providerId="ADAL" clId="{3DE0555E-352A-4028-A26D-483C21FF4A2F}" dt="2024-05-28T16:05:43.075" v="106" actId="21"/>
          <ac:spMkLst>
            <pc:docMk/>
            <pc:sldMk cId="4038580449" sldId="2134803951"/>
            <ac:spMk id="9" creationId="{00000000-0000-0000-0000-000000000000}"/>
          </ac:spMkLst>
        </pc:spChg>
        <pc:spChg chg="mod">
          <ac:chgData name="Davide Tomassini" userId="2c803dc8-d6c5-4034-a1a4-5054b5e74b59" providerId="ADAL" clId="{3DE0555E-352A-4028-A26D-483C21FF4A2F}" dt="2024-05-28T16:15:50.333" v="361" actId="164"/>
          <ac:spMkLst>
            <pc:docMk/>
            <pc:sldMk cId="4038580449" sldId="2134803951"/>
            <ac:spMk id="10" creationId="{00000000-0000-0000-0000-000000000000}"/>
          </ac:spMkLst>
        </pc:spChg>
        <pc:spChg chg="mod">
          <ac:chgData name="Davide Tomassini" userId="2c803dc8-d6c5-4034-a1a4-5054b5e74b59" providerId="ADAL" clId="{3DE0555E-352A-4028-A26D-483C21FF4A2F}" dt="2024-05-28T16:16:00.918" v="362" actId="164"/>
          <ac:spMkLst>
            <pc:docMk/>
            <pc:sldMk cId="4038580449" sldId="2134803951"/>
            <ac:spMk id="11" creationId="{00000000-0000-0000-0000-000000000000}"/>
          </ac:spMkLst>
        </pc:spChg>
        <pc:spChg chg="add mod">
          <ac:chgData name="Davide Tomassini" userId="2c803dc8-d6c5-4034-a1a4-5054b5e74b59" providerId="ADAL" clId="{3DE0555E-352A-4028-A26D-483C21FF4A2F}" dt="2024-05-28T16:17:00.207" v="382" actId="1076"/>
          <ac:spMkLst>
            <pc:docMk/>
            <pc:sldMk cId="4038580449" sldId="2134803951"/>
            <ac:spMk id="18" creationId="{E64CCE68-176B-C1DF-53C0-7B2EC4C615BA}"/>
          </ac:spMkLst>
        </pc:spChg>
        <pc:grpChg chg="add mod">
          <ac:chgData name="Davide Tomassini" userId="2c803dc8-d6c5-4034-a1a4-5054b5e74b59" providerId="ADAL" clId="{3DE0555E-352A-4028-A26D-483C21FF4A2F}" dt="2024-05-28T16:15:23.785" v="358" actId="164"/>
          <ac:grpSpMkLst>
            <pc:docMk/>
            <pc:sldMk cId="4038580449" sldId="2134803951"/>
            <ac:grpSpMk id="19" creationId="{F94B9ABB-7E88-0270-B62D-D86B068B7142}"/>
          </ac:grpSpMkLst>
        </pc:grpChg>
        <pc:grpChg chg="add mod">
          <ac:chgData name="Davide Tomassini" userId="2c803dc8-d6c5-4034-a1a4-5054b5e74b59" providerId="ADAL" clId="{3DE0555E-352A-4028-A26D-483C21FF4A2F}" dt="2024-05-28T16:15:32.702" v="359" actId="164"/>
          <ac:grpSpMkLst>
            <pc:docMk/>
            <pc:sldMk cId="4038580449" sldId="2134803951"/>
            <ac:grpSpMk id="21" creationId="{DE7667B6-CFD6-2648-0362-4E3D88939A0C}"/>
          </ac:grpSpMkLst>
        </pc:grpChg>
        <pc:grpChg chg="add mod">
          <ac:chgData name="Davide Tomassini" userId="2c803dc8-d6c5-4034-a1a4-5054b5e74b59" providerId="ADAL" clId="{3DE0555E-352A-4028-A26D-483C21FF4A2F}" dt="2024-05-28T16:15:38.994" v="360" actId="164"/>
          <ac:grpSpMkLst>
            <pc:docMk/>
            <pc:sldMk cId="4038580449" sldId="2134803951"/>
            <ac:grpSpMk id="23" creationId="{994528F9-59A4-96E0-EFCD-F8A84684591F}"/>
          </ac:grpSpMkLst>
        </pc:grpChg>
        <pc:grpChg chg="add mod">
          <ac:chgData name="Davide Tomassini" userId="2c803dc8-d6c5-4034-a1a4-5054b5e74b59" providerId="ADAL" clId="{3DE0555E-352A-4028-A26D-483C21FF4A2F}" dt="2024-05-28T16:15:50.333" v="361" actId="164"/>
          <ac:grpSpMkLst>
            <pc:docMk/>
            <pc:sldMk cId="4038580449" sldId="2134803951"/>
            <ac:grpSpMk id="24" creationId="{DE1E7C5D-C8FA-9CD8-146B-CB30EA86897A}"/>
          </ac:grpSpMkLst>
        </pc:grpChg>
        <pc:grpChg chg="add mod">
          <ac:chgData name="Davide Tomassini" userId="2c803dc8-d6c5-4034-a1a4-5054b5e74b59" providerId="ADAL" clId="{3DE0555E-352A-4028-A26D-483C21FF4A2F}" dt="2024-05-28T16:17:29.551" v="406" actId="1037"/>
          <ac:grpSpMkLst>
            <pc:docMk/>
            <pc:sldMk cId="4038580449" sldId="2134803951"/>
            <ac:grpSpMk id="25" creationId="{C38D46A2-09A5-7264-6AEC-0698F299DFB8}"/>
          </ac:grpSpMkLst>
        </pc:grpChg>
        <pc:grpChg chg="add mod">
          <ac:chgData name="Davide Tomassini" userId="2c803dc8-d6c5-4034-a1a4-5054b5e74b59" providerId="ADAL" clId="{3DE0555E-352A-4028-A26D-483C21FF4A2F}" dt="2024-05-28T16:16:52.619" v="379" actId="20577"/>
          <ac:grpSpMkLst>
            <pc:docMk/>
            <pc:sldMk cId="4038580449" sldId="2134803951"/>
            <ac:grpSpMk id="26" creationId="{697C812D-8C04-2FBD-6BD0-2507D068DD6D}"/>
          </ac:grpSpMkLst>
        </pc:grpChg>
        <pc:graphicFrameChg chg="mod modGraphic">
          <ac:chgData name="Davide Tomassini" userId="2c803dc8-d6c5-4034-a1a4-5054b5e74b59" providerId="ADAL" clId="{3DE0555E-352A-4028-A26D-483C21FF4A2F}" dt="2024-05-28T16:18:46.991" v="453" actId="20577"/>
          <ac:graphicFrameMkLst>
            <pc:docMk/>
            <pc:sldMk cId="4038580449" sldId="2134803951"/>
            <ac:graphicFrameMk id="4" creationId="{00000000-0000-0000-0000-000000000000}"/>
          </ac:graphicFrameMkLst>
        </pc:graphicFrameChg>
        <pc:picChg chg="add mod">
          <ac:chgData name="Davide Tomassini" userId="2c803dc8-d6c5-4034-a1a4-5054b5e74b59" providerId="ADAL" clId="{3DE0555E-352A-4028-A26D-483C21FF4A2F}" dt="2024-05-28T16:17:25.810" v="403" actId="1036"/>
          <ac:picMkLst>
            <pc:docMk/>
            <pc:sldMk cId="4038580449" sldId="2134803951"/>
            <ac:picMk id="12" creationId="{C46CEE02-55D3-85CC-168A-13E666572418}"/>
          </ac:picMkLst>
        </pc:picChg>
        <pc:picChg chg="mod">
          <ac:chgData name="Davide Tomassini" userId="2c803dc8-d6c5-4034-a1a4-5054b5e74b59" providerId="ADAL" clId="{3DE0555E-352A-4028-A26D-483C21FF4A2F}" dt="2024-05-28T16:17:14.212" v="389" actId="1036"/>
          <ac:picMkLst>
            <pc:docMk/>
            <pc:sldMk cId="4038580449" sldId="2134803951"/>
            <ac:picMk id="13" creationId="{00000000-0000-0000-0000-000000000000}"/>
          </ac:picMkLst>
        </pc:picChg>
        <pc:picChg chg="add mod">
          <ac:chgData name="Davide Tomassini" userId="2c803dc8-d6c5-4034-a1a4-5054b5e74b59" providerId="ADAL" clId="{3DE0555E-352A-4028-A26D-483C21FF4A2F}" dt="2024-05-28T16:16:00.918" v="362" actId="164"/>
          <ac:picMkLst>
            <pc:docMk/>
            <pc:sldMk cId="4038580449" sldId="2134803951"/>
            <ac:picMk id="14" creationId="{4B4D302F-9313-007F-947E-4F1BDCA03585}"/>
          </ac:picMkLst>
        </pc:picChg>
        <pc:picChg chg="mod">
          <ac:chgData name="Davide Tomassini" userId="2c803dc8-d6c5-4034-a1a4-5054b5e74b59" providerId="ADAL" clId="{3DE0555E-352A-4028-A26D-483C21FF4A2F}" dt="2024-05-28T16:15:23.785" v="358" actId="164"/>
          <ac:picMkLst>
            <pc:docMk/>
            <pc:sldMk cId="4038580449" sldId="2134803951"/>
            <ac:picMk id="15" creationId="{00000000-0000-0000-0000-000000000000}"/>
          </ac:picMkLst>
        </pc:picChg>
        <pc:picChg chg="add mod">
          <ac:chgData name="Davide Tomassini" userId="2c803dc8-d6c5-4034-a1a4-5054b5e74b59" providerId="ADAL" clId="{3DE0555E-352A-4028-A26D-483C21FF4A2F}" dt="2024-05-28T16:17:36.227" v="410" actId="1035"/>
          <ac:picMkLst>
            <pc:docMk/>
            <pc:sldMk cId="4038580449" sldId="2134803951"/>
            <ac:picMk id="16" creationId="{723554D1-9712-0F70-6E93-CE8CC4D7CBCD}"/>
          </ac:picMkLst>
        </pc:picChg>
        <pc:picChg chg="del">
          <ac:chgData name="Davide Tomassini" userId="2c803dc8-d6c5-4034-a1a4-5054b5e74b59" providerId="ADAL" clId="{3DE0555E-352A-4028-A26D-483C21FF4A2F}" dt="2024-05-28T16:03:22.954" v="4" actId="21"/>
          <ac:picMkLst>
            <pc:docMk/>
            <pc:sldMk cId="4038580449" sldId="2134803951"/>
            <ac:picMk id="17" creationId="{00000000-0000-0000-0000-000000000000}"/>
          </ac:picMkLst>
        </pc:picChg>
        <pc:picChg chg="del">
          <ac:chgData name="Davide Tomassini" userId="2c803dc8-d6c5-4034-a1a4-5054b5e74b59" providerId="ADAL" clId="{3DE0555E-352A-4028-A26D-483C21FF4A2F}" dt="2024-05-28T16:03:37.439" v="7" actId="21"/>
          <ac:picMkLst>
            <pc:docMk/>
            <pc:sldMk cId="4038580449" sldId="2134803951"/>
            <ac:picMk id="20" creationId="{00000000-0000-0000-0000-000000000000}"/>
          </ac:picMkLst>
        </pc:picChg>
        <pc:picChg chg="mod">
          <ac:chgData name="Davide Tomassini" userId="2c803dc8-d6c5-4034-a1a4-5054b5e74b59" providerId="ADAL" clId="{3DE0555E-352A-4028-A26D-483C21FF4A2F}" dt="2024-05-28T16:17:19.323" v="395" actId="1038"/>
          <ac:picMkLst>
            <pc:docMk/>
            <pc:sldMk cId="4038580449" sldId="2134803951"/>
            <ac:picMk id="22" creationId="{00000000-0000-0000-0000-000000000000}"/>
          </ac:picMkLst>
        </pc:picChg>
      </pc:sldChg>
      <pc:sldChg chg="del">
        <pc:chgData name="Davide Tomassini" userId="2c803dc8-d6c5-4034-a1a4-5054b5e74b59" providerId="ADAL" clId="{3DE0555E-352A-4028-A26D-483C21FF4A2F}" dt="2024-05-28T16:17:42.556" v="411" actId="2696"/>
        <pc:sldMkLst>
          <pc:docMk/>
          <pc:sldMk cId="231230216" sldId="2134803952"/>
        </pc:sldMkLst>
      </pc:sldChg>
      <pc:sldChg chg="del">
        <pc:chgData name="Davide Tomassini" userId="2c803dc8-d6c5-4034-a1a4-5054b5e74b59" providerId="ADAL" clId="{3DE0555E-352A-4028-A26D-483C21FF4A2F}" dt="2024-05-28T16:17:46.563" v="412" actId="2696"/>
        <pc:sldMkLst>
          <pc:docMk/>
          <pc:sldMk cId="3925915264" sldId="213480395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8BF7D-87B0-45CD-A6B1-C625B7BE26E8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ADD95AE-F193-443D-968A-991D1AAF434C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/>
            <a:t>• </a:t>
          </a:r>
          <a:r>
            <a:rPr lang="en-US" sz="1600" b="0" dirty="0"/>
            <a:t> </a:t>
          </a:r>
          <a:r>
            <a:rPr lang="en-US" sz="1600" b="0" dirty="0">
              <a:solidFill>
                <a:srgbClr val="FF0000"/>
              </a:solidFill>
            </a:rPr>
            <a:t>Complements</a:t>
          </a:r>
          <a:r>
            <a:rPr lang="en-US" sz="1600" b="0" dirty="0"/>
            <a:t> terrestrial data-link</a:t>
          </a:r>
          <a:endParaRPr lang="en-US" sz="1600" dirty="0"/>
        </a:p>
      </dgm:t>
    </dgm:pt>
    <dgm:pt modelId="{D294DE33-D144-4701-BFF2-BBEADA4C5EA4}" type="parTrans" cxnId="{7EE2D2A4-3ED4-42FA-ABC9-D9D79C484C37}">
      <dgm:prSet/>
      <dgm:spPr/>
      <dgm:t>
        <a:bodyPr/>
        <a:lstStyle/>
        <a:p>
          <a:endParaRPr lang="en-US" sz="2000"/>
        </a:p>
      </dgm:t>
    </dgm:pt>
    <dgm:pt modelId="{C7BAD8B0-AA16-4D63-A09D-701F04B55849}" type="sibTrans" cxnId="{7EE2D2A4-3ED4-42FA-ABC9-D9D79C484C37}">
      <dgm:prSet/>
      <dgm:spPr/>
      <dgm:t>
        <a:bodyPr/>
        <a:lstStyle/>
        <a:p>
          <a:endParaRPr lang="en-US" sz="2000"/>
        </a:p>
      </dgm:t>
    </dgm:pt>
    <dgm:pt modelId="{DCC4AEC2-1801-41CF-B2BF-6D1CF21BB20C}">
      <dgm:prSet custT="1"/>
      <dgm:spPr>
        <a:solidFill>
          <a:srgbClr val="4AABB3"/>
        </a:solidFill>
      </dgm:spPr>
      <dgm:t>
        <a:bodyPr/>
        <a:lstStyle/>
        <a:p>
          <a:r>
            <a:rPr lang="en-US" sz="1600" dirty="0"/>
            <a:t>• </a:t>
          </a:r>
          <a:r>
            <a:rPr lang="en-US" sz="1600" b="0" dirty="0"/>
            <a:t>Immediate coverage in Europe.  </a:t>
          </a:r>
          <a:r>
            <a:rPr lang="en-US" sz="1600" b="0" dirty="0">
              <a:solidFill>
                <a:schemeClr val="bg1"/>
              </a:solidFill>
            </a:rPr>
            <a:t>Iris has already a </a:t>
          </a:r>
          <a:r>
            <a:rPr lang="en-US" sz="1600" b="0" dirty="0">
              <a:solidFill>
                <a:srgbClr val="FF0000"/>
              </a:solidFill>
            </a:rPr>
            <a:t>global </a:t>
          </a:r>
          <a:r>
            <a:rPr lang="en-US" sz="1600" b="0" dirty="0">
              <a:solidFill>
                <a:schemeClr val="bg1"/>
              </a:solidFill>
            </a:rPr>
            <a:t>coverage</a:t>
          </a:r>
          <a:endParaRPr lang="en-US" sz="1600" dirty="0">
            <a:solidFill>
              <a:schemeClr val="bg1"/>
            </a:solidFill>
          </a:endParaRPr>
        </a:p>
      </dgm:t>
    </dgm:pt>
    <dgm:pt modelId="{4F7C5CC5-58B0-4891-9761-A4DDA9D7C9BD}" type="sibTrans" cxnId="{9547E45D-308E-434C-B80E-571FE9DF3D2E}">
      <dgm:prSet/>
      <dgm:spPr/>
      <dgm:t>
        <a:bodyPr/>
        <a:lstStyle/>
        <a:p>
          <a:endParaRPr lang="en-US" sz="2000"/>
        </a:p>
      </dgm:t>
    </dgm:pt>
    <dgm:pt modelId="{5FE385A3-9CAE-46E6-AA44-4589D3674064}" type="parTrans" cxnId="{9547E45D-308E-434C-B80E-571FE9DF3D2E}">
      <dgm:prSet/>
      <dgm:spPr/>
      <dgm:t>
        <a:bodyPr/>
        <a:lstStyle/>
        <a:p>
          <a:endParaRPr lang="en-US" sz="2000"/>
        </a:p>
      </dgm:t>
    </dgm:pt>
    <dgm:pt modelId="{C1C3486B-E808-493B-8115-A8C47CFD12AB}">
      <dgm:prSet phldrT="[Text]" custT="1"/>
      <dgm:spPr>
        <a:solidFill>
          <a:srgbClr val="4C7379"/>
        </a:solidFill>
      </dgm:spPr>
      <dgm:t>
        <a:bodyPr/>
        <a:lstStyle/>
        <a:p>
          <a:r>
            <a:rPr lang="en-US" sz="1600" dirty="0"/>
            <a:t>• </a:t>
          </a:r>
          <a:r>
            <a:rPr lang="en-US" sz="1600" dirty="0">
              <a:solidFill>
                <a:srgbClr val="FF0000"/>
              </a:solidFill>
            </a:rPr>
            <a:t>Satcom datalink </a:t>
          </a:r>
          <a:r>
            <a:rPr lang="en-US" sz="1600" dirty="0"/>
            <a:t>c</a:t>
          </a:r>
          <a:r>
            <a:rPr lang="en-US" sz="1600" b="0" dirty="0"/>
            <a:t>ompliant to ATS B2 performance standards  </a:t>
          </a:r>
        </a:p>
      </dgm:t>
    </dgm:pt>
    <dgm:pt modelId="{38416137-E2BA-4707-A2E2-8BB51480104D}" type="sibTrans" cxnId="{4CF31619-AA52-4943-AF23-E1842291E75B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4BE4A05-159E-4E9F-B978-D76D7D8AE1A4}" type="parTrans" cxnId="{4CF31619-AA52-4943-AF23-E1842291E75B}">
      <dgm:prSet/>
      <dgm:spPr/>
      <dgm:t>
        <a:bodyPr/>
        <a:lstStyle/>
        <a:p>
          <a:endParaRPr lang="en-US" sz="2000"/>
        </a:p>
      </dgm:t>
    </dgm:pt>
    <dgm:pt modelId="{67C92AFD-6C61-4EFD-8A6B-6E8002099092}">
      <dgm:prSet custT="1"/>
      <dgm:spPr>
        <a:solidFill>
          <a:srgbClr val="00B050"/>
        </a:solidFill>
      </dgm:spPr>
      <dgm:t>
        <a:bodyPr/>
        <a:lstStyle/>
        <a:p>
          <a:r>
            <a:rPr lang="en-US" sz="1000" dirty="0"/>
            <a:t>• </a:t>
          </a:r>
          <a:r>
            <a:rPr lang="en-US" sz="1000" b="0" dirty="0"/>
            <a:t> </a:t>
          </a:r>
          <a:r>
            <a:rPr lang="en-US" sz="1600" b="0" dirty="0">
              <a:solidFill>
                <a:srgbClr val="FF0000"/>
              </a:solidFill>
            </a:rPr>
            <a:t>Avionics: </a:t>
          </a:r>
          <a:r>
            <a:rPr lang="en-US" sz="1600" b="0" dirty="0">
              <a:solidFill>
                <a:schemeClr val="bg1"/>
              </a:solidFill>
            </a:rPr>
            <a:t>Cobham and Honeywell. EPP in Europe as from </a:t>
          </a:r>
          <a:r>
            <a:rPr lang="en-US" sz="1600" b="0" dirty="0">
              <a:solidFill>
                <a:srgbClr val="FF0000"/>
              </a:solidFill>
            </a:rPr>
            <a:t>2028</a:t>
          </a:r>
          <a:r>
            <a:rPr lang="en-US" sz="1800" b="0" dirty="0">
              <a:solidFill>
                <a:schemeClr val="bg1"/>
              </a:solidFill>
            </a:rPr>
            <a:t>.</a:t>
          </a:r>
          <a:endParaRPr lang="en-US" sz="1000" dirty="0">
            <a:solidFill>
              <a:schemeClr val="bg1"/>
            </a:solidFill>
          </a:endParaRPr>
        </a:p>
      </dgm:t>
    </dgm:pt>
    <dgm:pt modelId="{0B0CA001-11C1-4E46-AEA8-A57FEB4A7080}" type="parTrans" cxnId="{21C2C250-55A7-4C57-8201-2670C269A55F}">
      <dgm:prSet/>
      <dgm:spPr/>
      <dgm:t>
        <a:bodyPr/>
        <a:lstStyle/>
        <a:p>
          <a:endParaRPr lang="en-GB"/>
        </a:p>
      </dgm:t>
    </dgm:pt>
    <dgm:pt modelId="{DFC034D5-4C7C-4D3E-BBCA-E5AC0EECAF81}" type="sibTrans" cxnId="{21C2C250-55A7-4C57-8201-2670C269A55F}">
      <dgm:prSet/>
      <dgm:spPr/>
      <dgm:t>
        <a:bodyPr/>
        <a:lstStyle/>
        <a:p>
          <a:endParaRPr lang="en-GB"/>
        </a:p>
      </dgm:t>
    </dgm:pt>
    <dgm:pt modelId="{9B5D5FA3-FFC9-487D-AD97-9EF7E7CE47A5}">
      <dgm:prSet custT="1"/>
      <dgm:spPr>
        <a:solidFill>
          <a:srgbClr val="00B050"/>
        </a:solidFill>
      </dgm:spPr>
      <dgm:t>
        <a:bodyPr/>
        <a:lstStyle/>
        <a:p>
          <a:endParaRPr lang="en-GB" sz="1200" dirty="0"/>
        </a:p>
        <a:p>
          <a:r>
            <a:rPr lang="en-GB" sz="1200" dirty="0"/>
            <a:t>ATN-IPS </a:t>
          </a:r>
          <a:r>
            <a:rPr lang="en-GB" sz="1200" dirty="0">
              <a:solidFill>
                <a:srgbClr val="FF0000"/>
              </a:solidFill>
            </a:rPr>
            <a:t>SARPS</a:t>
          </a:r>
          <a:r>
            <a:rPr lang="en-GB" sz="1200" dirty="0"/>
            <a:t> on track at ICAO</a:t>
          </a:r>
        </a:p>
        <a:p>
          <a:r>
            <a:rPr lang="en-GB" sz="1200" dirty="0">
              <a:solidFill>
                <a:srgbClr val="FF0000"/>
              </a:solidFill>
            </a:rPr>
            <a:t>IPS flight trials </a:t>
          </a:r>
          <a:r>
            <a:rPr lang="en-GB" sz="1200" dirty="0"/>
            <a:t>in EU by 2024 and USA by 2025 (TBC), including ATN-IPS/OSI interoperability</a:t>
          </a:r>
        </a:p>
        <a:p>
          <a:endParaRPr lang="en-US" sz="1000" dirty="0"/>
        </a:p>
      </dgm:t>
    </dgm:pt>
    <dgm:pt modelId="{CA5C1688-5358-4E65-8EFD-03CB6AEF94A9}" type="parTrans" cxnId="{2C371466-FAE5-4AC1-A5A2-C50F6883617E}">
      <dgm:prSet/>
      <dgm:spPr/>
      <dgm:t>
        <a:bodyPr/>
        <a:lstStyle/>
        <a:p>
          <a:endParaRPr lang="en-GB"/>
        </a:p>
      </dgm:t>
    </dgm:pt>
    <dgm:pt modelId="{E79BBDFA-62F4-4636-87C0-2F914D35D432}" type="sibTrans" cxnId="{2C371466-FAE5-4AC1-A5A2-C50F6883617E}">
      <dgm:prSet/>
      <dgm:spPr/>
      <dgm:t>
        <a:bodyPr/>
        <a:lstStyle/>
        <a:p>
          <a:endParaRPr lang="en-GB"/>
        </a:p>
      </dgm:t>
    </dgm:pt>
    <dgm:pt modelId="{E74D5950-9F39-49D7-A4AF-68D432C6E78F}">
      <dgm:prSet custT="1"/>
      <dgm:spPr/>
      <dgm:t>
        <a:bodyPr/>
        <a:lstStyle/>
        <a:p>
          <a:r>
            <a:rPr lang="en-GB" sz="1600" b="0" kern="1200" dirty="0">
              <a:solidFill>
                <a:srgbClr val="FEFFFF"/>
              </a:solidFill>
              <a:latin typeface="Arial" panose="020B0604020202020204"/>
              <a:ea typeface="+mn-ea"/>
              <a:cs typeface="+mn-cs"/>
            </a:rPr>
            <a:t>Contacts ongoing with Airbus, Boeing, and several civil aviation organisations and airlines in far East, Middle East and Americas for Iris </a:t>
          </a:r>
          <a:r>
            <a:rPr lang="en-GB" sz="1600" b="0" kern="1200">
              <a:solidFill>
                <a:srgbClr val="FEFFFF"/>
              </a:solidFill>
              <a:latin typeface="Arial" panose="020B0604020202020204"/>
              <a:ea typeface="+mn-ea"/>
              <a:cs typeface="+mn-cs"/>
            </a:rPr>
            <a:t>flight trials </a:t>
          </a:r>
          <a:endParaRPr lang="en-GB" sz="1600" b="0" kern="1200" noProof="0" dirty="0">
            <a:solidFill>
              <a:srgbClr val="FEFFFF"/>
            </a:solidFill>
            <a:latin typeface="Arial" panose="020B0604020202020204"/>
            <a:ea typeface="+mn-ea"/>
            <a:cs typeface="+mn-cs"/>
          </a:endParaRPr>
        </a:p>
      </dgm:t>
    </dgm:pt>
    <dgm:pt modelId="{26EBAA25-ABCD-4CF6-9E2B-DA4DA61DE541}" type="parTrans" cxnId="{F953AEA7-57C5-4FA0-AE41-60212AA89B3E}">
      <dgm:prSet/>
      <dgm:spPr/>
      <dgm:t>
        <a:bodyPr/>
        <a:lstStyle/>
        <a:p>
          <a:endParaRPr lang="en-GB"/>
        </a:p>
      </dgm:t>
    </dgm:pt>
    <dgm:pt modelId="{B8590F4C-B24E-424D-9C8A-31DA86C25536}" type="sibTrans" cxnId="{F953AEA7-57C5-4FA0-AE41-60212AA89B3E}">
      <dgm:prSet/>
      <dgm:spPr/>
      <dgm:t>
        <a:bodyPr/>
        <a:lstStyle/>
        <a:p>
          <a:endParaRPr lang="en-GB"/>
        </a:p>
      </dgm:t>
    </dgm:pt>
    <dgm:pt modelId="{927CFFB6-801E-4E61-8BEE-4190707B4D21}" type="pres">
      <dgm:prSet presAssocID="{E3E8BF7D-87B0-45CD-A6B1-C625B7BE26E8}" presName="Name0" presStyleCnt="0">
        <dgm:presLayoutVars>
          <dgm:chMax val="7"/>
          <dgm:chPref val="7"/>
          <dgm:dir/>
        </dgm:presLayoutVars>
      </dgm:prSet>
      <dgm:spPr/>
    </dgm:pt>
    <dgm:pt modelId="{9DC35EFC-41E0-464D-8678-1926CFE37921}" type="pres">
      <dgm:prSet presAssocID="{E3E8BF7D-87B0-45CD-A6B1-C625B7BE26E8}" presName="Name1" presStyleCnt="0"/>
      <dgm:spPr/>
    </dgm:pt>
    <dgm:pt modelId="{61458901-355F-4383-B8C0-B6C0662CA4C9}" type="pres">
      <dgm:prSet presAssocID="{E3E8BF7D-87B0-45CD-A6B1-C625B7BE26E8}" presName="cycle" presStyleCnt="0"/>
      <dgm:spPr/>
    </dgm:pt>
    <dgm:pt modelId="{B026DEA3-6575-48EE-B504-4C046EF9138A}" type="pres">
      <dgm:prSet presAssocID="{E3E8BF7D-87B0-45CD-A6B1-C625B7BE26E8}" presName="srcNode" presStyleLbl="node1" presStyleIdx="0" presStyleCnt="6"/>
      <dgm:spPr/>
    </dgm:pt>
    <dgm:pt modelId="{EF86A899-E800-4755-B767-10F074D428A4}" type="pres">
      <dgm:prSet presAssocID="{E3E8BF7D-87B0-45CD-A6B1-C625B7BE26E8}" presName="conn" presStyleLbl="parChTrans1D2" presStyleIdx="0" presStyleCnt="1"/>
      <dgm:spPr/>
    </dgm:pt>
    <dgm:pt modelId="{3AE5E780-A4B7-42D8-B337-3B2EEF1DA86C}" type="pres">
      <dgm:prSet presAssocID="{E3E8BF7D-87B0-45CD-A6B1-C625B7BE26E8}" presName="extraNode" presStyleLbl="node1" presStyleIdx="0" presStyleCnt="6"/>
      <dgm:spPr/>
    </dgm:pt>
    <dgm:pt modelId="{D8D21319-4FFF-4C9F-A26D-048380F72E41}" type="pres">
      <dgm:prSet presAssocID="{E3E8BF7D-87B0-45CD-A6B1-C625B7BE26E8}" presName="dstNode" presStyleLbl="node1" presStyleIdx="0" presStyleCnt="6"/>
      <dgm:spPr/>
    </dgm:pt>
    <dgm:pt modelId="{0D791DE3-995A-42F5-AB0D-67C9F8890838}" type="pres">
      <dgm:prSet presAssocID="{C1C3486B-E808-493B-8115-A8C47CFD12AB}" presName="text_1" presStyleLbl="node1" presStyleIdx="0" presStyleCnt="6" custScaleY="130635" custLinFactNeighborX="1674" custLinFactNeighborY="5679">
        <dgm:presLayoutVars>
          <dgm:bulletEnabled val="1"/>
        </dgm:presLayoutVars>
      </dgm:prSet>
      <dgm:spPr>
        <a:prstGeom prst="roundRect">
          <a:avLst/>
        </a:prstGeom>
      </dgm:spPr>
    </dgm:pt>
    <dgm:pt modelId="{AC6DCAF3-5055-406E-889A-157B745DC300}" type="pres">
      <dgm:prSet presAssocID="{C1C3486B-E808-493B-8115-A8C47CFD12AB}" presName="accent_1" presStyleCnt="0"/>
      <dgm:spPr/>
    </dgm:pt>
    <dgm:pt modelId="{062EDABD-65D2-4A41-9CED-7DA25EA6CE05}" type="pres">
      <dgm:prSet presAssocID="{C1C3486B-E808-493B-8115-A8C47CFD12AB}" presName="accentRepeatNode" presStyleLbl="solidFgAcc1" presStyleIdx="0" presStyleCnt="6"/>
      <dgm:spPr/>
    </dgm:pt>
    <dgm:pt modelId="{D5271D36-BA91-4EF8-99C4-DF6FEFFE2876}" type="pres">
      <dgm:prSet presAssocID="{DCC4AEC2-1801-41CF-B2BF-6D1CF21BB20C}" presName="text_2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0E6D4E12-B699-4FBB-9528-F73D92840F90}" type="pres">
      <dgm:prSet presAssocID="{DCC4AEC2-1801-41CF-B2BF-6D1CF21BB20C}" presName="accent_2" presStyleCnt="0"/>
      <dgm:spPr/>
    </dgm:pt>
    <dgm:pt modelId="{A7F3D1F6-7ED8-40C5-B7C1-5E2829E5BE2B}" type="pres">
      <dgm:prSet presAssocID="{DCC4AEC2-1801-41CF-B2BF-6D1CF21BB20C}" presName="accentRepeatNode" presStyleLbl="solidFgAcc1" presStyleIdx="1" presStyleCnt="6"/>
      <dgm:spPr/>
    </dgm:pt>
    <dgm:pt modelId="{0133905C-1E38-4FD8-AA8B-43878E5C151A}" type="pres">
      <dgm:prSet presAssocID="{CADD95AE-F193-443D-968A-991D1AAF434C}" presName="text_3" presStyleLbl="node1" presStyleIdx="2" presStyleCnt="6">
        <dgm:presLayoutVars>
          <dgm:bulletEnabled val="1"/>
        </dgm:presLayoutVars>
      </dgm:prSet>
      <dgm:spPr/>
    </dgm:pt>
    <dgm:pt modelId="{D2BCA766-AC6D-4BA5-96C9-4C0EED2381D1}" type="pres">
      <dgm:prSet presAssocID="{CADD95AE-F193-443D-968A-991D1AAF434C}" presName="accent_3" presStyleCnt="0"/>
      <dgm:spPr/>
    </dgm:pt>
    <dgm:pt modelId="{FFE41EF9-00E9-418E-8A18-75FC416B0837}" type="pres">
      <dgm:prSet presAssocID="{CADD95AE-F193-443D-968A-991D1AAF434C}" presName="accentRepeatNode" presStyleLbl="solidFgAcc1" presStyleIdx="2" presStyleCnt="6"/>
      <dgm:spPr/>
    </dgm:pt>
    <dgm:pt modelId="{3AB6BA44-4E11-430D-8FC7-06A4CD3FED6A}" type="pres">
      <dgm:prSet presAssocID="{67C92AFD-6C61-4EFD-8A6B-6E8002099092}" presName="text_4" presStyleLbl="node1" presStyleIdx="3" presStyleCnt="6" custLinFactNeighborX="707" custLinFactNeighborY="645">
        <dgm:presLayoutVars>
          <dgm:bulletEnabled val="1"/>
        </dgm:presLayoutVars>
      </dgm:prSet>
      <dgm:spPr/>
    </dgm:pt>
    <dgm:pt modelId="{13114692-4389-4791-BCDB-27BE4F6C3702}" type="pres">
      <dgm:prSet presAssocID="{67C92AFD-6C61-4EFD-8A6B-6E8002099092}" presName="accent_4" presStyleCnt="0"/>
      <dgm:spPr/>
    </dgm:pt>
    <dgm:pt modelId="{A2040453-D142-42A2-BC47-66F01912DF05}" type="pres">
      <dgm:prSet presAssocID="{67C92AFD-6C61-4EFD-8A6B-6E8002099092}" presName="accentRepeatNode" presStyleLbl="solidFgAcc1" presStyleIdx="3" presStyleCnt="6"/>
      <dgm:spPr/>
    </dgm:pt>
    <dgm:pt modelId="{28B7D10B-F86A-4E70-B8C7-915863801140}" type="pres">
      <dgm:prSet presAssocID="{9B5D5FA3-FFC9-487D-AD97-9EF7E7CE47A5}" presName="text_5" presStyleLbl="node1" presStyleIdx="4" presStyleCnt="6" custLinFactNeighborY="3228">
        <dgm:presLayoutVars>
          <dgm:bulletEnabled val="1"/>
        </dgm:presLayoutVars>
      </dgm:prSet>
      <dgm:spPr/>
    </dgm:pt>
    <dgm:pt modelId="{A22FCD7E-EAED-486D-8951-950DE95B6498}" type="pres">
      <dgm:prSet presAssocID="{9B5D5FA3-FFC9-487D-AD97-9EF7E7CE47A5}" presName="accent_5" presStyleCnt="0"/>
      <dgm:spPr/>
    </dgm:pt>
    <dgm:pt modelId="{F1570329-41D1-4C17-8573-A34F9755077E}" type="pres">
      <dgm:prSet presAssocID="{9B5D5FA3-FFC9-487D-AD97-9EF7E7CE47A5}" presName="accentRepeatNode" presStyleLbl="solidFgAcc1" presStyleIdx="4" presStyleCnt="6"/>
      <dgm:spPr/>
    </dgm:pt>
    <dgm:pt modelId="{10F9A915-F460-48FC-888C-9C524062AFFB}" type="pres">
      <dgm:prSet presAssocID="{E74D5950-9F39-49D7-A4AF-68D432C6E78F}" presName="text_6" presStyleLbl="node1" presStyleIdx="5" presStyleCnt="6">
        <dgm:presLayoutVars>
          <dgm:bulletEnabled val="1"/>
        </dgm:presLayoutVars>
      </dgm:prSet>
      <dgm:spPr/>
    </dgm:pt>
    <dgm:pt modelId="{4CEC9F17-2B21-4B5B-8FAB-89980BB533C5}" type="pres">
      <dgm:prSet presAssocID="{E74D5950-9F39-49D7-A4AF-68D432C6E78F}" presName="accent_6" presStyleCnt="0"/>
      <dgm:spPr/>
    </dgm:pt>
    <dgm:pt modelId="{0985885B-CD19-4AEE-9E03-5152FC9FD53D}" type="pres">
      <dgm:prSet presAssocID="{E74D5950-9F39-49D7-A4AF-68D432C6E78F}" presName="accentRepeatNode" presStyleLbl="solidFgAcc1" presStyleIdx="5" presStyleCnt="6"/>
      <dgm:spPr/>
    </dgm:pt>
  </dgm:ptLst>
  <dgm:cxnLst>
    <dgm:cxn modelId="{4CF31619-AA52-4943-AF23-E1842291E75B}" srcId="{E3E8BF7D-87B0-45CD-A6B1-C625B7BE26E8}" destId="{C1C3486B-E808-493B-8115-A8C47CFD12AB}" srcOrd="0" destOrd="0" parTransId="{04BE4A05-159E-4E9F-B978-D76D7D8AE1A4}" sibTransId="{38416137-E2BA-4707-A2E2-8BB51480104D}"/>
    <dgm:cxn modelId="{9547E45D-308E-434C-B80E-571FE9DF3D2E}" srcId="{E3E8BF7D-87B0-45CD-A6B1-C625B7BE26E8}" destId="{DCC4AEC2-1801-41CF-B2BF-6D1CF21BB20C}" srcOrd="1" destOrd="0" parTransId="{5FE385A3-9CAE-46E6-AA44-4589D3674064}" sibTransId="{4F7C5CC5-58B0-4891-9761-A4DDA9D7C9BD}"/>
    <dgm:cxn modelId="{3ADFFA5D-BD4E-40A5-BF90-0D45969B9E9C}" type="presOf" srcId="{E3E8BF7D-87B0-45CD-A6B1-C625B7BE26E8}" destId="{927CFFB6-801E-4E61-8BEE-4190707B4D21}" srcOrd="0" destOrd="0" presId="urn:microsoft.com/office/officeart/2008/layout/VerticalCurvedList"/>
    <dgm:cxn modelId="{2C371466-FAE5-4AC1-A5A2-C50F6883617E}" srcId="{E3E8BF7D-87B0-45CD-A6B1-C625B7BE26E8}" destId="{9B5D5FA3-FFC9-487D-AD97-9EF7E7CE47A5}" srcOrd="4" destOrd="0" parTransId="{CA5C1688-5358-4E65-8EFD-03CB6AEF94A9}" sibTransId="{E79BBDFA-62F4-4636-87C0-2F914D35D432}"/>
    <dgm:cxn modelId="{21C2C250-55A7-4C57-8201-2670C269A55F}" srcId="{E3E8BF7D-87B0-45CD-A6B1-C625B7BE26E8}" destId="{67C92AFD-6C61-4EFD-8A6B-6E8002099092}" srcOrd="3" destOrd="0" parTransId="{0B0CA001-11C1-4E46-AEA8-A57FEB4A7080}" sibTransId="{DFC034D5-4C7C-4D3E-BBCA-E5AC0EECAF81}"/>
    <dgm:cxn modelId="{2CF96478-C217-45E7-ACF7-E18345D3FD12}" type="presOf" srcId="{CADD95AE-F193-443D-968A-991D1AAF434C}" destId="{0133905C-1E38-4FD8-AA8B-43878E5C151A}" srcOrd="0" destOrd="0" presId="urn:microsoft.com/office/officeart/2008/layout/VerticalCurvedList"/>
    <dgm:cxn modelId="{1EDA2090-AE2E-459E-9561-116940E7A649}" type="presOf" srcId="{67C92AFD-6C61-4EFD-8A6B-6E8002099092}" destId="{3AB6BA44-4E11-430D-8FC7-06A4CD3FED6A}" srcOrd="0" destOrd="0" presId="urn:microsoft.com/office/officeart/2008/layout/VerticalCurvedList"/>
    <dgm:cxn modelId="{30C42CA3-80A0-4A0E-8D02-B9D283432477}" type="presOf" srcId="{C1C3486B-E808-493B-8115-A8C47CFD12AB}" destId="{0D791DE3-995A-42F5-AB0D-67C9F8890838}" srcOrd="0" destOrd="0" presId="urn:microsoft.com/office/officeart/2008/layout/VerticalCurvedList"/>
    <dgm:cxn modelId="{7EE2D2A4-3ED4-42FA-ABC9-D9D79C484C37}" srcId="{E3E8BF7D-87B0-45CD-A6B1-C625B7BE26E8}" destId="{CADD95AE-F193-443D-968A-991D1AAF434C}" srcOrd="2" destOrd="0" parTransId="{D294DE33-D144-4701-BFF2-BBEADA4C5EA4}" sibTransId="{C7BAD8B0-AA16-4D63-A09D-701F04B55849}"/>
    <dgm:cxn modelId="{F953AEA7-57C5-4FA0-AE41-60212AA89B3E}" srcId="{E3E8BF7D-87B0-45CD-A6B1-C625B7BE26E8}" destId="{E74D5950-9F39-49D7-A4AF-68D432C6E78F}" srcOrd="5" destOrd="0" parTransId="{26EBAA25-ABCD-4CF6-9E2B-DA4DA61DE541}" sibTransId="{B8590F4C-B24E-424D-9C8A-31DA86C25536}"/>
    <dgm:cxn modelId="{F1CA4AD8-BF75-4B7C-AB29-D76D3363BF84}" type="presOf" srcId="{E74D5950-9F39-49D7-A4AF-68D432C6E78F}" destId="{10F9A915-F460-48FC-888C-9C524062AFFB}" srcOrd="0" destOrd="0" presId="urn:microsoft.com/office/officeart/2008/layout/VerticalCurvedList"/>
    <dgm:cxn modelId="{D5C78EE0-0CC0-4EB2-9CAA-8AD292FBFF58}" type="presOf" srcId="{DCC4AEC2-1801-41CF-B2BF-6D1CF21BB20C}" destId="{D5271D36-BA91-4EF8-99C4-DF6FEFFE2876}" srcOrd="0" destOrd="0" presId="urn:microsoft.com/office/officeart/2008/layout/VerticalCurvedList"/>
    <dgm:cxn modelId="{3BF2D1EB-5717-4A41-9821-8E93D9F29CE2}" type="presOf" srcId="{9B5D5FA3-FFC9-487D-AD97-9EF7E7CE47A5}" destId="{28B7D10B-F86A-4E70-B8C7-915863801140}" srcOrd="0" destOrd="0" presId="urn:microsoft.com/office/officeart/2008/layout/VerticalCurvedList"/>
    <dgm:cxn modelId="{2D36B3F3-7E22-41B6-BB2D-D26F97856D6D}" type="presOf" srcId="{38416137-E2BA-4707-A2E2-8BB51480104D}" destId="{EF86A899-E800-4755-B767-10F074D428A4}" srcOrd="0" destOrd="0" presId="urn:microsoft.com/office/officeart/2008/layout/VerticalCurvedList"/>
    <dgm:cxn modelId="{88192051-161A-436C-B444-2B6B5D47E9E3}" type="presParOf" srcId="{927CFFB6-801E-4E61-8BEE-4190707B4D21}" destId="{9DC35EFC-41E0-464D-8678-1926CFE37921}" srcOrd="0" destOrd="0" presId="urn:microsoft.com/office/officeart/2008/layout/VerticalCurvedList"/>
    <dgm:cxn modelId="{EC14E76E-0F08-41C4-B21F-7785F795729A}" type="presParOf" srcId="{9DC35EFC-41E0-464D-8678-1926CFE37921}" destId="{61458901-355F-4383-B8C0-B6C0662CA4C9}" srcOrd="0" destOrd="0" presId="urn:microsoft.com/office/officeart/2008/layout/VerticalCurvedList"/>
    <dgm:cxn modelId="{70DDAFFD-5781-462C-8C79-C51F68EC99A9}" type="presParOf" srcId="{61458901-355F-4383-B8C0-B6C0662CA4C9}" destId="{B026DEA3-6575-48EE-B504-4C046EF9138A}" srcOrd="0" destOrd="0" presId="urn:microsoft.com/office/officeart/2008/layout/VerticalCurvedList"/>
    <dgm:cxn modelId="{63EE3456-D081-4AD1-BE96-5ADFBD92256B}" type="presParOf" srcId="{61458901-355F-4383-B8C0-B6C0662CA4C9}" destId="{EF86A899-E800-4755-B767-10F074D428A4}" srcOrd="1" destOrd="0" presId="urn:microsoft.com/office/officeart/2008/layout/VerticalCurvedList"/>
    <dgm:cxn modelId="{F04CA907-C597-47BF-92F6-09AD54C075BD}" type="presParOf" srcId="{61458901-355F-4383-B8C0-B6C0662CA4C9}" destId="{3AE5E780-A4B7-42D8-B337-3B2EEF1DA86C}" srcOrd="2" destOrd="0" presId="urn:microsoft.com/office/officeart/2008/layout/VerticalCurvedList"/>
    <dgm:cxn modelId="{4F46BBD7-1032-4FB0-99CF-9E0F42DD6DF9}" type="presParOf" srcId="{61458901-355F-4383-B8C0-B6C0662CA4C9}" destId="{D8D21319-4FFF-4C9F-A26D-048380F72E41}" srcOrd="3" destOrd="0" presId="urn:microsoft.com/office/officeart/2008/layout/VerticalCurvedList"/>
    <dgm:cxn modelId="{DFFC5E95-D12E-4EC6-B89E-40037BB20AF0}" type="presParOf" srcId="{9DC35EFC-41E0-464D-8678-1926CFE37921}" destId="{0D791DE3-995A-42F5-AB0D-67C9F8890838}" srcOrd="1" destOrd="0" presId="urn:microsoft.com/office/officeart/2008/layout/VerticalCurvedList"/>
    <dgm:cxn modelId="{60BC8C75-B08A-4CD0-8534-B279E871DD0E}" type="presParOf" srcId="{9DC35EFC-41E0-464D-8678-1926CFE37921}" destId="{AC6DCAF3-5055-406E-889A-157B745DC300}" srcOrd="2" destOrd="0" presId="urn:microsoft.com/office/officeart/2008/layout/VerticalCurvedList"/>
    <dgm:cxn modelId="{A1F8725D-D63C-431A-9DA0-6BEBE0A241BA}" type="presParOf" srcId="{AC6DCAF3-5055-406E-889A-157B745DC300}" destId="{062EDABD-65D2-4A41-9CED-7DA25EA6CE05}" srcOrd="0" destOrd="0" presId="urn:microsoft.com/office/officeart/2008/layout/VerticalCurvedList"/>
    <dgm:cxn modelId="{2B8BD654-2C23-4EA5-93E4-D6AD0077426D}" type="presParOf" srcId="{9DC35EFC-41E0-464D-8678-1926CFE37921}" destId="{D5271D36-BA91-4EF8-99C4-DF6FEFFE2876}" srcOrd="3" destOrd="0" presId="urn:microsoft.com/office/officeart/2008/layout/VerticalCurvedList"/>
    <dgm:cxn modelId="{97EE910F-0733-4825-930E-6DDF4370F4D3}" type="presParOf" srcId="{9DC35EFC-41E0-464D-8678-1926CFE37921}" destId="{0E6D4E12-B699-4FBB-9528-F73D92840F90}" srcOrd="4" destOrd="0" presId="urn:microsoft.com/office/officeart/2008/layout/VerticalCurvedList"/>
    <dgm:cxn modelId="{2E37AF6E-380C-4B91-AA30-E1AA3AB6174A}" type="presParOf" srcId="{0E6D4E12-B699-4FBB-9528-F73D92840F90}" destId="{A7F3D1F6-7ED8-40C5-B7C1-5E2829E5BE2B}" srcOrd="0" destOrd="0" presId="urn:microsoft.com/office/officeart/2008/layout/VerticalCurvedList"/>
    <dgm:cxn modelId="{5DF9DD50-E4F1-4EDC-8AE2-A65350A3BFB7}" type="presParOf" srcId="{9DC35EFC-41E0-464D-8678-1926CFE37921}" destId="{0133905C-1E38-4FD8-AA8B-43878E5C151A}" srcOrd="5" destOrd="0" presId="urn:microsoft.com/office/officeart/2008/layout/VerticalCurvedList"/>
    <dgm:cxn modelId="{7804B289-A59E-4D66-995D-CFE5544AC200}" type="presParOf" srcId="{9DC35EFC-41E0-464D-8678-1926CFE37921}" destId="{D2BCA766-AC6D-4BA5-96C9-4C0EED2381D1}" srcOrd="6" destOrd="0" presId="urn:microsoft.com/office/officeart/2008/layout/VerticalCurvedList"/>
    <dgm:cxn modelId="{93BDBACC-7214-4C05-AAA0-E18BDD26200F}" type="presParOf" srcId="{D2BCA766-AC6D-4BA5-96C9-4C0EED2381D1}" destId="{FFE41EF9-00E9-418E-8A18-75FC416B0837}" srcOrd="0" destOrd="0" presId="urn:microsoft.com/office/officeart/2008/layout/VerticalCurvedList"/>
    <dgm:cxn modelId="{11B05E33-A790-4496-81AE-C9CB8EB5FEDD}" type="presParOf" srcId="{9DC35EFC-41E0-464D-8678-1926CFE37921}" destId="{3AB6BA44-4E11-430D-8FC7-06A4CD3FED6A}" srcOrd="7" destOrd="0" presId="urn:microsoft.com/office/officeart/2008/layout/VerticalCurvedList"/>
    <dgm:cxn modelId="{B502EB9C-863D-4557-99F5-087E31D136E4}" type="presParOf" srcId="{9DC35EFC-41E0-464D-8678-1926CFE37921}" destId="{13114692-4389-4791-BCDB-27BE4F6C3702}" srcOrd="8" destOrd="0" presId="urn:microsoft.com/office/officeart/2008/layout/VerticalCurvedList"/>
    <dgm:cxn modelId="{43B820B6-42CB-4F84-8DE6-6507AE89B0E5}" type="presParOf" srcId="{13114692-4389-4791-BCDB-27BE4F6C3702}" destId="{A2040453-D142-42A2-BC47-66F01912DF05}" srcOrd="0" destOrd="0" presId="urn:microsoft.com/office/officeart/2008/layout/VerticalCurvedList"/>
    <dgm:cxn modelId="{CB50C571-A740-4942-9C00-9B9951D07D3A}" type="presParOf" srcId="{9DC35EFC-41E0-464D-8678-1926CFE37921}" destId="{28B7D10B-F86A-4E70-B8C7-915863801140}" srcOrd="9" destOrd="0" presId="urn:microsoft.com/office/officeart/2008/layout/VerticalCurvedList"/>
    <dgm:cxn modelId="{FCEE91E7-82E5-4986-A596-9E9C1CB7CD56}" type="presParOf" srcId="{9DC35EFC-41E0-464D-8678-1926CFE37921}" destId="{A22FCD7E-EAED-486D-8951-950DE95B6498}" srcOrd="10" destOrd="0" presId="urn:microsoft.com/office/officeart/2008/layout/VerticalCurvedList"/>
    <dgm:cxn modelId="{EBE4BC18-3578-4116-8284-AFC7F9AA26F0}" type="presParOf" srcId="{A22FCD7E-EAED-486D-8951-950DE95B6498}" destId="{F1570329-41D1-4C17-8573-A34F9755077E}" srcOrd="0" destOrd="0" presId="urn:microsoft.com/office/officeart/2008/layout/VerticalCurvedList"/>
    <dgm:cxn modelId="{03505933-3F47-4033-A375-783FB0E499B3}" type="presParOf" srcId="{9DC35EFC-41E0-464D-8678-1926CFE37921}" destId="{10F9A915-F460-48FC-888C-9C524062AFFB}" srcOrd="11" destOrd="0" presId="urn:microsoft.com/office/officeart/2008/layout/VerticalCurvedList"/>
    <dgm:cxn modelId="{D2045D00-55F8-4AA3-92C1-8CAAD8EA4F72}" type="presParOf" srcId="{9DC35EFC-41E0-464D-8678-1926CFE37921}" destId="{4CEC9F17-2B21-4B5B-8FAB-89980BB533C5}" srcOrd="12" destOrd="0" presId="urn:microsoft.com/office/officeart/2008/layout/VerticalCurvedList"/>
    <dgm:cxn modelId="{00AA9AC9-BE2A-4170-9A9E-A4BF30C15D90}" type="presParOf" srcId="{4CEC9F17-2B21-4B5B-8FAB-89980BB533C5}" destId="{0985885B-CD19-4AEE-9E03-5152FC9FD53D}" srcOrd="0" destOrd="0" presId="urn:microsoft.com/office/officeart/2008/layout/VerticalCurved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6A899-E800-4755-B767-10F074D428A4}">
      <dsp:nvSpPr>
        <dsp:cNvPr id="0" name=""/>
        <dsp:cNvSpPr/>
      </dsp:nvSpPr>
      <dsp:spPr>
        <a:xfrm>
          <a:off x="-6007569" y="-919256"/>
          <a:ext cx="7151635" cy="7151635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1DE3-995A-42F5-AB0D-67C9F8890838}">
      <dsp:nvSpPr>
        <dsp:cNvPr id="0" name=""/>
        <dsp:cNvSpPr/>
      </dsp:nvSpPr>
      <dsp:spPr>
        <a:xfrm>
          <a:off x="501027" y="225874"/>
          <a:ext cx="8147998" cy="730727"/>
        </a:xfrm>
        <a:prstGeom prst="roundRect">
          <a:avLst/>
        </a:prstGeom>
        <a:solidFill>
          <a:srgbClr val="4C7379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399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</a:t>
          </a:r>
          <a:r>
            <a:rPr lang="en-US" sz="1600" kern="1200" dirty="0">
              <a:solidFill>
                <a:srgbClr val="FF0000"/>
              </a:solidFill>
            </a:rPr>
            <a:t>Satcom datalink </a:t>
          </a:r>
          <a:r>
            <a:rPr lang="en-US" sz="1600" kern="1200" dirty="0"/>
            <a:t>c</a:t>
          </a:r>
          <a:r>
            <a:rPr lang="en-US" sz="1600" b="0" kern="1200" dirty="0"/>
            <a:t>ompliant to ATS B2 performance standards  </a:t>
          </a:r>
        </a:p>
      </dsp:txBody>
      <dsp:txXfrm>
        <a:off x="536698" y="261545"/>
        <a:ext cx="8076656" cy="659385"/>
      </dsp:txXfrm>
    </dsp:sp>
    <dsp:sp modelId="{062EDABD-65D2-4A41-9CED-7DA25EA6CE05}">
      <dsp:nvSpPr>
        <dsp:cNvPr id="0" name=""/>
        <dsp:cNvSpPr/>
      </dsp:nvSpPr>
      <dsp:spPr>
        <a:xfrm>
          <a:off x="76508" y="209868"/>
          <a:ext cx="699206" cy="69920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71D36-BA91-4EF8-99C4-DF6FEFFE2876}">
      <dsp:nvSpPr>
        <dsp:cNvPr id="0" name=""/>
        <dsp:cNvSpPr/>
      </dsp:nvSpPr>
      <dsp:spPr>
        <a:xfrm>
          <a:off x="886228" y="1118730"/>
          <a:ext cx="7687882" cy="559365"/>
        </a:xfrm>
        <a:prstGeom prst="roundRect">
          <a:avLst/>
        </a:prstGeom>
        <a:solidFill>
          <a:srgbClr val="4AABB3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399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</a:t>
          </a:r>
          <a:r>
            <a:rPr lang="en-US" sz="1600" b="0" kern="1200" dirty="0"/>
            <a:t>Immediate coverage in Europe.  </a:t>
          </a:r>
          <a:r>
            <a:rPr lang="en-US" sz="1600" b="0" kern="1200" dirty="0">
              <a:solidFill>
                <a:schemeClr val="bg1"/>
              </a:solidFill>
            </a:rPr>
            <a:t>Iris has already a </a:t>
          </a:r>
          <a:r>
            <a:rPr lang="en-US" sz="1600" b="0" kern="1200" dirty="0">
              <a:solidFill>
                <a:srgbClr val="FF0000"/>
              </a:solidFill>
            </a:rPr>
            <a:t>global </a:t>
          </a:r>
          <a:r>
            <a:rPr lang="en-US" sz="1600" b="0" kern="1200" dirty="0">
              <a:solidFill>
                <a:schemeClr val="bg1"/>
              </a:solidFill>
            </a:rPr>
            <a:t>coverage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13534" y="1146036"/>
        <a:ext cx="7633270" cy="504753"/>
      </dsp:txXfrm>
    </dsp:sp>
    <dsp:sp modelId="{A7F3D1F6-7ED8-40C5-B7C1-5E2829E5BE2B}">
      <dsp:nvSpPr>
        <dsp:cNvPr id="0" name=""/>
        <dsp:cNvSpPr/>
      </dsp:nvSpPr>
      <dsp:spPr>
        <a:xfrm>
          <a:off x="536625" y="1048810"/>
          <a:ext cx="699206" cy="69920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3905C-1E38-4FD8-AA8B-43878E5C151A}">
      <dsp:nvSpPr>
        <dsp:cNvPr id="0" name=""/>
        <dsp:cNvSpPr/>
      </dsp:nvSpPr>
      <dsp:spPr>
        <a:xfrm>
          <a:off x="1096628" y="1957672"/>
          <a:ext cx="7477482" cy="559365"/>
        </a:xfrm>
        <a:prstGeom prst="rect">
          <a:avLst/>
        </a:prstGeom>
        <a:solidFill>
          <a:srgbClr val="00B05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399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</a:t>
          </a:r>
          <a:r>
            <a:rPr lang="en-US" sz="1600" b="0" kern="1200" dirty="0"/>
            <a:t> </a:t>
          </a:r>
          <a:r>
            <a:rPr lang="en-US" sz="1600" b="0" kern="1200" dirty="0">
              <a:solidFill>
                <a:srgbClr val="FF0000"/>
              </a:solidFill>
            </a:rPr>
            <a:t>Complements</a:t>
          </a:r>
          <a:r>
            <a:rPr lang="en-US" sz="1600" b="0" kern="1200" dirty="0"/>
            <a:t> terrestrial data-link</a:t>
          </a:r>
          <a:endParaRPr lang="en-US" sz="1600" kern="1200" dirty="0"/>
        </a:p>
      </dsp:txBody>
      <dsp:txXfrm>
        <a:off x="1096628" y="1957672"/>
        <a:ext cx="7477482" cy="559365"/>
      </dsp:txXfrm>
    </dsp:sp>
    <dsp:sp modelId="{FFE41EF9-00E9-418E-8A18-75FC416B0837}">
      <dsp:nvSpPr>
        <dsp:cNvPr id="0" name=""/>
        <dsp:cNvSpPr/>
      </dsp:nvSpPr>
      <dsp:spPr>
        <a:xfrm>
          <a:off x="747024" y="1887752"/>
          <a:ext cx="699206" cy="69920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6BA44-4E11-430D-8FC7-06A4CD3FED6A}">
      <dsp:nvSpPr>
        <dsp:cNvPr id="0" name=""/>
        <dsp:cNvSpPr/>
      </dsp:nvSpPr>
      <dsp:spPr>
        <a:xfrm>
          <a:off x="1149494" y="2799691"/>
          <a:ext cx="7477482" cy="559365"/>
        </a:xfrm>
        <a:prstGeom prst="rect">
          <a:avLst/>
        </a:prstGeom>
        <a:solidFill>
          <a:srgbClr val="00B05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3996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• </a:t>
          </a:r>
          <a:r>
            <a:rPr lang="en-US" sz="1000" b="0" kern="1200" dirty="0"/>
            <a:t> </a:t>
          </a:r>
          <a:r>
            <a:rPr lang="en-US" sz="1600" b="0" kern="1200" dirty="0">
              <a:solidFill>
                <a:srgbClr val="FF0000"/>
              </a:solidFill>
            </a:rPr>
            <a:t>Avionics: </a:t>
          </a:r>
          <a:r>
            <a:rPr lang="en-US" sz="1600" b="0" kern="1200" dirty="0">
              <a:solidFill>
                <a:schemeClr val="bg1"/>
              </a:solidFill>
            </a:rPr>
            <a:t>Cobham and Honeywell. EPP in Europe as from </a:t>
          </a:r>
          <a:r>
            <a:rPr lang="en-US" sz="1600" b="0" kern="1200" dirty="0">
              <a:solidFill>
                <a:srgbClr val="FF0000"/>
              </a:solidFill>
            </a:rPr>
            <a:t>2028</a:t>
          </a:r>
          <a:r>
            <a:rPr lang="en-US" sz="1800" b="0" kern="1200" dirty="0">
              <a:solidFill>
                <a:schemeClr val="bg1"/>
              </a:solidFill>
            </a:rPr>
            <a:t>.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149494" y="2799691"/>
        <a:ext cx="7477482" cy="559365"/>
      </dsp:txXfrm>
    </dsp:sp>
    <dsp:sp modelId="{A2040453-D142-42A2-BC47-66F01912DF05}">
      <dsp:nvSpPr>
        <dsp:cNvPr id="0" name=""/>
        <dsp:cNvSpPr/>
      </dsp:nvSpPr>
      <dsp:spPr>
        <a:xfrm>
          <a:off x="747024" y="2726162"/>
          <a:ext cx="699206" cy="69920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7D10B-F86A-4E70-B8C7-915863801140}">
      <dsp:nvSpPr>
        <dsp:cNvPr id="0" name=""/>
        <dsp:cNvSpPr/>
      </dsp:nvSpPr>
      <dsp:spPr>
        <a:xfrm>
          <a:off x="886228" y="3653081"/>
          <a:ext cx="7687882" cy="559365"/>
        </a:xfrm>
        <a:prstGeom prst="rect">
          <a:avLst/>
        </a:prstGeom>
        <a:solidFill>
          <a:srgbClr val="00B05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399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ATN-IPS </a:t>
          </a:r>
          <a:r>
            <a:rPr lang="en-GB" sz="1200" kern="1200" dirty="0">
              <a:solidFill>
                <a:srgbClr val="FF0000"/>
              </a:solidFill>
            </a:rPr>
            <a:t>SARPS</a:t>
          </a:r>
          <a:r>
            <a:rPr lang="en-GB" sz="1200" kern="1200" dirty="0"/>
            <a:t> on track at ICAO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FF0000"/>
              </a:solidFill>
            </a:rPr>
            <a:t>IPS flight trials </a:t>
          </a:r>
          <a:r>
            <a:rPr lang="en-GB" sz="1200" kern="1200" dirty="0"/>
            <a:t>in EU by 2024 and USA by 2025 (TBC), including ATN-IPS/OSI interoperability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886228" y="3653081"/>
        <a:ext cx="7687882" cy="559365"/>
      </dsp:txXfrm>
    </dsp:sp>
    <dsp:sp modelId="{F1570329-41D1-4C17-8573-A34F9755077E}">
      <dsp:nvSpPr>
        <dsp:cNvPr id="0" name=""/>
        <dsp:cNvSpPr/>
      </dsp:nvSpPr>
      <dsp:spPr>
        <a:xfrm>
          <a:off x="536625" y="3565104"/>
          <a:ext cx="699206" cy="69920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9A915-F460-48FC-888C-9C524062AFFB}">
      <dsp:nvSpPr>
        <dsp:cNvPr id="0" name=""/>
        <dsp:cNvSpPr/>
      </dsp:nvSpPr>
      <dsp:spPr>
        <a:xfrm>
          <a:off x="426112" y="4473967"/>
          <a:ext cx="8147998" cy="559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399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EFFFF"/>
              </a:solidFill>
              <a:latin typeface="Arial" panose="020B0604020202020204"/>
              <a:ea typeface="+mn-ea"/>
              <a:cs typeface="+mn-cs"/>
            </a:rPr>
            <a:t>Contacts ongoing with Airbus, Boeing, and several civil aviation organisations and airlines in far East, Middle East and Americas for Iris </a:t>
          </a:r>
          <a:r>
            <a:rPr lang="en-GB" sz="1600" b="0" kern="1200">
              <a:solidFill>
                <a:srgbClr val="FEFFFF"/>
              </a:solidFill>
              <a:latin typeface="Arial" panose="020B0604020202020204"/>
              <a:ea typeface="+mn-ea"/>
              <a:cs typeface="+mn-cs"/>
            </a:rPr>
            <a:t>flight trials </a:t>
          </a:r>
          <a:endParaRPr lang="en-GB" sz="1600" b="0" kern="1200" noProof="0" dirty="0">
            <a:solidFill>
              <a:srgbClr val="FEFFFF"/>
            </a:solidFill>
            <a:latin typeface="Arial" panose="020B0604020202020204"/>
            <a:ea typeface="+mn-ea"/>
            <a:cs typeface="+mn-cs"/>
          </a:endParaRPr>
        </a:p>
      </dsp:txBody>
      <dsp:txXfrm>
        <a:off x="426112" y="4473967"/>
        <a:ext cx="8147998" cy="559365"/>
      </dsp:txXfrm>
    </dsp:sp>
    <dsp:sp modelId="{0985885B-CD19-4AEE-9E03-5152FC9FD53D}">
      <dsp:nvSpPr>
        <dsp:cNvPr id="0" name=""/>
        <dsp:cNvSpPr/>
      </dsp:nvSpPr>
      <dsp:spPr>
        <a:xfrm>
          <a:off x="76508" y="4404046"/>
          <a:ext cx="699206" cy="69920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5/28/2024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2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1.png"/><Relationship Id="rId18" Type="http://schemas.openxmlformats.org/officeDocument/2006/relationships/image" Target="../media/image18.png"/><Relationship Id="rId26" Type="http://schemas.openxmlformats.org/officeDocument/2006/relationships/image" Target="../media/image47.png"/><Relationship Id="rId3" Type="http://schemas.openxmlformats.org/officeDocument/2006/relationships/image" Target="../media/image5.png"/><Relationship Id="rId21" Type="http://schemas.openxmlformats.org/officeDocument/2006/relationships/image" Target="../media/image43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46.png"/><Relationship Id="rId2" Type="http://schemas.openxmlformats.org/officeDocument/2006/relationships/image" Target="../media/image37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11" Type="http://schemas.openxmlformats.org/officeDocument/2006/relationships/image" Target="../media/image10.png"/><Relationship Id="rId24" Type="http://schemas.openxmlformats.org/officeDocument/2006/relationships/image" Target="../media/image45.png"/><Relationship Id="rId5" Type="http://schemas.openxmlformats.org/officeDocument/2006/relationships/image" Target="../media/image38.png"/><Relationship Id="rId15" Type="http://schemas.openxmlformats.org/officeDocument/2006/relationships/image" Target="../media/image14.png"/><Relationship Id="rId23" Type="http://schemas.openxmlformats.org/officeDocument/2006/relationships/image" Target="../media/image44.png"/><Relationship Id="rId28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image" Target="../media/image42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2.png"/><Relationship Id="rId27" Type="http://schemas.openxmlformats.org/officeDocument/2006/relationships/image" Target="../media/image4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3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2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7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3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2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1.png"/><Relationship Id="rId18" Type="http://schemas.openxmlformats.org/officeDocument/2006/relationships/image" Target="../media/image18.png"/><Relationship Id="rId26" Type="http://schemas.openxmlformats.org/officeDocument/2006/relationships/image" Target="../media/image47.png"/><Relationship Id="rId3" Type="http://schemas.openxmlformats.org/officeDocument/2006/relationships/image" Target="../media/image5.png"/><Relationship Id="rId21" Type="http://schemas.openxmlformats.org/officeDocument/2006/relationships/image" Target="../media/image43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46.png"/><Relationship Id="rId2" Type="http://schemas.openxmlformats.org/officeDocument/2006/relationships/image" Target="../media/image37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9.png"/><Relationship Id="rId11" Type="http://schemas.openxmlformats.org/officeDocument/2006/relationships/image" Target="../media/image10.png"/><Relationship Id="rId24" Type="http://schemas.openxmlformats.org/officeDocument/2006/relationships/image" Target="../media/image45.png"/><Relationship Id="rId5" Type="http://schemas.openxmlformats.org/officeDocument/2006/relationships/image" Target="../media/image38.png"/><Relationship Id="rId15" Type="http://schemas.openxmlformats.org/officeDocument/2006/relationships/image" Target="../media/image14.png"/><Relationship Id="rId23" Type="http://schemas.openxmlformats.org/officeDocument/2006/relationships/image" Target="../media/image44.png"/><Relationship Id="rId28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image" Target="../media/image42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2.png"/><Relationship Id="rId27" Type="http://schemas.openxmlformats.org/officeDocument/2006/relationships/image" Target="../media/image48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5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Releasable to the Public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394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9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1" y="3421831"/>
            <a:ext cx="10625007" cy="567399"/>
          </a:xfrm>
          <a:prstGeom prst="rect">
            <a:avLst/>
          </a:prstGeom>
        </p:spPr>
        <p:txBody>
          <a:bodyPr/>
          <a:lstStyle>
            <a:lvl1pPr algn="l">
              <a:defRPr sz="307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3" y="5406992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9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11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9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1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grpSp>
        <p:nvGrpSpPr>
          <p:cNvPr id="41" name="Group 170">
            <a:extLst>
              <a:ext uri="{FF2B5EF4-FFF2-40B4-BE49-F238E27FC236}">
                <a16:creationId xmlns:a16="http://schemas.microsoft.com/office/drawing/2014/main" id="{B3B744C6-0973-4F56-9325-36503709D9C5}"/>
              </a:ext>
            </a:extLst>
          </p:cNvPr>
          <p:cNvGrpSpPr/>
          <p:nvPr userDrawn="1"/>
        </p:nvGrpSpPr>
        <p:grpSpPr>
          <a:xfrm>
            <a:off x="226800" y="6573600"/>
            <a:ext cx="9280921" cy="144114"/>
            <a:chOff x="226688" y="6572055"/>
            <a:chExt cx="9280921" cy="144114"/>
          </a:xfrm>
        </p:grpSpPr>
        <p:pic>
          <p:nvPicPr>
            <p:cNvPr id="42" name="Picture 171" descr="at.png">
              <a:extLst>
                <a:ext uri="{FF2B5EF4-FFF2-40B4-BE49-F238E27FC236}">
                  <a16:creationId xmlns:a16="http://schemas.microsoft.com/office/drawing/2014/main" id="{B5B0CFD8-C3CB-47B4-9D28-CA25F3C53B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72" descr="be.png">
              <a:extLst>
                <a:ext uri="{FF2B5EF4-FFF2-40B4-BE49-F238E27FC236}">
                  <a16:creationId xmlns:a16="http://schemas.microsoft.com/office/drawing/2014/main" id="{C45E3C1E-816C-4CB8-B951-27B7CF249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73" descr="ch.png">
              <a:extLst>
                <a:ext uri="{FF2B5EF4-FFF2-40B4-BE49-F238E27FC236}">
                  <a16:creationId xmlns:a16="http://schemas.microsoft.com/office/drawing/2014/main" id="{04CB944C-2016-4FF4-847D-84B3D02A52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74" descr="cz.png">
              <a:extLst>
                <a:ext uri="{FF2B5EF4-FFF2-40B4-BE49-F238E27FC236}">
                  <a16:creationId xmlns:a16="http://schemas.microsoft.com/office/drawing/2014/main" id="{7F6B9631-2851-448B-8A9E-9AFB5C3CF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75" descr="de.png">
              <a:extLst>
                <a:ext uri="{FF2B5EF4-FFF2-40B4-BE49-F238E27FC236}">
                  <a16:creationId xmlns:a16="http://schemas.microsoft.com/office/drawing/2014/main" id="{9280F65B-B6FE-43B9-85FA-83E152098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76" descr="dk.png">
              <a:extLst>
                <a:ext uri="{FF2B5EF4-FFF2-40B4-BE49-F238E27FC236}">
                  <a16:creationId xmlns:a16="http://schemas.microsoft.com/office/drawing/2014/main" id="{345270D6-A1AE-423C-B001-A14D706F83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77" descr="ee.png">
              <a:extLst>
                <a:ext uri="{FF2B5EF4-FFF2-40B4-BE49-F238E27FC236}">
                  <a16:creationId xmlns:a16="http://schemas.microsoft.com/office/drawing/2014/main" id="{E9720694-E594-4858-817B-AFD5BB427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78" descr="es.png">
              <a:extLst>
                <a:ext uri="{FF2B5EF4-FFF2-40B4-BE49-F238E27FC236}">
                  <a16:creationId xmlns:a16="http://schemas.microsoft.com/office/drawing/2014/main" id="{F94E2827-B237-4C99-B010-7DE26DCC1C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79" descr="fi.png">
              <a:extLst>
                <a:ext uri="{FF2B5EF4-FFF2-40B4-BE49-F238E27FC236}">
                  <a16:creationId xmlns:a16="http://schemas.microsoft.com/office/drawing/2014/main" id="{2FBE710C-3BBE-4EE1-85F0-543821CF76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80" descr="fr.png">
              <a:extLst>
                <a:ext uri="{FF2B5EF4-FFF2-40B4-BE49-F238E27FC236}">
                  <a16:creationId xmlns:a16="http://schemas.microsoft.com/office/drawing/2014/main" id="{7ED01A0D-E5FE-4CD6-BBA2-4617900FE3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81" descr="gr.png">
              <a:extLst>
                <a:ext uri="{FF2B5EF4-FFF2-40B4-BE49-F238E27FC236}">
                  <a16:creationId xmlns:a16="http://schemas.microsoft.com/office/drawing/2014/main" id="{1D925DCE-3867-4F59-9E97-7C6C8E890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82" descr="hu.png">
              <a:extLst>
                <a:ext uri="{FF2B5EF4-FFF2-40B4-BE49-F238E27FC236}">
                  <a16:creationId xmlns:a16="http://schemas.microsoft.com/office/drawing/2014/main" id="{73B21AB1-7B30-434E-880C-D6451EEAAF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83" descr="ie.png">
              <a:extLst>
                <a:ext uri="{FF2B5EF4-FFF2-40B4-BE49-F238E27FC236}">
                  <a16:creationId xmlns:a16="http://schemas.microsoft.com/office/drawing/2014/main" id="{7E4F70E7-80D8-4E80-8BC8-5180B59A7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84" descr="it.png">
              <a:extLst>
                <a:ext uri="{FF2B5EF4-FFF2-40B4-BE49-F238E27FC236}">
                  <a16:creationId xmlns:a16="http://schemas.microsoft.com/office/drawing/2014/main" id="{F6F5528D-59BB-41F1-840C-E3DBFFA4FE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85" descr="lu.png">
              <a:extLst>
                <a:ext uri="{FF2B5EF4-FFF2-40B4-BE49-F238E27FC236}">
                  <a16:creationId xmlns:a16="http://schemas.microsoft.com/office/drawing/2014/main" id="{5F9A0BB6-45AA-49B2-8320-C7BD3B563A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86" descr="nl.png">
              <a:extLst>
                <a:ext uri="{FF2B5EF4-FFF2-40B4-BE49-F238E27FC236}">
                  <a16:creationId xmlns:a16="http://schemas.microsoft.com/office/drawing/2014/main" id="{CF23BCF8-5E52-43CE-8938-F7E03FB21A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87" descr="no.png">
              <a:extLst>
                <a:ext uri="{FF2B5EF4-FFF2-40B4-BE49-F238E27FC236}">
                  <a16:creationId xmlns:a16="http://schemas.microsoft.com/office/drawing/2014/main" id="{EEB48D4B-8F86-4BA0-8245-63AE9EC807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88" descr="pl.png">
              <a:extLst>
                <a:ext uri="{FF2B5EF4-FFF2-40B4-BE49-F238E27FC236}">
                  <a16:creationId xmlns:a16="http://schemas.microsoft.com/office/drawing/2014/main" id="{8FF317D1-D872-4891-A77A-414A273A83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189" descr="pt.png">
              <a:extLst>
                <a:ext uri="{FF2B5EF4-FFF2-40B4-BE49-F238E27FC236}">
                  <a16:creationId xmlns:a16="http://schemas.microsoft.com/office/drawing/2014/main" id="{18DC2CF5-35ED-4121-B046-EC136E215D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190" descr="ro.png">
              <a:extLst>
                <a:ext uri="{FF2B5EF4-FFF2-40B4-BE49-F238E27FC236}">
                  <a16:creationId xmlns:a16="http://schemas.microsoft.com/office/drawing/2014/main" id="{5F054902-78EF-4CCF-9359-A8B11EAA77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191" descr="se.png">
              <a:extLst>
                <a:ext uri="{FF2B5EF4-FFF2-40B4-BE49-F238E27FC236}">
                  <a16:creationId xmlns:a16="http://schemas.microsoft.com/office/drawing/2014/main" id="{E89F7401-B6DA-4DB2-BB60-35E0BE4D0B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192" descr="uk.png">
              <a:extLst>
                <a:ext uri="{FF2B5EF4-FFF2-40B4-BE49-F238E27FC236}">
                  <a16:creationId xmlns:a16="http://schemas.microsoft.com/office/drawing/2014/main" id="{EAC5D92B-0226-4633-913E-04D535240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193" descr="ca.png">
              <a:extLst>
                <a:ext uri="{FF2B5EF4-FFF2-40B4-BE49-F238E27FC236}">
                  <a16:creationId xmlns:a16="http://schemas.microsoft.com/office/drawing/2014/main" id="{9AE548EA-7BBE-4EBE-ABEE-C6746D6B29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Picture 194">
              <a:extLst>
                <a:ext uri="{FF2B5EF4-FFF2-40B4-BE49-F238E27FC236}">
                  <a16:creationId xmlns:a16="http://schemas.microsoft.com/office/drawing/2014/main" id="{B5E46B32-C552-4409-ACD4-AF594DBB4E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97" name="Picture 195" descr="si.png">
              <a:extLst>
                <a:ext uri="{FF2B5EF4-FFF2-40B4-BE49-F238E27FC236}">
                  <a16:creationId xmlns:a16="http://schemas.microsoft.com/office/drawing/2014/main" id="{E9E9700C-1AFD-4364-A052-26C33DEA28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0CF3CBB4-F6DB-4B28-8E88-00027CC62FA5}"/>
              </a:ext>
            </a:extLst>
          </p:cNvPr>
          <p:cNvPicPr>
            <a:picLocks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1" y="6584400"/>
            <a:ext cx="1638000" cy="104400"/>
          </a:xfrm>
          <a:prstGeom prst="rect">
            <a:avLst/>
          </a:prstGeom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6" y="6202802"/>
            <a:ext cx="27507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2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199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782D6C2A-0CBD-4800-A6E6-A83F9E0B6D41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38029" y="64209"/>
            <a:ext cx="785191" cy="7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9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85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6467" y="996104"/>
            <a:ext cx="11695894" cy="5097600"/>
          </a:xfrm>
        </p:spPr>
        <p:txBody>
          <a:bodyPr/>
          <a:lstStyle>
            <a:lvl1pPr marL="285750" indent="-285750">
              <a:spcBef>
                <a:spcPts val="432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baseline="0"/>
            </a:lvl1pPr>
            <a:lvl2pPr marL="1079946" marR="0" indent="0" algn="l" defTabSz="1219140" rtl="0" eaLnBrk="1" fontAlgn="base" latinLnBrk="0" hangingPunct="1">
              <a:lnSpc>
                <a:spcPct val="119000"/>
              </a:lnSpc>
              <a:spcBef>
                <a:spcPts val="576"/>
              </a:spcBef>
              <a:spcAft>
                <a:spcPct val="0"/>
              </a:spcAft>
              <a:buClr>
                <a:srgbClr val="0070C0"/>
              </a:buClr>
              <a:buSzTx/>
              <a:buFont typeface="Verdana" panose="020B0604030504040204" pitchFamily="34" charset="0"/>
              <a:buChar char="─"/>
              <a:tabLst/>
              <a:defRPr/>
            </a:lvl2pPr>
            <a:lvl3pPr marL="2257688" indent="-380981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marL="285750" indent="-285750">
              <a:spcBef>
                <a:spcPts val="432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First level. </a:t>
            </a:r>
          </a:p>
          <a:p>
            <a:pPr marL="1079946" marR="0" lvl="1" indent="0" algn="l" defTabSz="1219140" rtl="0" eaLnBrk="1" fontAlgn="base" latinLnBrk="0" hangingPunct="1">
              <a:lnSpc>
                <a:spcPct val="119000"/>
              </a:lnSpc>
              <a:spcBef>
                <a:spcPts val="576"/>
              </a:spcBef>
              <a:spcAft>
                <a:spcPct val="0"/>
              </a:spcAft>
              <a:buClr>
                <a:srgbClr val="0070C0"/>
              </a:buClr>
              <a:buSzTx/>
              <a:buFont typeface="Verdana" panose="020B0604030504040204" pitchFamily="34" charset="0"/>
              <a:buChar char="─"/>
              <a:tabLst/>
              <a:defRPr/>
            </a:pPr>
            <a:r>
              <a:rPr lang="en-GB" sz="2400" dirty="0"/>
              <a:t> </a:t>
            </a:r>
            <a:r>
              <a:rPr lang="en-US" sz="24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129606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C9CBAA82-F455-4325-A8BF-ADEEADEC82CE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38029" y="64209"/>
            <a:ext cx="785191" cy="7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Releasable to the Public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01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220" y="154800"/>
            <a:ext cx="904158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782D6C2A-0CBD-4800-A6E6-A83F9E0B6D41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38029" y="64209"/>
            <a:ext cx="785191" cy="7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43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394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9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1" y="3421831"/>
            <a:ext cx="10625007" cy="567399"/>
          </a:xfrm>
          <a:prstGeom prst="rect">
            <a:avLst/>
          </a:prstGeom>
        </p:spPr>
        <p:txBody>
          <a:bodyPr/>
          <a:lstStyle>
            <a:lvl1pPr algn="l">
              <a:defRPr sz="307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3" y="5406992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9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11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9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1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grpSp>
        <p:nvGrpSpPr>
          <p:cNvPr id="41" name="Group 170">
            <a:extLst>
              <a:ext uri="{FF2B5EF4-FFF2-40B4-BE49-F238E27FC236}">
                <a16:creationId xmlns:a16="http://schemas.microsoft.com/office/drawing/2014/main" id="{B3B744C6-0973-4F56-9325-36503709D9C5}"/>
              </a:ext>
            </a:extLst>
          </p:cNvPr>
          <p:cNvGrpSpPr/>
          <p:nvPr userDrawn="1"/>
        </p:nvGrpSpPr>
        <p:grpSpPr>
          <a:xfrm>
            <a:off x="226800" y="6573600"/>
            <a:ext cx="9280921" cy="144114"/>
            <a:chOff x="226688" y="6572055"/>
            <a:chExt cx="9280921" cy="144114"/>
          </a:xfrm>
        </p:grpSpPr>
        <p:pic>
          <p:nvPicPr>
            <p:cNvPr id="42" name="Picture 171" descr="at.png">
              <a:extLst>
                <a:ext uri="{FF2B5EF4-FFF2-40B4-BE49-F238E27FC236}">
                  <a16:creationId xmlns:a16="http://schemas.microsoft.com/office/drawing/2014/main" id="{B5B0CFD8-C3CB-47B4-9D28-CA25F3C53B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72" descr="be.png">
              <a:extLst>
                <a:ext uri="{FF2B5EF4-FFF2-40B4-BE49-F238E27FC236}">
                  <a16:creationId xmlns:a16="http://schemas.microsoft.com/office/drawing/2014/main" id="{C45E3C1E-816C-4CB8-B951-27B7CF249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73" descr="ch.png">
              <a:extLst>
                <a:ext uri="{FF2B5EF4-FFF2-40B4-BE49-F238E27FC236}">
                  <a16:creationId xmlns:a16="http://schemas.microsoft.com/office/drawing/2014/main" id="{04CB944C-2016-4FF4-847D-84B3D02A52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74" descr="cz.png">
              <a:extLst>
                <a:ext uri="{FF2B5EF4-FFF2-40B4-BE49-F238E27FC236}">
                  <a16:creationId xmlns:a16="http://schemas.microsoft.com/office/drawing/2014/main" id="{7F6B9631-2851-448B-8A9E-9AFB5C3CF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75" descr="de.png">
              <a:extLst>
                <a:ext uri="{FF2B5EF4-FFF2-40B4-BE49-F238E27FC236}">
                  <a16:creationId xmlns:a16="http://schemas.microsoft.com/office/drawing/2014/main" id="{9280F65B-B6FE-43B9-85FA-83E152098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76" descr="dk.png">
              <a:extLst>
                <a:ext uri="{FF2B5EF4-FFF2-40B4-BE49-F238E27FC236}">
                  <a16:creationId xmlns:a16="http://schemas.microsoft.com/office/drawing/2014/main" id="{345270D6-A1AE-423C-B001-A14D706F83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77" descr="ee.png">
              <a:extLst>
                <a:ext uri="{FF2B5EF4-FFF2-40B4-BE49-F238E27FC236}">
                  <a16:creationId xmlns:a16="http://schemas.microsoft.com/office/drawing/2014/main" id="{E9720694-E594-4858-817B-AFD5BB427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78" descr="es.png">
              <a:extLst>
                <a:ext uri="{FF2B5EF4-FFF2-40B4-BE49-F238E27FC236}">
                  <a16:creationId xmlns:a16="http://schemas.microsoft.com/office/drawing/2014/main" id="{F94E2827-B237-4C99-B010-7DE26DCC1C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79" descr="fi.png">
              <a:extLst>
                <a:ext uri="{FF2B5EF4-FFF2-40B4-BE49-F238E27FC236}">
                  <a16:creationId xmlns:a16="http://schemas.microsoft.com/office/drawing/2014/main" id="{2FBE710C-3BBE-4EE1-85F0-543821CF76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80" descr="fr.png">
              <a:extLst>
                <a:ext uri="{FF2B5EF4-FFF2-40B4-BE49-F238E27FC236}">
                  <a16:creationId xmlns:a16="http://schemas.microsoft.com/office/drawing/2014/main" id="{7ED01A0D-E5FE-4CD6-BBA2-4617900FE3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81" descr="gr.png">
              <a:extLst>
                <a:ext uri="{FF2B5EF4-FFF2-40B4-BE49-F238E27FC236}">
                  <a16:creationId xmlns:a16="http://schemas.microsoft.com/office/drawing/2014/main" id="{1D925DCE-3867-4F59-9E97-7C6C8E890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82" descr="hu.png">
              <a:extLst>
                <a:ext uri="{FF2B5EF4-FFF2-40B4-BE49-F238E27FC236}">
                  <a16:creationId xmlns:a16="http://schemas.microsoft.com/office/drawing/2014/main" id="{73B21AB1-7B30-434E-880C-D6451EEAAF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83" descr="ie.png">
              <a:extLst>
                <a:ext uri="{FF2B5EF4-FFF2-40B4-BE49-F238E27FC236}">
                  <a16:creationId xmlns:a16="http://schemas.microsoft.com/office/drawing/2014/main" id="{7E4F70E7-80D8-4E80-8BC8-5180B59A7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84" descr="it.png">
              <a:extLst>
                <a:ext uri="{FF2B5EF4-FFF2-40B4-BE49-F238E27FC236}">
                  <a16:creationId xmlns:a16="http://schemas.microsoft.com/office/drawing/2014/main" id="{F6F5528D-59BB-41F1-840C-E3DBFFA4FE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85" descr="lu.png">
              <a:extLst>
                <a:ext uri="{FF2B5EF4-FFF2-40B4-BE49-F238E27FC236}">
                  <a16:creationId xmlns:a16="http://schemas.microsoft.com/office/drawing/2014/main" id="{5F9A0BB6-45AA-49B2-8320-C7BD3B563A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86" descr="nl.png">
              <a:extLst>
                <a:ext uri="{FF2B5EF4-FFF2-40B4-BE49-F238E27FC236}">
                  <a16:creationId xmlns:a16="http://schemas.microsoft.com/office/drawing/2014/main" id="{CF23BCF8-5E52-43CE-8938-F7E03FB21A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87" descr="no.png">
              <a:extLst>
                <a:ext uri="{FF2B5EF4-FFF2-40B4-BE49-F238E27FC236}">
                  <a16:creationId xmlns:a16="http://schemas.microsoft.com/office/drawing/2014/main" id="{EEB48D4B-8F86-4BA0-8245-63AE9EC807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88" descr="pl.png">
              <a:extLst>
                <a:ext uri="{FF2B5EF4-FFF2-40B4-BE49-F238E27FC236}">
                  <a16:creationId xmlns:a16="http://schemas.microsoft.com/office/drawing/2014/main" id="{8FF317D1-D872-4891-A77A-414A273A83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189" descr="pt.png">
              <a:extLst>
                <a:ext uri="{FF2B5EF4-FFF2-40B4-BE49-F238E27FC236}">
                  <a16:creationId xmlns:a16="http://schemas.microsoft.com/office/drawing/2014/main" id="{18DC2CF5-35ED-4121-B046-EC136E215D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190" descr="ro.png">
              <a:extLst>
                <a:ext uri="{FF2B5EF4-FFF2-40B4-BE49-F238E27FC236}">
                  <a16:creationId xmlns:a16="http://schemas.microsoft.com/office/drawing/2014/main" id="{5F054902-78EF-4CCF-9359-A8B11EAA77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191" descr="se.png">
              <a:extLst>
                <a:ext uri="{FF2B5EF4-FFF2-40B4-BE49-F238E27FC236}">
                  <a16:creationId xmlns:a16="http://schemas.microsoft.com/office/drawing/2014/main" id="{E89F7401-B6DA-4DB2-BB60-35E0BE4D0B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192" descr="uk.png">
              <a:extLst>
                <a:ext uri="{FF2B5EF4-FFF2-40B4-BE49-F238E27FC236}">
                  <a16:creationId xmlns:a16="http://schemas.microsoft.com/office/drawing/2014/main" id="{EAC5D92B-0226-4633-913E-04D535240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193" descr="ca.png">
              <a:extLst>
                <a:ext uri="{FF2B5EF4-FFF2-40B4-BE49-F238E27FC236}">
                  <a16:creationId xmlns:a16="http://schemas.microsoft.com/office/drawing/2014/main" id="{9AE548EA-7BBE-4EBE-ABEE-C6746D6B29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Picture 194">
              <a:extLst>
                <a:ext uri="{FF2B5EF4-FFF2-40B4-BE49-F238E27FC236}">
                  <a16:creationId xmlns:a16="http://schemas.microsoft.com/office/drawing/2014/main" id="{B5E46B32-C552-4409-ACD4-AF594DBB4E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97" name="Picture 195" descr="si.png">
              <a:extLst>
                <a:ext uri="{FF2B5EF4-FFF2-40B4-BE49-F238E27FC236}">
                  <a16:creationId xmlns:a16="http://schemas.microsoft.com/office/drawing/2014/main" id="{E9E9700C-1AFD-4364-A052-26C33DEA28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0CF3CBB4-F6DB-4B28-8E88-00027CC62FA5}"/>
              </a:ext>
            </a:extLst>
          </p:cNvPr>
          <p:cNvPicPr>
            <a:picLocks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1" y="6584400"/>
            <a:ext cx="1638000" cy="104400"/>
          </a:xfrm>
          <a:prstGeom prst="rect">
            <a:avLst/>
          </a:prstGeom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6" y="6202802"/>
            <a:ext cx="27507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5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8F031C26-383E-4A7A-A1BD-FBD56BAC6286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38029" y="64209"/>
            <a:ext cx="785191" cy="7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9" Type="http://schemas.openxmlformats.org/officeDocument/2006/relationships/image" Target="../media/image16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1.png"/><Relationship Id="rId42" Type="http://schemas.openxmlformats.org/officeDocument/2006/relationships/image" Target="../media/image19.png"/><Relationship Id="rId47" Type="http://schemas.openxmlformats.org/officeDocument/2006/relationships/image" Target="../media/image24.png"/><Relationship Id="rId50" Type="http://schemas.openxmlformats.org/officeDocument/2006/relationships/image" Target="../media/image27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32" Type="http://schemas.openxmlformats.org/officeDocument/2006/relationships/image" Target="../media/image9.png"/><Relationship Id="rId37" Type="http://schemas.openxmlformats.org/officeDocument/2006/relationships/image" Target="../media/image14.png"/><Relationship Id="rId40" Type="http://schemas.openxmlformats.org/officeDocument/2006/relationships/image" Target="../media/image17.png"/><Relationship Id="rId45" Type="http://schemas.openxmlformats.org/officeDocument/2006/relationships/image" Target="../media/image22.png"/><Relationship Id="rId53" Type="http://schemas.openxmlformats.org/officeDocument/2006/relationships/image" Target="../media/image30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8.png"/><Relationship Id="rId44" Type="http://schemas.openxmlformats.org/officeDocument/2006/relationships/image" Target="../media/image21.png"/><Relationship Id="rId52" Type="http://schemas.openxmlformats.org/officeDocument/2006/relationships/image" Target="../media/image29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Relationship Id="rId35" Type="http://schemas.openxmlformats.org/officeDocument/2006/relationships/image" Target="../media/image12.png"/><Relationship Id="rId43" Type="http://schemas.openxmlformats.org/officeDocument/2006/relationships/image" Target="../media/image20.png"/><Relationship Id="rId48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8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33" Type="http://schemas.openxmlformats.org/officeDocument/2006/relationships/image" Target="../media/image10.png"/><Relationship Id="rId38" Type="http://schemas.openxmlformats.org/officeDocument/2006/relationships/image" Target="../media/image15.png"/><Relationship Id="rId46" Type="http://schemas.openxmlformats.org/officeDocument/2006/relationships/image" Target="../media/image23.pn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5.png"/><Relationship Id="rId36" Type="http://schemas.openxmlformats.org/officeDocument/2006/relationships/image" Target="../media/image13.png"/><Relationship Id="rId49" Type="http://schemas.openxmlformats.org/officeDocument/2006/relationships/image" Target="../media/image2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41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40" Type="http://schemas.openxmlformats.org/officeDocument/2006/relationships/image" Target="../media/image50.png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6.png"/><Relationship Id="rId34" Type="http://schemas.openxmlformats.org/officeDocument/2006/relationships/image" Target="../media/image29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32" Type="http://schemas.openxmlformats.org/officeDocument/2006/relationships/image" Target="../media/image27.emf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36" Type="http://schemas.openxmlformats.org/officeDocument/2006/relationships/image" Target="../media/image3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50.png"/><Relationship Id="rId8" Type="http://schemas.openxmlformats.org/officeDocument/2006/relationships/image" Target="../media/image4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220" y="154800"/>
            <a:ext cx="940158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C8D70C1C-4521-4DB7-8CD9-A2B078C774E7}"/>
              </a:ext>
            </a:extLst>
          </p:cNvPr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138029" y="64209"/>
            <a:ext cx="785191" cy="785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  <p:sldLayoutId id="2147483979" r:id="rId18"/>
    <p:sldLayoutId id="2147483980" r:id="rId19"/>
    <p:sldLayoutId id="2147483981" r:id="rId20"/>
    <p:sldLayoutId id="2147483982" r:id="rId21"/>
    <p:sldLayoutId id="2147483983" r:id="rId2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31653" y="154800"/>
            <a:ext cx="9393147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74A4F161-770B-4F7E-8D47-528C6DFFA39A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38029" y="64209"/>
            <a:ext cx="785191" cy="7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220" y="154800"/>
            <a:ext cx="940158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571AEA7-B7FA-4B5C-93A7-869642EFC141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138029" y="64209"/>
            <a:ext cx="785191" cy="7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220" y="154800"/>
            <a:ext cx="9041579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A6A5EBE-1086-43B4-8B94-4E5DC9BDE84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138029" y="64209"/>
            <a:ext cx="785191" cy="7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84" r:id="rId2"/>
    <p:sldLayoutId id="2147483986" r:id="rId3"/>
    <p:sldLayoutId id="2147483989" r:id="rId4"/>
    <p:sldLayoutId id="2147483991" r:id="rId5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5.png"/><Relationship Id="rId4" Type="http://schemas.openxmlformats.org/officeDocument/2006/relationships/diagramData" Target="../diagrams/data1.xm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hyperlink" Target="mailto:Martina.Angelone@esa.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217439" y="3418242"/>
            <a:ext cx="11821962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</a:rPr>
              <a:t>        Iris Satcom contribution to TBO: </a:t>
            </a:r>
          </a:p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</a:rPr>
              <a:t>               Europe and Worldwide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Iris Team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4-6/06//2024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9D7A2-5224-67FE-A922-D255E4A1F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709" y="289186"/>
            <a:ext cx="2773920" cy="276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5782-1538-1F12-3646-418C45A5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79" y="160401"/>
            <a:ext cx="6085490" cy="553998"/>
          </a:xfrm>
        </p:spPr>
        <p:txBody>
          <a:bodyPr/>
          <a:lstStyle/>
          <a:p>
            <a:r>
              <a:rPr lang="en-GB" dirty="0"/>
              <a:t>Four main enablers for TBO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F46E92-C6FE-34BE-348B-E7AE2DBC8EFE}"/>
              </a:ext>
            </a:extLst>
          </p:cNvPr>
          <p:cNvGrpSpPr/>
          <p:nvPr/>
        </p:nvGrpSpPr>
        <p:grpSpPr>
          <a:xfrm>
            <a:off x="1590087" y="1280368"/>
            <a:ext cx="8703698" cy="4297264"/>
            <a:chOff x="140482" y="1058418"/>
            <a:chExt cx="9570556" cy="50865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D72629-B395-758A-060F-9BF87C147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94297">
              <a:off x="2281826" y="1058418"/>
              <a:ext cx="2248859" cy="119907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05A92F-17DC-6E80-2487-3E3194C24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10202">
                    <a:alpha val="784"/>
                  </a:srgbClr>
                </a:clrFrom>
                <a:clrTo>
                  <a:srgbClr val="01020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15638" y="2731596"/>
              <a:ext cx="1295400" cy="9525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FBDE4C7-28FE-8847-BDE4-5713C750E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10202">
                    <a:alpha val="784"/>
                  </a:srgbClr>
                </a:clrFrom>
                <a:clrTo>
                  <a:srgbClr val="01020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50513" y="4787968"/>
              <a:ext cx="1295399" cy="9525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Down Arrow 124">
              <a:extLst>
                <a:ext uri="{FF2B5EF4-FFF2-40B4-BE49-F238E27FC236}">
                  <a16:creationId xmlns:a16="http://schemas.microsoft.com/office/drawing/2014/main" id="{A17F48F0-43E0-0317-7EF0-F88D290E729A}"/>
                </a:ext>
              </a:extLst>
            </p:cNvPr>
            <p:cNvSpPr/>
            <p:nvPr/>
          </p:nvSpPr>
          <p:spPr>
            <a:xfrm rot="19684526">
              <a:off x="5920541" y="3964428"/>
              <a:ext cx="2900738" cy="565153"/>
            </a:xfrm>
            <a:prstGeom prst="left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124">
              <a:extLst>
                <a:ext uri="{FF2B5EF4-FFF2-40B4-BE49-F238E27FC236}">
                  <a16:creationId xmlns:a16="http://schemas.microsoft.com/office/drawing/2014/main" id="{CC4AC2AD-9F84-D67C-A3C3-A215D612ECB5}"/>
                </a:ext>
              </a:extLst>
            </p:cNvPr>
            <p:cNvSpPr/>
            <p:nvPr/>
          </p:nvSpPr>
          <p:spPr>
            <a:xfrm rot="15210262">
              <a:off x="3139694" y="3165178"/>
              <a:ext cx="3221078" cy="565153"/>
            </a:xfrm>
            <a:prstGeom prst="left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24">
              <a:extLst>
                <a:ext uri="{FF2B5EF4-FFF2-40B4-BE49-F238E27FC236}">
                  <a16:creationId xmlns:a16="http://schemas.microsoft.com/office/drawing/2014/main" id="{9FF200BA-B0A9-6442-A7CC-63DFBB9D7F76}"/>
                </a:ext>
              </a:extLst>
            </p:cNvPr>
            <p:cNvSpPr/>
            <p:nvPr/>
          </p:nvSpPr>
          <p:spPr>
            <a:xfrm rot="11802744">
              <a:off x="4628699" y="1885705"/>
              <a:ext cx="3956968" cy="565153"/>
            </a:xfrm>
            <a:prstGeom prst="left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DE0BE86-3F1E-CED5-119B-BA6778BE9A85}"/>
                </a:ext>
              </a:extLst>
            </p:cNvPr>
            <p:cNvGrpSpPr/>
            <p:nvPr/>
          </p:nvGrpSpPr>
          <p:grpSpPr>
            <a:xfrm>
              <a:off x="140482" y="1110070"/>
              <a:ext cx="3027610" cy="1174348"/>
              <a:chOff x="3351160" y="1493941"/>
              <a:chExt cx="3027610" cy="117434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736CAA-7934-AD96-39EB-D419C7A365D9}"/>
                  </a:ext>
                </a:extLst>
              </p:cNvPr>
              <p:cNvSpPr txBox="1"/>
              <p:nvPr/>
            </p:nvSpPr>
            <p:spPr>
              <a:xfrm>
                <a:off x="3351160" y="1493941"/>
                <a:ext cx="3027610" cy="1174348"/>
              </a:xfrm>
              <a:prstGeom prst="snip2DiagRect">
                <a:avLst>
                  <a:gd name="adj1" fmla="val 0"/>
                  <a:gd name="adj2" fmla="val 15663"/>
                </a:avLst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iome" panose="020B0503030204020804" pitchFamily="34" charset="0"/>
                    <a:ea typeface="Calibri" panose="020F0502020204030204" pitchFamily="34" charset="0"/>
                    <a:cs typeface="Biome" panose="020B0503030204020804" pitchFamily="34" charset="0"/>
                  </a:rPr>
                  <a:t>ATS B2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iome" panose="020B0503030204020804" pitchFamily="34" charset="0"/>
                    <a:ea typeface="Calibri" panose="020F0502020204030204" pitchFamily="34" charset="0"/>
                    <a:cs typeface="Biome" panose="020B0503030204020804" pitchFamily="34" charset="0"/>
                  </a:rPr>
                  <a:t>AVIONICS</a:t>
                </a:r>
                <a:endParaRPr lang="en-GB" sz="1600" b="1" dirty="0"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ome" panose="020B0503030204020804" pitchFamily="34" charset="0"/>
                  <a:cs typeface="Biome" panose="020B0503030204020804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D8792B5-7EBC-5377-0865-A713A6171B3D}"/>
                  </a:ext>
                </a:extLst>
              </p:cNvPr>
              <p:cNvSpPr/>
              <p:nvPr/>
            </p:nvSpPr>
            <p:spPr>
              <a:xfrm>
                <a:off x="3636328" y="1669549"/>
                <a:ext cx="504431" cy="504432"/>
              </a:xfrm>
              <a:prstGeom prst="ellipse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/>
                  <a:t>1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98F2D53-B483-F202-7A2E-803F9A336C2E}"/>
                </a:ext>
              </a:extLst>
            </p:cNvPr>
            <p:cNvGrpSpPr/>
            <p:nvPr/>
          </p:nvGrpSpPr>
          <p:grpSpPr>
            <a:xfrm>
              <a:off x="4317992" y="5640552"/>
              <a:ext cx="3168655" cy="504431"/>
              <a:chOff x="1477877" y="4735073"/>
              <a:chExt cx="3168655" cy="50443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2D7894-3BBC-6224-366D-32BE4EE4B9E9}"/>
                  </a:ext>
                </a:extLst>
              </p:cNvPr>
              <p:cNvSpPr txBox="1"/>
              <p:nvPr/>
            </p:nvSpPr>
            <p:spPr>
              <a:xfrm>
                <a:off x="1730093" y="4743363"/>
                <a:ext cx="2916439" cy="480842"/>
              </a:xfrm>
              <a:prstGeom prst="snip2DiagRect">
                <a:avLst>
                  <a:gd name="adj1" fmla="val 0"/>
                  <a:gd name="adj2" fmla="val 15663"/>
                </a:avLst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iome" panose="020B0503030204020804" pitchFamily="34" charset="0"/>
                    <a:ea typeface="Calibri" panose="020F0502020204030204" pitchFamily="34" charset="0"/>
                    <a:cs typeface="Biome" panose="020B0503030204020804" pitchFamily="34" charset="0"/>
                  </a:rPr>
                  <a:t>ATS B2 SERVICES</a:t>
                </a:r>
                <a:endParaRPr lang="en-GB" sz="1600" b="1" dirty="0"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ome" panose="020B0503030204020804" pitchFamily="34" charset="0"/>
                  <a:cs typeface="Biome" panose="020B0503030204020804" pitchFamily="34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E770B80-D405-2677-FB60-26AE7CF017B5}"/>
                  </a:ext>
                </a:extLst>
              </p:cNvPr>
              <p:cNvSpPr/>
              <p:nvPr/>
            </p:nvSpPr>
            <p:spPr>
              <a:xfrm>
                <a:off x="1477877" y="4735073"/>
                <a:ext cx="504431" cy="504431"/>
              </a:xfrm>
              <a:prstGeom prst="ellipse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/>
                  <a:t>3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4352E67-6B15-001A-40DA-AB9329EE7448}"/>
                </a:ext>
              </a:extLst>
            </p:cNvPr>
            <p:cNvGrpSpPr/>
            <p:nvPr/>
          </p:nvGrpSpPr>
          <p:grpSpPr>
            <a:xfrm>
              <a:off x="1971071" y="3163649"/>
              <a:ext cx="3027612" cy="1174348"/>
              <a:chOff x="1064871" y="3295876"/>
              <a:chExt cx="3027612" cy="117434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212619-33A6-F790-CE7D-7779378E3849}"/>
                  </a:ext>
                </a:extLst>
              </p:cNvPr>
              <p:cNvSpPr txBox="1"/>
              <p:nvPr/>
            </p:nvSpPr>
            <p:spPr>
              <a:xfrm>
                <a:off x="1064871" y="3295876"/>
                <a:ext cx="3027612" cy="1174348"/>
              </a:xfrm>
              <a:prstGeom prst="snip2DiagRect">
                <a:avLst>
                  <a:gd name="adj1" fmla="val 0"/>
                  <a:gd name="adj2" fmla="val 15663"/>
                </a:avLst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iome" panose="020B0503030204020804" pitchFamily="34" charset="0"/>
                    <a:cs typeface="Biome" panose="020B0503030204020804" pitchFamily="34" charset="0"/>
                  </a:rPr>
                  <a:t>AIR-GROUND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iome" panose="020B0503030204020804" pitchFamily="34" charset="0"/>
                    <a:cs typeface="Biome" panose="020B0503030204020804" pitchFamily="34" charset="0"/>
                  </a:rPr>
                  <a:t>DATALINK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B28511C-F7B7-45E3-F0DB-05E3C8FEE4CE}"/>
                  </a:ext>
                </a:extLst>
              </p:cNvPr>
              <p:cNvSpPr/>
              <p:nvPr/>
            </p:nvSpPr>
            <p:spPr>
              <a:xfrm>
                <a:off x="1064871" y="3564106"/>
                <a:ext cx="504431" cy="504432"/>
              </a:xfrm>
              <a:prstGeom prst="ellipse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/>
                  <a:t>2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BCB1C4-97F7-2385-0114-391B7FFE5269}"/>
                </a:ext>
              </a:extLst>
            </p:cNvPr>
            <p:cNvGrpSpPr/>
            <p:nvPr/>
          </p:nvGrpSpPr>
          <p:grpSpPr>
            <a:xfrm>
              <a:off x="7600193" y="4389560"/>
              <a:ext cx="2059219" cy="806387"/>
              <a:chOff x="8242174" y="4430217"/>
              <a:chExt cx="2059219" cy="80638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7CCF67-FF13-8FF2-1491-224FBD63F336}"/>
                  </a:ext>
                </a:extLst>
              </p:cNvPr>
              <p:cNvSpPr txBox="1"/>
              <p:nvPr/>
            </p:nvSpPr>
            <p:spPr>
              <a:xfrm>
                <a:off x="8320237" y="4430217"/>
                <a:ext cx="1981156" cy="806387"/>
              </a:xfrm>
              <a:prstGeom prst="snip2DiagRect">
                <a:avLst>
                  <a:gd name="adj1" fmla="val 0"/>
                  <a:gd name="adj2" fmla="val 15663"/>
                </a:avLst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iome" panose="020B0503030204020804" pitchFamily="34" charset="0"/>
                    <a:cs typeface="Biome" panose="020B0503030204020804" pitchFamily="34" charset="0"/>
                  </a:rPr>
                  <a:t>FF-ICE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0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iome" panose="020B0503030204020804" pitchFamily="34" charset="0"/>
                    <a:cs typeface="Biome" panose="020B0503030204020804" pitchFamily="34" charset="0"/>
                  </a:rPr>
                  <a:t> 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AD56F32-2E75-7BA4-E119-CC660238D4A0}"/>
                  </a:ext>
                </a:extLst>
              </p:cNvPr>
              <p:cNvSpPr/>
              <p:nvPr/>
            </p:nvSpPr>
            <p:spPr>
              <a:xfrm>
                <a:off x="8242174" y="4466546"/>
                <a:ext cx="504431" cy="504431"/>
              </a:xfrm>
              <a:prstGeom prst="ellipse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/>
                  <a:t>4</a:t>
                </a: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2B0FCA4-1596-A20C-9CB2-09AFD5A7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4019" y="1380224"/>
              <a:ext cx="627942" cy="634039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1A068B6-0CB1-07DA-3413-400551CD48D9}"/>
              </a:ext>
            </a:extLst>
          </p:cNvPr>
          <p:cNvSpPr txBox="1"/>
          <p:nvPr/>
        </p:nvSpPr>
        <p:spPr>
          <a:xfrm>
            <a:off x="481226" y="5921008"/>
            <a:ext cx="11262885" cy="36933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TBO requires enabling trajectory negotiation anywhere, anytime...so, it is a global challenge! </a:t>
            </a:r>
          </a:p>
        </p:txBody>
      </p:sp>
    </p:spTree>
    <p:extLst>
      <p:ext uri="{BB962C8B-B14F-4D97-AF65-F5344CB8AC3E}">
        <p14:creationId xmlns:p14="http://schemas.microsoft.com/office/powerpoint/2010/main" val="182054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World map in dots against an abstract background">
            <a:extLst>
              <a:ext uri="{FF2B5EF4-FFF2-40B4-BE49-F238E27FC236}">
                <a16:creationId xmlns:a16="http://schemas.microsoft.com/office/drawing/2014/main" id="{BE60ABA7-77BC-E540-1692-916DCF183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4" y="889812"/>
            <a:ext cx="12031442" cy="5518607"/>
          </a:xfrm>
          <a:prstGeom prst="rect">
            <a:avLst/>
          </a:prstGeom>
        </p:spPr>
      </p:pic>
      <p:pic>
        <p:nvPicPr>
          <p:cNvPr id="51" name="Graphic 50" descr="Marker with solid fill">
            <a:extLst>
              <a:ext uri="{FF2B5EF4-FFF2-40B4-BE49-F238E27FC236}">
                <a16:creationId xmlns:a16="http://schemas.microsoft.com/office/drawing/2014/main" id="{C6C0AF2B-8FE8-FA6B-004A-869C9B7B9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3986" y="1765127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691B2-413F-F024-6330-52CB85D5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 but today the global situation looks like this…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87DEC-07FC-145E-6459-1270A7CA228E}"/>
              </a:ext>
            </a:extLst>
          </p:cNvPr>
          <p:cNvSpPr txBox="1"/>
          <p:nvPr/>
        </p:nvSpPr>
        <p:spPr>
          <a:xfrm>
            <a:off x="6024060" y="889813"/>
            <a:ext cx="6035458" cy="1197056"/>
          </a:xfrm>
          <a:prstGeom prst="snip2DiagRect">
            <a:avLst>
              <a:gd name="adj1" fmla="val 0"/>
              <a:gd name="adj2" fmla="val 15663"/>
            </a:avLst>
          </a:prstGeom>
          <a:solidFill>
            <a:srgbClr val="D9D9D9">
              <a:alpha val="4392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Calibri" panose="020F0502020204030204" pitchFamily="34" charset="0"/>
                <a:cs typeface="Biome" panose="020B0503030204020804" pitchFamily="34" charset="0"/>
              </a:rPr>
              <a:t>Europe: ATN B1 and limited ATS-B2  </a:t>
            </a:r>
            <a:r>
              <a:rPr lang="en-GB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Calibri" panose="020F0502020204030204" pitchFamily="34" charset="0"/>
                <a:cs typeface="Biome" panose="020B0503030204020804" pitchFamily="34" charset="0"/>
              </a:rPr>
              <a:t>(limited FANS 1/A)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Calibri" panose="020F0502020204030204" pitchFamily="34" charset="0"/>
                <a:cs typeface="Biome" panose="020B0503030204020804" pitchFamily="34" charset="0"/>
              </a:rPr>
              <a:t>                        </a:t>
            </a:r>
            <a:r>
              <a:rPr lang="en-GB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Calibri" panose="020F0502020204030204" pitchFamily="34" charset="0"/>
                <a:cs typeface="Biome" panose="020B0503030204020804" pitchFamily="34" charset="0"/>
              </a:rPr>
              <a:t> 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" panose="020B05030302040208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Calibri" panose="020F0502020204030204" pitchFamily="34" charset="0"/>
                <a:cs typeface="Biome" panose="020B0503030204020804" pitchFamily="34" charset="0"/>
              </a:rPr>
              <a:t>1) ATN datalink service not  yet widely used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Calibri" panose="020F0502020204030204" pitchFamily="34" charset="0"/>
                <a:cs typeface="Biome" panose="020B0503030204020804" pitchFamily="34" charset="0"/>
              </a:rPr>
              <a:t>2) VDLm2 technology approaching saturation 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" panose="020B05030302040208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3BA53C-4B4B-088B-834F-B0EE0D9ADE7F}"/>
              </a:ext>
            </a:extLst>
          </p:cNvPr>
          <p:cNvSpPr txBox="1"/>
          <p:nvPr/>
        </p:nvSpPr>
        <p:spPr>
          <a:xfrm>
            <a:off x="170280" y="1021559"/>
            <a:ext cx="4599839" cy="763729"/>
          </a:xfrm>
          <a:prstGeom prst="snip2DiagRect">
            <a:avLst>
              <a:gd name="adj1" fmla="val 0"/>
              <a:gd name="adj2" fmla="val 15663"/>
            </a:avLst>
          </a:prstGeom>
          <a:solidFill>
            <a:srgbClr val="D9D9D9">
              <a:alpha val="4392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Calibri" panose="020F0502020204030204" pitchFamily="34" charset="0"/>
                <a:cs typeface="Biome" panose="020B0503030204020804" pitchFamily="34" charset="0"/>
              </a:rPr>
              <a:t>FANS1/A in USA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Calibri" panose="020F0502020204030204" pitchFamily="34" charset="0"/>
                <a:cs typeface="Biome" panose="020B0503030204020804" pitchFamily="34" charset="0"/>
              </a:rPr>
              <a:t>1) ACARS based  datalink</a:t>
            </a:r>
            <a:endParaRPr lang="en-GB" sz="1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" panose="020B05030302040208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</p:txBody>
      </p:sp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F17A2F75-F7F5-820E-0FF0-B37E31958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8989" y="1950131"/>
            <a:ext cx="914400" cy="914400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730AD86-E42F-4E3B-1203-9D163D283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2589" y="1668780"/>
            <a:ext cx="914400" cy="9144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7E0CD74-4E8F-1E30-A706-FF6C32235C00}"/>
              </a:ext>
            </a:extLst>
          </p:cNvPr>
          <p:cNvSpPr txBox="1"/>
          <p:nvPr/>
        </p:nvSpPr>
        <p:spPr>
          <a:xfrm>
            <a:off x="840684" y="3561636"/>
            <a:ext cx="3109378" cy="718416"/>
          </a:xfrm>
          <a:prstGeom prst="snip2DiagRect">
            <a:avLst>
              <a:gd name="adj1" fmla="val 0"/>
              <a:gd name="adj2" fmla="val 15663"/>
            </a:avLst>
          </a:prstGeom>
          <a:solidFill>
            <a:srgbClr val="D9D9D9">
              <a:alpha val="4392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Calibri" panose="020F0502020204030204" pitchFamily="34" charset="0"/>
                <a:cs typeface="Biome" panose="020B0503030204020804" pitchFamily="34" charset="0"/>
              </a:rPr>
              <a:t>No ATM datalink widely used in 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South America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D55073-2FAF-0F04-0457-99964682CC61}"/>
              </a:ext>
            </a:extLst>
          </p:cNvPr>
          <p:cNvSpPr txBox="1"/>
          <p:nvPr/>
        </p:nvSpPr>
        <p:spPr>
          <a:xfrm>
            <a:off x="8855869" y="3007764"/>
            <a:ext cx="3109378" cy="839860"/>
          </a:xfrm>
          <a:prstGeom prst="snip2DiagRect">
            <a:avLst>
              <a:gd name="adj1" fmla="val 0"/>
              <a:gd name="adj2" fmla="val 15663"/>
            </a:avLst>
          </a:prstGeom>
          <a:solidFill>
            <a:srgbClr val="D9D9D9">
              <a:alpha val="4392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Calibri" panose="020F0502020204030204" pitchFamily="34" charset="0"/>
                <a:cs typeface="Biome" panose="020B0503030204020804" pitchFamily="34" charset="0"/>
              </a:rPr>
              <a:t>No ATM datalink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Asia and Middle East</a:t>
            </a:r>
          </a:p>
        </p:txBody>
      </p:sp>
      <p:pic>
        <p:nvPicPr>
          <p:cNvPr id="40" name="Graphic 39" descr="Marker with solid fill">
            <a:extLst>
              <a:ext uri="{FF2B5EF4-FFF2-40B4-BE49-F238E27FC236}">
                <a16:creationId xmlns:a16="http://schemas.microsoft.com/office/drawing/2014/main" id="{C2872957-F2B6-1951-086F-F583C4BF3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92862" y="3079070"/>
            <a:ext cx="914400" cy="914400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DD756CA6-5EFA-C326-A164-EE0D070ECF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98669" y="2407331"/>
            <a:ext cx="914400" cy="9144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0F22EC5-77AB-300E-9EB3-93B1DAB7DA44}"/>
              </a:ext>
            </a:extLst>
          </p:cNvPr>
          <p:cNvSpPr txBox="1"/>
          <p:nvPr/>
        </p:nvSpPr>
        <p:spPr>
          <a:xfrm>
            <a:off x="6548230" y="4179189"/>
            <a:ext cx="3109378" cy="839860"/>
          </a:xfrm>
          <a:prstGeom prst="snip2DiagRect">
            <a:avLst>
              <a:gd name="adj1" fmla="val 0"/>
              <a:gd name="adj2" fmla="val 15663"/>
            </a:avLst>
          </a:prstGeom>
          <a:solidFill>
            <a:srgbClr val="D9D9D9">
              <a:alpha val="4392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Calibri" panose="020F0502020204030204" pitchFamily="34" charset="0"/>
                <a:cs typeface="Biome" panose="020B0503030204020804" pitchFamily="34" charset="0"/>
              </a:rPr>
              <a:t>No ATM datalink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Africa</a:t>
            </a:r>
          </a:p>
        </p:txBody>
      </p:sp>
      <p:pic>
        <p:nvPicPr>
          <p:cNvPr id="44" name="Graphic 43" descr="Marker with solid fill">
            <a:extLst>
              <a:ext uri="{FF2B5EF4-FFF2-40B4-BE49-F238E27FC236}">
                <a16:creationId xmlns:a16="http://schemas.microsoft.com/office/drawing/2014/main" id="{A38414A7-2FC5-7989-B4D3-7F628A384F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31241" y="3649116"/>
            <a:ext cx="914400" cy="9144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EEA515E-83D6-ADA8-BD04-6B85A216DD7E}"/>
              </a:ext>
            </a:extLst>
          </p:cNvPr>
          <p:cNvSpPr txBox="1"/>
          <p:nvPr/>
        </p:nvSpPr>
        <p:spPr>
          <a:xfrm>
            <a:off x="810623" y="5174462"/>
            <a:ext cx="3166973" cy="369417"/>
          </a:xfrm>
          <a:prstGeom prst="snip2DiagRect">
            <a:avLst>
              <a:gd name="adj1" fmla="val 0"/>
              <a:gd name="adj2" fmla="val 15663"/>
            </a:avLst>
          </a:prstGeom>
          <a:solidFill>
            <a:srgbClr val="D9D9D9">
              <a:alpha val="4392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Calibri" panose="020F0502020204030204" pitchFamily="34" charset="0"/>
                <a:cs typeface="Biome" panose="020B0503030204020804" pitchFamily="34" charset="0"/>
              </a:rPr>
              <a:t>FANS1/A in Oceanic &amp; Remote</a:t>
            </a:r>
          </a:p>
        </p:txBody>
      </p:sp>
      <p:pic>
        <p:nvPicPr>
          <p:cNvPr id="46" name="Graphic 45" descr="Marker with solid fill">
            <a:extLst>
              <a:ext uri="{FF2B5EF4-FFF2-40B4-BE49-F238E27FC236}">
                <a16:creationId xmlns:a16="http://schemas.microsoft.com/office/drawing/2014/main" id="{B0E36889-8213-B138-29E8-238F78DDA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642" y="4594592"/>
            <a:ext cx="914400" cy="9144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B9A91C7-A3A6-3126-93E2-633571A6450C}"/>
              </a:ext>
            </a:extLst>
          </p:cNvPr>
          <p:cNvSpPr txBox="1"/>
          <p:nvPr/>
        </p:nvSpPr>
        <p:spPr>
          <a:xfrm>
            <a:off x="4120238" y="2885019"/>
            <a:ext cx="22194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MS PGothic" pitchFamily="34" charset="-128"/>
                <a:cs typeface="Biome" panose="020B0503030204020804" pitchFamily="34" charset="0"/>
              </a:rPr>
              <a:t>TODAY, DATALINK SERVICES ARE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MS PGothic" pitchFamily="34" charset="-128"/>
                <a:cs typeface="Biome" panose="020B0503030204020804" pitchFamily="34" charset="0"/>
              </a:rPr>
              <a:t>NOT</a:t>
            </a: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MS PGothic" pitchFamily="34" charset="-128"/>
                <a:cs typeface="Biome" panose="020B0503030204020804" pitchFamily="34" charset="0"/>
              </a:rPr>
              <a:t> </a:t>
            </a:r>
          </a:p>
          <a:p>
            <a:pPr algn="ctr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MS PGothic" pitchFamily="34" charset="-128"/>
                <a:cs typeface="Biome" panose="020B0503030204020804" pitchFamily="34" charset="0"/>
              </a:rPr>
              <a:t>INTEROPERABLE</a:t>
            </a:r>
          </a:p>
          <a:p>
            <a:pPr algn="ctr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MS PGothic" pitchFamily="34" charset="-128"/>
                <a:cs typeface="Biome" panose="020B0503030204020804" pitchFamily="34" charset="0"/>
              </a:rPr>
              <a:t>AND NOT globally deployed</a:t>
            </a:r>
          </a:p>
          <a:p>
            <a:pPr algn="ctr"/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" panose="020B0503030204020804" pitchFamily="34" charset="0"/>
              <a:ea typeface="MS PGothic" pitchFamily="34" charset="-128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FEAAD-B9F7-5EC1-7F30-891B0287D0F2}"/>
              </a:ext>
            </a:extLst>
          </p:cNvPr>
          <p:cNvSpPr txBox="1"/>
          <p:nvPr/>
        </p:nvSpPr>
        <p:spPr>
          <a:xfrm>
            <a:off x="5929789" y="5635334"/>
            <a:ext cx="525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ea typeface="MS PGothic" pitchFamily="34" charset="-128"/>
                <a:cs typeface="Biome" panose="020B0503030204020804" pitchFamily="34" charset="0"/>
              </a:rPr>
              <a:t>….and…IPS is in the pipeline….</a:t>
            </a:r>
          </a:p>
        </p:txBody>
      </p:sp>
    </p:spTree>
    <p:extLst>
      <p:ext uri="{BB962C8B-B14F-4D97-AF65-F5344CB8AC3E}">
        <p14:creationId xmlns:p14="http://schemas.microsoft.com/office/powerpoint/2010/main" val="378961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1" grpId="0" animBg="1"/>
      <p:bldP spid="43" grpId="0" animBg="1"/>
      <p:bldP spid="45" grpId="0" animBg="1"/>
      <p:bldP spid="47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A1AF914-7F1F-40E9-4249-D47C4A7918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" y="875140"/>
            <a:ext cx="12192000" cy="55291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4825" y="2779295"/>
            <a:ext cx="2066051" cy="1970188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051" y="214725"/>
            <a:ext cx="9322671" cy="461665"/>
          </a:xfrm>
        </p:spPr>
        <p:txBody>
          <a:bodyPr/>
          <a:lstStyle/>
          <a:p>
            <a:r>
              <a:rPr lang="en-US" sz="2400" dirty="0"/>
              <a:t>Iris' contribution to TBO: In Europe and Worldwide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521374"/>
              </p:ext>
            </p:extLst>
          </p:nvPr>
        </p:nvGraphicFramePr>
        <p:xfrm>
          <a:off x="3190979" y="879112"/>
          <a:ext cx="8649026" cy="5313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DE7667B6-CFD6-2648-0362-4E3D88939A0C}"/>
              </a:ext>
            </a:extLst>
          </p:cNvPr>
          <p:cNvGrpSpPr/>
          <p:nvPr/>
        </p:nvGrpSpPr>
        <p:grpSpPr>
          <a:xfrm>
            <a:off x="2468115" y="1730495"/>
            <a:ext cx="2287340" cy="1228141"/>
            <a:chOff x="2468115" y="1730495"/>
            <a:chExt cx="2287340" cy="1228141"/>
          </a:xfrm>
        </p:grpSpPr>
        <p:sp>
          <p:nvSpPr>
            <p:cNvPr id="8" name="TextBox 7"/>
            <p:cNvSpPr txBox="1"/>
            <p:nvPr/>
          </p:nvSpPr>
          <p:spPr>
            <a:xfrm>
              <a:off x="2468115" y="2150131"/>
              <a:ext cx="1581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COVERAGE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54356" y="1730495"/>
              <a:ext cx="1301099" cy="122814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4B9ABB-7E88-0270-B62D-D86B068B7142}"/>
              </a:ext>
            </a:extLst>
          </p:cNvPr>
          <p:cNvGrpSpPr/>
          <p:nvPr/>
        </p:nvGrpSpPr>
        <p:grpSpPr>
          <a:xfrm>
            <a:off x="1833425" y="922945"/>
            <a:ext cx="2939238" cy="1118702"/>
            <a:chOff x="1833425" y="922945"/>
            <a:chExt cx="2939238" cy="1118702"/>
          </a:xfrm>
        </p:grpSpPr>
        <p:sp>
          <p:nvSpPr>
            <p:cNvPr id="7" name="TextBox 6"/>
            <p:cNvSpPr txBox="1"/>
            <p:nvPr/>
          </p:nvSpPr>
          <p:spPr>
            <a:xfrm>
              <a:off x="1833425" y="1236075"/>
              <a:ext cx="1581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PERFORMANCE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39890" y="922945"/>
              <a:ext cx="1732773" cy="111870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4528F9-59A4-96E0-EFCD-F8A84684591F}"/>
              </a:ext>
            </a:extLst>
          </p:cNvPr>
          <p:cNvGrpSpPr/>
          <p:nvPr/>
        </p:nvGrpSpPr>
        <p:grpSpPr>
          <a:xfrm>
            <a:off x="2697216" y="2720039"/>
            <a:ext cx="2187706" cy="857267"/>
            <a:chOff x="2697216" y="2720039"/>
            <a:chExt cx="2187706" cy="85726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39178" y="2720039"/>
              <a:ext cx="1045744" cy="8572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11F48D-DDEC-37FD-3D57-628CB6838F2F}"/>
                </a:ext>
              </a:extLst>
            </p:cNvPr>
            <p:cNvSpPr txBox="1"/>
            <p:nvPr/>
          </p:nvSpPr>
          <p:spPr>
            <a:xfrm>
              <a:off x="2697216" y="2932801"/>
              <a:ext cx="1393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CONTINUITY</a:t>
              </a:r>
              <a:r>
                <a:rPr kumimoji="0" lang="en-US" sz="1200" b="1" i="0" u="none" strike="noStrike" kern="1200" cap="none" spc="0" normalizeH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 OF SERVICE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1E7C5D-C8FA-9CD8-146B-CB30EA86897A}"/>
              </a:ext>
            </a:extLst>
          </p:cNvPr>
          <p:cNvGrpSpPr/>
          <p:nvPr/>
        </p:nvGrpSpPr>
        <p:grpSpPr>
          <a:xfrm>
            <a:off x="2758755" y="3684817"/>
            <a:ext cx="1673729" cy="542631"/>
            <a:chOff x="2758755" y="3684817"/>
            <a:chExt cx="1673729" cy="542631"/>
          </a:xfrm>
        </p:grpSpPr>
        <p:sp>
          <p:nvSpPr>
            <p:cNvPr id="10" name="TextBox 9"/>
            <p:cNvSpPr txBox="1"/>
            <p:nvPr/>
          </p:nvSpPr>
          <p:spPr>
            <a:xfrm>
              <a:off x="2758755" y="3844246"/>
              <a:ext cx="1581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AVIONICS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46CEE02-55D3-85CC-168A-13E666572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47018" y="3684817"/>
              <a:ext cx="285466" cy="54263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8D46A2-09A5-7264-6AEC-0698F299DFB8}"/>
              </a:ext>
            </a:extLst>
          </p:cNvPr>
          <p:cNvGrpSpPr/>
          <p:nvPr/>
        </p:nvGrpSpPr>
        <p:grpSpPr>
          <a:xfrm>
            <a:off x="3053546" y="4603102"/>
            <a:ext cx="1181598" cy="383664"/>
            <a:chOff x="3071594" y="4603102"/>
            <a:chExt cx="1181598" cy="383664"/>
          </a:xfrm>
        </p:grpSpPr>
        <p:sp>
          <p:nvSpPr>
            <p:cNvPr id="11" name="TextBox 10"/>
            <p:cNvSpPr txBox="1"/>
            <p:nvPr/>
          </p:nvSpPr>
          <p:spPr>
            <a:xfrm>
              <a:off x="3071594" y="4622381"/>
              <a:ext cx="687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IPS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4D302F-9313-007F-947E-4F1BDCA03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956620" y="4603102"/>
              <a:ext cx="296572" cy="38366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7C812D-8C04-2FBD-6BD0-2507D068DD6D}"/>
              </a:ext>
            </a:extLst>
          </p:cNvPr>
          <p:cNvGrpSpPr/>
          <p:nvPr/>
        </p:nvGrpSpPr>
        <p:grpSpPr>
          <a:xfrm>
            <a:off x="1625489" y="5469567"/>
            <a:ext cx="2237019" cy="328445"/>
            <a:chOff x="1625489" y="5469567"/>
            <a:chExt cx="2237019" cy="32844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23554D1-9712-0F70-6E93-CE8CC4D7C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69840" y="5469567"/>
              <a:ext cx="492668" cy="32844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4CCE68-176B-C1DF-53C0-7B2EC4C615BA}"/>
                </a:ext>
              </a:extLst>
            </p:cNvPr>
            <p:cNvSpPr txBox="1"/>
            <p:nvPr/>
          </p:nvSpPr>
          <p:spPr>
            <a:xfrm>
              <a:off x="1625489" y="5475509"/>
              <a:ext cx="16852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BEYOND EUROPE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858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86A899-E800-4755-B767-10F074D42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86A899-E800-4755-B767-10F074D42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EDABD-65D2-4A41-9CED-7DA25EA6C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62EDABD-65D2-4A41-9CED-7DA25EA6C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791DE3-995A-42F5-AB0D-67C9F8890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0D791DE3-995A-42F5-AB0D-67C9F8890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F3D1F6-7ED8-40C5-B7C1-5E2829E5B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7F3D1F6-7ED8-40C5-B7C1-5E2829E5B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71D36-BA91-4EF8-99C4-DF6FEFFE2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5271D36-BA91-4EF8-99C4-DF6FEFFE2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E41EF9-00E9-418E-8A18-75FC416B0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FE41EF9-00E9-418E-8A18-75FC416B0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33905C-1E38-4FD8-AA8B-43878E5C1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0133905C-1E38-4FD8-AA8B-43878E5C1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040453-D142-42A2-BC47-66F01912D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2040453-D142-42A2-BC47-66F01912D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6BA44-4E11-430D-8FC7-06A4CD3FE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3AB6BA44-4E11-430D-8FC7-06A4CD3FE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570329-41D1-4C17-8573-A34F97550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1570329-41D1-4C17-8573-A34F97550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B7D10B-F86A-4E70-B8C7-915863801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28B7D10B-F86A-4E70-B8C7-915863801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85885B-CD19-4AEE-9E03-5152FC9FD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0985885B-CD19-4AEE-9E03-5152FC9FD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F9A915-F460-48FC-888C-9C524062A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10F9A915-F460-48FC-888C-9C524062A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rrow: Chevron 48">
            <a:extLst>
              <a:ext uri="{FF2B5EF4-FFF2-40B4-BE49-F238E27FC236}">
                <a16:creationId xmlns:a16="http://schemas.microsoft.com/office/drawing/2014/main" id="{E28ADF56-3DF5-E77C-E915-D4CFC584E302}"/>
              </a:ext>
            </a:extLst>
          </p:cNvPr>
          <p:cNvSpPr/>
          <p:nvPr/>
        </p:nvSpPr>
        <p:spPr>
          <a:xfrm>
            <a:off x="11572640" y="2979530"/>
            <a:ext cx="574922" cy="869959"/>
          </a:xfrm>
          <a:prstGeom prst="chevron">
            <a:avLst>
              <a:gd name="adj" fmla="val 6504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281B25FA-8BBB-C8DC-9467-003BBE8462AC}"/>
              </a:ext>
            </a:extLst>
          </p:cNvPr>
          <p:cNvSpPr/>
          <p:nvPr/>
        </p:nvSpPr>
        <p:spPr>
          <a:xfrm>
            <a:off x="11157787" y="2981996"/>
            <a:ext cx="574922" cy="869959"/>
          </a:xfrm>
          <a:prstGeom prst="chevron">
            <a:avLst>
              <a:gd name="adj" fmla="val 6504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034759D4-79EA-AAAD-1568-EB968096B518}"/>
              </a:ext>
            </a:extLst>
          </p:cNvPr>
          <p:cNvSpPr/>
          <p:nvPr/>
        </p:nvSpPr>
        <p:spPr>
          <a:xfrm>
            <a:off x="1" y="4950411"/>
            <a:ext cx="11254636" cy="929603"/>
          </a:xfrm>
          <a:prstGeom prst="homePlate">
            <a:avLst>
              <a:gd name="adj" fmla="val 32430"/>
            </a:avLst>
          </a:prstGeom>
          <a:solidFill>
            <a:srgbClr val="042B3C"/>
          </a:solidFill>
          <a:ln>
            <a:solidFill>
              <a:srgbClr val="042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85F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97234C-392E-5D2A-FC61-489CFB0C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20" y="145013"/>
            <a:ext cx="9041580" cy="584775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Iris latest achievements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B3A648-ABFD-0267-CEA1-2A3A96EA0BCF}"/>
              </a:ext>
            </a:extLst>
          </p:cNvPr>
          <p:cNvGrpSpPr/>
          <p:nvPr/>
        </p:nvGrpSpPr>
        <p:grpSpPr>
          <a:xfrm>
            <a:off x="258460" y="2805423"/>
            <a:ext cx="11824830" cy="1231630"/>
            <a:chOff x="187125" y="3613787"/>
            <a:chExt cx="11824830" cy="1231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82DDEA3-527E-E868-8D37-98358AB7BE01}"/>
                </a:ext>
              </a:extLst>
            </p:cNvPr>
            <p:cNvGrpSpPr/>
            <p:nvPr/>
          </p:nvGrpSpPr>
          <p:grpSpPr>
            <a:xfrm>
              <a:off x="7365668" y="3824517"/>
              <a:ext cx="4646287" cy="833336"/>
              <a:chOff x="4009868" y="2987117"/>
              <a:chExt cx="4646287" cy="833336"/>
            </a:xfrm>
          </p:grpSpPr>
          <p:sp>
            <p:nvSpPr>
              <p:cNvPr id="14" name="Rounded Rectangle 17">
                <a:extLst>
                  <a:ext uri="{FF2B5EF4-FFF2-40B4-BE49-F238E27FC236}">
                    <a16:creationId xmlns:a16="http://schemas.microsoft.com/office/drawing/2014/main" id="{E5C343BD-4083-D191-D98E-435CB7102C13}"/>
                  </a:ext>
                </a:extLst>
              </p:cNvPr>
              <p:cNvSpPr/>
              <p:nvPr/>
            </p:nvSpPr>
            <p:spPr>
              <a:xfrm>
                <a:off x="4009868" y="2987117"/>
                <a:ext cx="3785056" cy="83333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FFFF"/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             IRIS COMMERCIAL FLIGHTS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8D5C975-2784-B97C-07EF-9131705A3DCD}"/>
                  </a:ext>
                </a:extLst>
              </p:cNvPr>
              <p:cNvSpPr/>
              <p:nvPr/>
            </p:nvSpPr>
            <p:spPr>
              <a:xfrm>
                <a:off x="7873484" y="3000866"/>
                <a:ext cx="782671" cy="782671"/>
              </a:xfrm>
              <a:prstGeom prst="ellipse">
                <a:avLst/>
              </a:prstGeom>
              <a:gradFill>
                <a:gsLst>
                  <a:gs pos="0">
                    <a:srgbClr val="F1F6F6"/>
                  </a:gs>
                  <a:gs pos="46000">
                    <a:srgbClr val="E6EEF1"/>
                  </a:gs>
                  <a:gs pos="75000">
                    <a:srgbClr val="DAE3E8"/>
                  </a:gs>
                  <a:gs pos="100000">
                    <a:srgbClr val="DAE7DF"/>
                  </a:gs>
                </a:gsLst>
                <a:lin ang="5400000" scaled="1"/>
              </a:gra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2025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9D09B0-7BB5-9DBC-C389-DC21153CB2FF}"/>
                </a:ext>
              </a:extLst>
            </p:cNvPr>
            <p:cNvGrpSpPr/>
            <p:nvPr/>
          </p:nvGrpSpPr>
          <p:grpSpPr>
            <a:xfrm>
              <a:off x="3980993" y="3824517"/>
              <a:ext cx="4518137" cy="833336"/>
              <a:chOff x="4009868" y="2987117"/>
              <a:chExt cx="4518137" cy="833336"/>
            </a:xfrm>
          </p:grpSpPr>
          <p:sp>
            <p:nvSpPr>
              <p:cNvPr id="12" name="Rounded Rectangle 5">
                <a:extLst>
                  <a:ext uri="{FF2B5EF4-FFF2-40B4-BE49-F238E27FC236}">
                    <a16:creationId xmlns:a16="http://schemas.microsoft.com/office/drawing/2014/main" id="{7E7D2CAB-FE5F-DC08-DD62-8808EC4DE2CF}"/>
                  </a:ext>
                </a:extLst>
              </p:cNvPr>
              <p:cNvSpPr/>
              <p:nvPr/>
            </p:nvSpPr>
            <p:spPr>
              <a:xfrm>
                <a:off x="4009868" y="2987117"/>
                <a:ext cx="4518137" cy="833336"/>
              </a:xfrm>
              <a:prstGeom prst="roundRect">
                <a:avLst>
                  <a:gd name="adj" fmla="val 50000"/>
                </a:avLst>
              </a:prstGeom>
              <a:solidFill>
                <a:srgbClr val="7ED1E1"/>
              </a:solidFill>
              <a:ln>
                <a:solidFill>
                  <a:srgbClr val="7ED1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21273" marR="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FFFF"/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IRIS COMMERCIAL FLIGHTS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A862A32-2B00-2533-394E-00CA501F08AE}"/>
                  </a:ext>
                </a:extLst>
              </p:cNvPr>
              <p:cNvSpPr/>
              <p:nvPr/>
            </p:nvSpPr>
            <p:spPr>
              <a:xfrm>
                <a:off x="7711985" y="3012448"/>
                <a:ext cx="782671" cy="782671"/>
              </a:xfrm>
              <a:prstGeom prst="ellipse">
                <a:avLst/>
              </a:prstGeom>
              <a:gradFill>
                <a:gsLst>
                  <a:gs pos="0">
                    <a:srgbClr val="F1F6F6"/>
                  </a:gs>
                  <a:gs pos="46000">
                    <a:srgbClr val="E6EEF1"/>
                  </a:gs>
                  <a:gs pos="75000">
                    <a:srgbClr val="DAE3E8"/>
                  </a:gs>
                  <a:gs pos="100000">
                    <a:srgbClr val="DAE7DF"/>
                  </a:gs>
                </a:gsLst>
                <a:lin ang="5400000" scaled="1"/>
              </a:gradFill>
              <a:ln>
                <a:solidFill>
                  <a:srgbClr val="7ED1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249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Mid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249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2024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957BD4-02CB-90B5-2A17-175EAFB60509}"/>
                </a:ext>
              </a:extLst>
            </p:cNvPr>
            <p:cNvGrpSpPr/>
            <p:nvPr/>
          </p:nvGrpSpPr>
          <p:grpSpPr>
            <a:xfrm>
              <a:off x="187125" y="3613787"/>
              <a:ext cx="4616305" cy="1231630"/>
              <a:chOff x="685945" y="2676764"/>
              <a:chExt cx="4616305" cy="123163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5EDF1E4-6A20-A26F-559E-A7C6027CDD27}"/>
                  </a:ext>
                </a:extLst>
              </p:cNvPr>
              <p:cNvGrpSpPr/>
              <p:nvPr/>
            </p:nvGrpSpPr>
            <p:grpSpPr>
              <a:xfrm>
                <a:off x="685945" y="2676764"/>
                <a:ext cx="4616305" cy="1231630"/>
                <a:chOff x="685945" y="2676764"/>
                <a:chExt cx="4616305" cy="1231630"/>
              </a:xfrm>
              <a:effectLst/>
            </p:grpSpPr>
            <p:sp>
              <p:nvSpPr>
                <p:cNvPr id="10" name="Rounded Rectangle 4">
                  <a:extLst>
                    <a:ext uri="{FF2B5EF4-FFF2-40B4-BE49-F238E27FC236}">
                      <a16:creationId xmlns:a16="http://schemas.microsoft.com/office/drawing/2014/main" id="{44E1CDEE-D473-420D-FF34-F451F26857E4}"/>
                    </a:ext>
                  </a:extLst>
                </p:cNvPr>
                <p:cNvSpPr/>
                <p:nvPr/>
              </p:nvSpPr>
              <p:spPr>
                <a:xfrm>
                  <a:off x="784113" y="2887494"/>
                  <a:ext cx="4518137" cy="83333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BCD641"/>
                </a:solidFill>
                <a:ln>
                  <a:solidFill>
                    <a:srgbClr val="BCD64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221273" marR="0" lvl="2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EFFFF"/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ea typeface="+mn-ea"/>
                      <a:cs typeface="+mn-cs"/>
                    </a:rPr>
                    <a:t>IWA SIGNATURE &amp; NSA APPROVAL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FFFF"/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16A6144-D185-6D6E-EA81-5235F3A59CC2}"/>
                    </a:ext>
                  </a:extLst>
                </p:cNvPr>
                <p:cNvSpPr/>
                <p:nvPr/>
              </p:nvSpPr>
              <p:spPr>
                <a:xfrm>
                  <a:off x="685945" y="2676764"/>
                  <a:ext cx="1231630" cy="1231630"/>
                </a:xfrm>
                <a:prstGeom prst="ellipse">
                  <a:avLst/>
                </a:prstGeom>
                <a:gradFill>
                  <a:gsLst>
                    <a:gs pos="0">
                      <a:srgbClr val="F1F6F6"/>
                    </a:gs>
                    <a:gs pos="46000">
                      <a:srgbClr val="E6EEF1"/>
                    </a:gs>
                    <a:gs pos="75000">
                      <a:srgbClr val="DAE3E8"/>
                    </a:gs>
                    <a:gs pos="100000">
                      <a:srgbClr val="DAE7DF"/>
                    </a:gs>
                  </a:gsLst>
                  <a:lin ang="5400000" scaled="1"/>
                </a:gradFill>
                <a:ln>
                  <a:solidFill>
                    <a:srgbClr val="BCD64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249">
                          <a:lumMod val="90000"/>
                          <a:lumOff val="10000"/>
                        </a:srgbClr>
                      </a:solidFill>
                      <a:effectLst/>
                      <a:uLnTx/>
                      <a:uFillTx/>
                      <a:latin typeface="Bahnschrift Condensed" panose="020B0502040204020203" pitchFamily="34" charset="0"/>
                      <a:ea typeface="+mn-ea"/>
                      <a:cs typeface="+mn-cs"/>
                    </a:rPr>
                    <a:t>July 2023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249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F24E632-E904-BAC6-C9C4-277CC1D5631A}"/>
                  </a:ext>
                </a:extLst>
              </p:cNvPr>
              <p:cNvSpPr/>
              <p:nvPr/>
            </p:nvSpPr>
            <p:spPr>
              <a:xfrm>
                <a:off x="4493256" y="2912826"/>
                <a:ext cx="782671" cy="782671"/>
              </a:xfrm>
              <a:prstGeom prst="ellipse">
                <a:avLst/>
              </a:prstGeom>
              <a:gradFill>
                <a:gsLst>
                  <a:gs pos="0">
                    <a:srgbClr val="F1F6F6"/>
                  </a:gs>
                  <a:gs pos="46000">
                    <a:srgbClr val="E6EEF1"/>
                  </a:gs>
                  <a:gs pos="75000">
                    <a:srgbClr val="DAE3E8"/>
                  </a:gs>
                  <a:gs pos="100000">
                    <a:srgbClr val="DAE7DF"/>
                  </a:gs>
                </a:gsLst>
                <a:lin ang="5400000" scaled="1"/>
              </a:gradFill>
              <a:ln>
                <a:solidFill>
                  <a:srgbClr val="BCD6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249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Jan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249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2024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4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594CCC-BA3D-0150-D05F-9CB1E2E79760}"/>
              </a:ext>
            </a:extLst>
          </p:cNvPr>
          <p:cNvCxnSpPr/>
          <p:nvPr/>
        </p:nvCxnSpPr>
        <p:spPr>
          <a:xfrm>
            <a:off x="892601" y="1443769"/>
            <a:ext cx="0" cy="1295400"/>
          </a:xfrm>
          <a:prstGeom prst="line">
            <a:avLst/>
          </a:prstGeom>
          <a:ln w="28575" cap="rnd">
            <a:solidFill>
              <a:srgbClr val="BCD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971601-0AB0-9F3F-0A55-1446BB3A4869}"/>
              </a:ext>
            </a:extLst>
          </p:cNvPr>
          <p:cNvCxnSpPr/>
          <p:nvPr/>
        </p:nvCxnSpPr>
        <p:spPr>
          <a:xfrm>
            <a:off x="4482467" y="1443769"/>
            <a:ext cx="0" cy="1295400"/>
          </a:xfrm>
          <a:prstGeom prst="line">
            <a:avLst/>
          </a:prstGeom>
          <a:ln w="28575" cap="rnd">
            <a:solidFill>
              <a:srgbClr val="7ED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B09B96-935F-4B73-FAA6-D8534AA9A755}"/>
              </a:ext>
            </a:extLst>
          </p:cNvPr>
          <p:cNvCxnSpPr/>
          <p:nvPr/>
        </p:nvCxnSpPr>
        <p:spPr>
          <a:xfrm>
            <a:off x="8157000" y="1443769"/>
            <a:ext cx="0" cy="1295400"/>
          </a:xfrm>
          <a:prstGeom prst="line">
            <a:avLst/>
          </a:prstGeom>
          <a:ln w="28575" cap="rnd">
            <a:solidFill>
              <a:srgbClr val="4C85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8069E03-774C-8D71-E87C-F22A41C76732}"/>
              </a:ext>
            </a:extLst>
          </p:cNvPr>
          <p:cNvSpPr txBox="1"/>
          <p:nvPr/>
        </p:nvSpPr>
        <p:spPr>
          <a:xfrm>
            <a:off x="947531" y="1619054"/>
            <a:ext cx="352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CD64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ESSP CERTIFIED BY EASA AS IRIS SERVICE PROVIDER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8E3">
                  <a:lumMod val="5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055808-35FC-73FE-FFEE-89A8194A7277}"/>
              </a:ext>
            </a:extLst>
          </p:cNvPr>
          <p:cNvSpPr txBox="1"/>
          <p:nvPr/>
        </p:nvSpPr>
        <p:spPr>
          <a:xfrm>
            <a:off x="4552599" y="1619053"/>
            <a:ext cx="34957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ED1E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KICK-OFF OF IRIS COMMERCIAL FLIGHTS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Iris commercial flights have been kicked off in Europe with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easyJet on Airbus 320 aircrafts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Most ANSPs participating in the commercial flights – other ANSPs in the pipeline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683B8A-21C2-A4CF-8BEA-23D58D7BDF53}"/>
              </a:ext>
            </a:extLst>
          </p:cNvPr>
          <p:cNvSpPr txBox="1"/>
          <p:nvPr/>
        </p:nvSpPr>
        <p:spPr>
          <a:xfrm>
            <a:off x="8207498" y="1619053"/>
            <a:ext cx="394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NEW AIRLINES TO JOIN IRIS COMMERCIAL FLIGHTS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ITA Airways  and other airlines to  join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F9525C5-3A4A-F6E0-9BCD-663F70658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714" y="3074276"/>
            <a:ext cx="745717" cy="7517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628FAA-E477-A989-78A1-1AB13B60E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169" y="2810914"/>
            <a:ext cx="1292464" cy="12863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8FC5CE5-9B39-CBD2-DCB8-906DFA77F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038" y="2634717"/>
            <a:ext cx="1292464" cy="12863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D6B06F8-87A1-7220-5F0C-F1A2CDF76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666" y="3016153"/>
            <a:ext cx="1292464" cy="128636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66684D6-3FC4-1188-FBBE-6E53BB404AE8}"/>
              </a:ext>
            </a:extLst>
          </p:cNvPr>
          <p:cNvGrpSpPr/>
          <p:nvPr/>
        </p:nvGrpSpPr>
        <p:grpSpPr>
          <a:xfrm>
            <a:off x="4636771" y="4716335"/>
            <a:ext cx="2630062" cy="1394823"/>
            <a:chOff x="-1136314" y="263715"/>
            <a:chExt cx="1654979" cy="69697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37" name="Picture 2" descr="easyJet - Wikidata">
              <a:extLst>
                <a:ext uri="{FF2B5EF4-FFF2-40B4-BE49-F238E27FC236}">
                  <a16:creationId xmlns:a16="http://schemas.microsoft.com/office/drawing/2014/main" id="{E55F709F-0A91-C83F-265F-B9899B47D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0" t="18144" b="17243"/>
            <a:stretch/>
          </p:blipFill>
          <p:spPr bwMode="auto">
            <a:xfrm>
              <a:off x="-1136314" y="263715"/>
              <a:ext cx="1654979" cy="6969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A5516EF-FD39-87E8-A716-B2754C149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36314" y="281015"/>
              <a:ext cx="485793" cy="1529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A1A2833-A917-BEBA-3C03-9965C60F4FA6}"/>
              </a:ext>
            </a:extLst>
          </p:cNvPr>
          <p:cNvGrpSpPr/>
          <p:nvPr/>
        </p:nvGrpSpPr>
        <p:grpSpPr>
          <a:xfrm>
            <a:off x="8305136" y="4658435"/>
            <a:ext cx="2291772" cy="1452723"/>
            <a:chOff x="2370449" y="1831470"/>
            <a:chExt cx="1427693" cy="81438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40" name="Picture 39" descr="A large airplane flying in the sky&#10;&#10;Description automatically generated with low confidence">
              <a:extLst>
                <a:ext uri="{FF2B5EF4-FFF2-40B4-BE49-F238E27FC236}">
                  <a16:creationId xmlns:a16="http://schemas.microsoft.com/office/drawing/2014/main" id="{7AED15B1-2A43-E301-8A86-59A8EB2FA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449" y="1842050"/>
              <a:ext cx="1427693" cy="8038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" name="Picture 4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84FBA0B2-0046-3981-73E1-500688929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827" y="1831470"/>
              <a:ext cx="657290" cy="369725"/>
            </a:xfrm>
            <a:prstGeom prst="roundRect">
              <a:avLst>
                <a:gd name="adj" fmla="val 8594"/>
              </a:avLst>
            </a:prstGeom>
            <a:no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42" name="Picture 41" descr="ESA - Building a safer airspace for Europe">
            <a:extLst>
              <a:ext uri="{FF2B5EF4-FFF2-40B4-BE49-F238E27FC236}">
                <a16:creationId xmlns:a16="http://schemas.microsoft.com/office/drawing/2014/main" id="{1582965E-BC96-E46C-B773-82C7C98CE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92" y="4718582"/>
            <a:ext cx="2028822" cy="1412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78EE3D29-36BE-18D5-D23A-013363277984}"/>
              </a:ext>
            </a:extLst>
          </p:cNvPr>
          <p:cNvGrpSpPr/>
          <p:nvPr/>
        </p:nvGrpSpPr>
        <p:grpSpPr>
          <a:xfrm>
            <a:off x="11100658" y="4951934"/>
            <a:ext cx="943964" cy="945884"/>
            <a:chOff x="11035452" y="5135511"/>
            <a:chExt cx="943964" cy="1157024"/>
          </a:xfrm>
        </p:grpSpPr>
        <p:sp>
          <p:nvSpPr>
            <p:cNvPr id="44" name="Arrow: Chevron 43">
              <a:extLst>
                <a:ext uri="{FF2B5EF4-FFF2-40B4-BE49-F238E27FC236}">
                  <a16:creationId xmlns:a16="http://schemas.microsoft.com/office/drawing/2014/main" id="{3F6C6712-C16C-80D6-0F87-C4100E9ECF39}"/>
                </a:ext>
              </a:extLst>
            </p:cNvPr>
            <p:cNvSpPr/>
            <p:nvPr/>
          </p:nvSpPr>
          <p:spPr>
            <a:xfrm>
              <a:off x="11035452" y="5135511"/>
              <a:ext cx="574922" cy="1148576"/>
            </a:xfrm>
            <a:prstGeom prst="chevron">
              <a:avLst>
                <a:gd name="adj" fmla="val 65049"/>
              </a:avLst>
            </a:prstGeom>
            <a:solidFill>
              <a:srgbClr val="042B3C"/>
            </a:solidFill>
            <a:ln>
              <a:solidFill>
                <a:srgbClr val="042B3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85F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Arrow: Chevron 44">
              <a:extLst>
                <a:ext uri="{FF2B5EF4-FFF2-40B4-BE49-F238E27FC236}">
                  <a16:creationId xmlns:a16="http://schemas.microsoft.com/office/drawing/2014/main" id="{AA78D96B-BA7A-F036-8F73-A7D7345162C0}"/>
                </a:ext>
              </a:extLst>
            </p:cNvPr>
            <p:cNvSpPr/>
            <p:nvPr/>
          </p:nvSpPr>
          <p:spPr>
            <a:xfrm>
              <a:off x="11404494" y="5143959"/>
              <a:ext cx="574922" cy="1148576"/>
            </a:xfrm>
            <a:prstGeom prst="chevron">
              <a:avLst>
                <a:gd name="adj" fmla="val 65049"/>
              </a:avLst>
            </a:prstGeom>
            <a:solidFill>
              <a:srgbClr val="042B3C"/>
            </a:solidFill>
            <a:ln>
              <a:solidFill>
                <a:srgbClr val="042B3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85F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27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B1AE2-1646-BD01-8817-39747AB9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20" y="145012"/>
            <a:ext cx="9041580" cy="584775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Current performances, available online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DF1256-E91D-8514-B3EA-E07FC78B1AB7}"/>
              </a:ext>
            </a:extLst>
          </p:cNvPr>
          <p:cNvSpPr txBox="1"/>
          <p:nvPr/>
        </p:nvSpPr>
        <p:spPr>
          <a:xfrm>
            <a:off x="319906" y="1273680"/>
            <a:ext cx="7061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90000"/>
                  </a:schemeClr>
                </a:solidFill>
              </a:rPr>
              <a:t>https://satcom-dls-support.essp-sas.eu/iris/service-performance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A094F3-8CAA-B468-6ED6-14D025D17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6"/>
          <a:stretch/>
        </p:blipFill>
        <p:spPr>
          <a:xfrm>
            <a:off x="319906" y="1729313"/>
            <a:ext cx="7103668" cy="40968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B771BE-3EDF-E39F-1EA5-D6B32454EE2F}"/>
              </a:ext>
            </a:extLst>
          </p:cNvPr>
          <p:cNvSpPr txBox="1"/>
          <p:nvPr/>
        </p:nvSpPr>
        <p:spPr>
          <a:xfrm>
            <a:off x="8056706" y="2475287"/>
            <a:ext cx="367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90000"/>
                  </a:schemeClr>
                </a:solidFill>
              </a:rPr>
              <a:t>More than 1,000 flights so far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DC93D-859B-E659-1887-3392D7CAF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310" y="2893744"/>
            <a:ext cx="4176122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7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3516" y="5219249"/>
            <a:ext cx="5109724" cy="2762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endParaRPr lang="en-GB" sz="119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5361" y="5584764"/>
            <a:ext cx="4737879" cy="21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1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367143-2BE9-8643-9D96-649A00E4A7BA}"/>
              </a:ext>
            </a:extLst>
          </p:cNvPr>
          <p:cNvSpPr/>
          <p:nvPr/>
        </p:nvSpPr>
        <p:spPr>
          <a:xfrm>
            <a:off x="4938431" y="355181"/>
            <a:ext cx="2348476" cy="2226019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8F7FE-2543-7A41-B8E4-6BBE4A2F28F8}"/>
              </a:ext>
            </a:extLst>
          </p:cNvPr>
          <p:cNvSpPr txBox="1"/>
          <p:nvPr/>
        </p:nvSpPr>
        <p:spPr>
          <a:xfrm>
            <a:off x="4829832" y="3429000"/>
            <a:ext cx="3900323" cy="5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3191" b="1" dirty="0">
                <a:solidFill>
                  <a:schemeClr val="bg2"/>
                </a:solidFill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349910-4E60-4C82-8E8C-CEE0DC2F2D05}"/>
              </a:ext>
            </a:extLst>
          </p:cNvPr>
          <p:cNvSpPr txBox="1"/>
          <p:nvPr/>
        </p:nvSpPr>
        <p:spPr>
          <a:xfrm>
            <a:off x="309469" y="5219249"/>
            <a:ext cx="580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For more info:</a:t>
            </a:r>
          </a:p>
          <a:p>
            <a:r>
              <a:rPr 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Davide.Tomassini@esa.int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80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2" grpId="0" build="allAtOnce"/>
    </p:bldLst>
  </p:timing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Releasable to the Public</Classification>
    <Issue_x0020_Date xmlns="ddc99d1b-0883-4f2c-a8e6-6d8ebaa0e5d6">2022-03-15T23:00:00+00:00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ddc99d1b-0883-4f2c-a8e6-6d8ebaa0e5d6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microsoft.com/sharepoint/v4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35560</TotalTime>
  <Words>374</Words>
  <Application>Microsoft Office PowerPoint</Application>
  <PresentationFormat>Custom</PresentationFormat>
  <Paragraphs>73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Bahnschrift Condensed</vt:lpstr>
      <vt:lpstr>Biome</vt:lpstr>
      <vt:lpstr>Calibri</vt:lpstr>
      <vt:lpstr>Courier New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Four main enablers for TBO</vt:lpstr>
      <vt:lpstr>… but today the global situation looks like this…</vt:lpstr>
      <vt:lpstr>Iris' contribution to TBO: In Europe and Worldwide</vt:lpstr>
      <vt:lpstr>Iris latest achievements</vt:lpstr>
      <vt:lpstr>Current performances, available online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FCI Task Force: Iris SATCOM Update</dc:title>
  <dc:subject>FCI Task Force: Iris SATCOM Update</dc:subject>
  <dc:creator>ESA Iris Team</dc:creator>
  <cp:keywords/>
  <dc:description/>
  <cp:lastModifiedBy>Davide Tomassini</cp:lastModifiedBy>
  <cp:revision>124</cp:revision>
  <cp:lastPrinted>2008-08-26T16:26:23Z</cp:lastPrinted>
  <dcterms:created xsi:type="dcterms:W3CDTF">2022-01-24T18:25:30Z</dcterms:created>
  <dcterms:modified xsi:type="dcterms:W3CDTF">2024-05-28T16:18:50Z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ESA Iris Team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Releasable to the Public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2022-03-15T23:00:00Z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