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53" r:id="rId3"/>
    <p:sldMasterId id="2147483771" r:id="rId4"/>
    <p:sldMasterId id="2147483789" r:id="rId5"/>
  </p:sldMasterIdLst>
  <p:notesMasterIdLst>
    <p:notesMasterId r:id="rId27"/>
  </p:notesMasterIdLst>
  <p:handoutMasterIdLst>
    <p:handoutMasterId r:id="rId28"/>
  </p:handoutMasterIdLst>
  <p:sldIdLst>
    <p:sldId id="326" r:id="rId6"/>
    <p:sldId id="2145707616" r:id="rId7"/>
    <p:sldId id="2145707627" r:id="rId8"/>
    <p:sldId id="2145707625" r:id="rId9"/>
    <p:sldId id="2145707626" r:id="rId10"/>
    <p:sldId id="2145707628" r:id="rId11"/>
    <p:sldId id="2145707623" r:id="rId12"/>
    <p:sldId id="2145707622" r:id="rId13"/>
    <p:sldId id="2145707629" r:id="rId14"/>
    <p:sldId id="293" r:id="rId15"/>
    <p:sldId id="280" r:id="rId16"/>
    <p:sldId id="294" r:id="rId17"/>
    <p:sldId id="2145707624" r:id="rId18"/>
    <p:sldId id="2145707632" r:id="rId19"/>
    <p:sldId id="2145707634" r:id="rId20"/>
    <p:sldId id="2145707631" r:id="rId21"/>
    <p:sldId id="2145707633" r:id="rId22"/>
    <p:sldId id="2145707635" r:id="rId23"/>
    <p:sldId id="276" r:id="rId24"/>
    <p:sldId id="299" r:id="rId25"/>
    <p:sldId id="324" r:id="rId26"/>
  </p:sldIdLst>
  <p:sldSz cx="12192000" cy="6858000"/>
  <p:notesSz cx="6810375" cy="9942513"/>
  <p:custShowLst>
    <p:custShow name="Custom Show 1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CFE"/>
    <a:srgbClr val="8BD0FF"/>
    <a:srgbClr val="F8F8F8"/>
    <a:srgbClr val="A5F9E9"/>
    <a:srgbClr val="003366"/>
    <a:srgbClr val="3399CC"/>
    <a:srgbClr val="EAEAEA"/>
    <a:srgbClr val="E6E6E6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6FB4F-E8C4-F4B8-7819-DBD2CEAD2BB3}" v="7" dt="2024-05-28T08:24:18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606"/>
      </p:cViewPr>
      <p:guideLst>
        <p:guide orient="horz" pos="4252"/>
        <p:guide pos="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587f1b71d5457329c16a10e35989335406953785debade4a78aaa67015a0993::" providerId="AD" clId="Web-{2D56FB4F-E8C4-F4B8-7819-DBD2CEAD2BB3}"/>
    <pc:docChg chg="modSld">
      <pc:chgData name="Guest User" userId="S::urn:spo:anon#7587f1b71d5457329c16a10e35989335406953785debade4a78aaa67015a0993::" providerId="AD" clId="Web-{2D56FB4F-E8C4-F4B8-7819-DBD2CEAD2BB3}" dt="2024-05-28T08:24:18.817" v="6" actId="1076"/>
      <pc:docMkLst>
        <pc:docMk/>
      </pc:docMkLst>
      <pc:sldChg chg="addSp modSp">
        <pc:chgData name="Guest User" userId="S::urn:spo:anon#7587f1b71d5457329c16a10e35989335406953785debade4a78aaa67015a0993::" providerId="AD" clId="Web-{2D56FB4F-E8C4-F4B8-7819-DBD2CEAD2BB3}" dt="2024-05-28T08:24:18.817" v="6" actId="1076"/>
        <pc:sldMkLst>
          <pc:docMk/>
          <pc:sldMk cId="3581112612" sldId="324"/>
        </pc:sldMkLst>
        <pc:picChg chg="add mod">
          <ac:chgData name="Guest User" userId="S::urn:spo:anon#7587f1b71d5457329c16a10e35989335406953785debade4a78aaa67015a0993::" providerId="AD" clId="Web-{2D56FB4F-E8C4-F4B8-7819-DBD2CEAD2BB3}" dt="2024-05-28T08:24:18.817" v="6" actId="1076"/>
          <ac:picMkLst>
            <pc:docMk/>
            <pc:sldMk cId="3581112612" sldId="324"/>
            <ac:picMk id="6" creationId="{85B4D351-6588-C5E1-63E8-F70A6BC2D61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D5E67-7541-4272-803B-F2D74EECDF8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F3D12B-18CF-46DD-A197-01F812BD794A}">
      <dgm:prSet phldrT="[Text]"/>
      <dgm:spPr>
        <a:solidFill>
          <a:srgbClr val="0070C0"/>
        </a:solidFill>
      </dgm:spPr>
      <dgm:t>
        <a:bodyPr/>
        <a:lstStyle/>
        <a:p>
          <a:r>
            <a:rPr lang="en-GB" b="1" dirty="0"/>
            <a:t>TRAJECTORY CENTRIC</a:t>
          </a:r>
        </a:p>
      </dgm:t>
    </dgm:pt>
    <dgm:pt modelId="{9FE23C60-BA72-4F1D-8D40-CCFB8C0ABB1E}" type="parTrans" cxnId="{FBE71F1B-FA4A-4716-9AB7-29265F258B6B}">
      <dgm:prSet/>
      <dgm:spPr/>
      <dgm:t>
        <a:bodyPr/>
        <a:lstStyle/>
        <a:p>
          <a:endParaRPr lang="en-GB"/>
        </a:p>
      </dgm:t>
    </dgm:pt>
    <dgm:pt modelId="{A18F3BE4-8EE8-4B1A-A549-06E3E61D5A41}" type="sibTrans" cxnId="{FBE71F1B-FA4A-4716-9AB7-29265F258B6B}">
      <dgm:prSet/>
      <dgm:spPr/>
      <dgm:t>
        <a:bodyPr/>
        <a:lstStyle/>
        <a:p>
          <a:endParaRPr lang="en-GB"/>
        </a:p>
      </dgm:t>
    </dgm:pt>
    <dgm:pt modelId="{E9C120E5-9AC1-4036-8978-F4C4B86C3A42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/>
            <a:t>SAFETY</a:t>
          </a:r>
        </a:p>
      </dgm:t>
    </dgm:pt>
    <dgm:pt modelId="{8B80CD6B-0006-48C0-9522-E02A1D6B8274}" type="parTrans" cxnId="{85B50446-09D8-423E-AE4D-28E0402BF02A}">
      <dgm:prSet/>
      <dgm:spPr/>
      <dgm:t>
        <a:bodyPr/>
        <a:lstStyle/>
        <a:p>
          <a:endParaRPr lang="en-GB"/>
        </a:p>
      </dgm:t>
    </dgm:pt>
    <dgm:pt modelId="{03E77C16-51E5-4632-8591-EA87994115B7}" type="sibTrans" cxnId="{85B50446-09D8-423E-AE4D-28E0402BF02A}">
      <dgm:prSet/>
      <dgm:spPr/>
      <dgm:t>
        <a:bodyPr/>
        <a:lstStyle/>
        <a:p>
          <a:endParaRPr lang="en-GB"/>
        </a:p>
      </dgm:t>
    </dgm:pt>
    <dgm:pt modelId="{E497EB43-43EA-4A05-981E-04FADB58022F}">
      <dgm:prSet phldrT="[Text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b="1" dirty="0"/>
            <a:t>CAPACITY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665EEFA-B7E0-45F9-95D7-68C043F13C96}" type="parTrans" cxnId="{F69B5732-4FD5-404B-89B2-05BEF36EDB07}">
      <dgm:prSet/>
      <dgm:spPr/>
      <dgm:t>
        <a:bodyPr/>
        <a:lstStyle/>
        <a:p>
          <a:endParaRPr lang="en-GB"/>
        </a:p>
      </dgm:t>
    </dgm:pt>
    <dgm:pt modelId="{A228F69A-E4C5-43FA-ACC1-0B4C1BE140C6}" type="sibTrans" cxnId="{F69B5732-4FD5-404B-89B2-05BEF36EDB07}">
      <dgm:prSet/>
      <dgm:spPr/>
      <dgm:t>
        <a:bodyPr/>
        <a:lstStyle/>
        <a:p>
          <a:endParaRPr lang="en-GB"/>
        </a:p>
      </dgm:t>
    </dgm:pt>
    <dgm:pt modelId="{2C027E45-3084-433B-9285-84CE599D564D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/>
            <a:t>ENVIRONMENT</a:t>
          </a:r>
        </a:p>
      </dgm:t>
    </dgm:pt>
    <dgm:pt modelId="{42FDAAA3-7E21-4169-9911-4E72853F62B9}" type="parTrans" cxnId="{1D7AD668-45F0-4840-8E94-63C6E8A791ED}">
      <dgm:prSet/>
      <dgm:spPr/>
      <dgm:t>
        <a:bodyPr/>
        <a:lstStyle/>
        <a:p>
          <a:endParaRPr lang="en-GB"/>
        </a:p>
      </dgm:t>
    </dgm:pt>
    <dgm:pt modelId="{C728ECE3-67AB-43A7-8359-FB5587EB5E73}" type="sibTrans" cxnId="{1D7AD668-45F0-4840-8E94-63C6E8A791ED}">
      <dgm:prSet/>
      <dgm:spPr/>
      <dgm:t>
        <a:bodyPr/>
        <a:lstStyle/>
        <a:p>
          <a:endParaRPr lang="en-GB"/>
        </a:p>
      </dgm:t>
    </dgm:pt>
    <dgm:pt modelId="{E51788A4-8E13-42C6-BE7C-196E9489A729}">
      <dgm:prSet phldrT="[Text]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/>
            <a:t>COST EFFECTIVENESS</a:t>
          </a:r>
        </a:p>
      </dgm:t>
    </dgm:pt>
    <dgm:pt modelId="{DB6E2336-965A-432C-B4E7-27C8BB930E42}" type="parTrans" cxnId="{45C8650D-88ED-406C-9FED-FCD7A62E86F9}">
      <dgm:prSet/>
      <dgm:spPr/>
      <dgm:t>
        <a:bodyPr/>
        <a:lstStyle/>
        <a:p>
          <a:endParaRPr lang="en-GB"/>
        </a:p>
      </dgm:t>
    </dgm:pt>
    <dgm:pt modelId="{70C8EF66-6EE1-4C79-A675-3BCA5403CEF8}" type="sibTrans" cxnId="{45C8650D-88ED-406C-9FED-FCD7A62E86F9}">
      <dgm:prSet/>
      <dgm:spPr/>
      <dgm:t>
        <a:bodyPr/>
        <a:lstStyle/>
        <a:p>
          <a:endParaRPr lang="en-GB"/>
        </a:p>
      </dgm:t>
    </dgm:pt>
    <dgm:pt modelId="{23EB61F5-8BF9-4B50-A95E-8FA6F2256573}">
      <dgm:prSet phldrT="[Text]"/>
      <dgm:spPr>
        <a:solidFill>
          <a:srgbClr val="00B0F0"/>
        </a:solidFill>
      </dgm:spPr>
      <dgm:t>
        <a:bodyPr/>
        <a:lstStyle/>
        <a:p>
          <a:r>
            <a:rPr lang="en-GB" sz="1800" b="1" kern="1200" dirty="0"/>
            <a:t>FLIGHT EFFICIENCY </a:t>
          </a:r>
          <a:endParaRPr lang="en-GB" b="1" dirty="0"/>
        </a:p>
      </dgm:t>
    </dgm:pt>
    <dgm:pt modelId="{7347CD31-EAF0-4DB3-82A3-F9BB55448FEE}" type="parTrans" cxnId="{5E3D5E91-AC70-4D80-B55B-CC79E5AF8D4D}">
      <dgm:prSet/>
      <dgm:spPr/>
      <dgm:t>
        <a:bodyPr/>
        <a:lstStyle/>
        <a:p>
          <a:endParaRPr lang="en-GB"/>
        </a:p>
      </dgm:t>
    </dgm:pt>
    <dgm:pt modelId="{41A8FA8B-CF5A-419A-A1FD-33A0DF41A98C}" type="sibTrans" cxnId="{5E3D5E91-AC70-4D80-B55B-CC79E5AF8D4D}">
      <dgm:prSet/>
      <dgm:spPr/>
      <dgm:t>
        <a:bodyPr/>
        <a:lstStyle/>
        <a:p>
          <a:endParaRPr lang="en-GB"/>
        </a:p>
      </dgm:t>
    </dgm:pt>
    <dgm:pt modelId="{7F5E9036-E6D2-4B7E-85D2-81741933109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b="1" dirty="0"/>
            <a:t>MISSION EFECTIVENESS</a:t>
          </a:r>
        </a:p>
      </dgm:t>
    </dgm:pt>
    <dgm:pt modelId="{A28C8F13-03BF-46E1-998D-BF83427B1214}" type="parTrans" cxnId="{26D311A0-CA75-4090-B374-0A52A5793EAD}">
      <dgm:prSet/>
      <dgm:spPr/>
      <dgm:t>
        <a:bodyPr/>
        <a:lstStyle/>
        <a:p>
          <a:endParaRPr lang="en-GB"/>
        </a:p>
      </dgm:t>
    </dgm:pt>
    <dgm:pt modelId="{C57B54A7-946B-45B5-8243-FE376E99FA28}" type="sibTrans" cxnId="{26D311A0-CA75-4090-B374-0A52A5793EAD}">
      <dgm:prSet/>
      <dgm:spPr/>
      <dgm:t>
        <a:bodyPr/>
        <a:lstStyle/>
        <a:p>
          <a:endParaRPr lang="en-GB"/>
        </a:p>
      </dgm:t>
    </dgm:pt>
    <dgm:pt modelId="{7FF705DF-0C30-49AC-AE3B-8066457C8925}" type="pres">
      <dgm:prSet presAssocID="{3EAD5E67-7541-4272-803B-F2D74EECDF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4DA0093-D78B-449C-B422-23E57E660CBB}" type="pres">
      <dgm:prSet presAssocID="{4AF3D12B-18CF-46DD-A197-01F812BD794A}" presName="Parent" presStyleLbl="node0" presStyleIdx="0" presStyleCnt="1">
        <dgm:presLayoutVars>
          <dgm:chMax val="6"/>
          <dgm:chPref val="6"/>
        </dgm:presLayoutVars>
      </dgm:prSet>
      <dgm:spPr/>
    </dgm:pt>
    <dgm:pt modelId="{2A856B3B-E8C4-4613-91AC-FBC28424E077}" type="pres">
      <dgm:prSet presAssocID="{E9C120E5-9AC1-4036-8978-F4C4B86C3A42}" presName="Accent1" presStyleCnt="0"/>
      <dgm:spPr/>
    </dgm:pt>
    <dgm:pt modelId="{40420803-0883-4642-8178-A366FA50F7AB}" type="pres">
      <dgm:prSet presAssocID="{E9C120E5-9AC1-4036-8978-F4C4B86C3A42}" presName="Accent" presStyleLbl="bgShp" presStyleIdx="0" presStyleCnt="6"/>
      <dgm:spPr/>
    </dgm:pt>
    <dgm:pt modelId="{2111F4B3-05ED-4806-8705-B4195EEC17B9}" type="pres">
      <dgm:prSet presAssocID="{E9C120E5-9AC1-4036-8978-F4C4B86C3A4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4923B12-0833-4EFB-A638-0AE7D9B38CA1}" type="pres">
      <dgm:prSet presAssocID="{E497EB43-43EA-4A05-981E-04FADB58022F}" presName="Accent2" presStyleCnt="0"/>
      <dgm:spPr/>
    </dgm:pt>
    <dgm:pt modelId="{E3BD425F-4662-4D39-8838-DD4428B9EA59}" type="pres">
      <dgm:prSet presAssocID="{E497EB43-43EA-4A05-981E-04FADB58022F}" presName="Accent" presStyleLbl="bgShp" presStyleIdx="1" presStyleCnt="6"/>
      <dgm:spPr/>
    </dgm:pt>
    <dgm:pt modelId="{1A5CF32D-1251-477D-A526-0D8CDB9F4851}" type="pres">
      <dgm:prSet presAssocID="{E497EB43-43EA-4A05-981E-04FADB58022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9E35694-917A-403B-A53C-67416D2D0482}" type="pres">
      <dgm:prSet presAssocID="{2C027E45-3084-433B-9285-84CE599D564D}" presName="Accent3" presStyleCnt="0"/>
      <dgm:spPr/>
    </dgm:pt>
    <dgm:pt modelId="{DA4A8971-BBD8-42F9-AE9E-D182A5E628B2}" type="pres">
      <dgm:prSet presAssocID="{2C027E45-3084-433B-9285-84CE599D564D}" presName="Accent" presStyleLbl="bgShp" presStyleIdx="2" presStyleCnt="6"/>
      <dgm:spPr/>
    </dgm:pt>
    <dgm:pt modelId="{E9141245-2C5A-4B94-9FB6-449A3B65AA5D}" type="pres">
      <dgm:prSet presAssocID="{2C027E45-3084-433B-9285-84CE599D564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4604A80-E34F-4AD5-8DEF-5B3CCE5372D1}" type="pres">
      <dgm:prSet presAssocID="{E51788A4-8E13-42C6-BE7C-196E9489A729}" presName="Accent4" presStyleCnt="0"/>
      <dgm:spPr/>
    </dgm:pt>
    <dgm:pt modelId="{FD2FA145-0B3A-4648-830A-257EB983DE55}" type="pres">
      <dgm:prSet presAssocID="{E51788A4-8E13-42C6-BE7C-196E9489A729}" presName="Accent" presStyleLbl="bgShp" presStyleIdx="3" presStyleCnt="6"/>
      <dgm:spPr/>
    </dgm:pt>
    <dgm:pt modelId="{59D2DE79-3CE9-4841-8FD3-A659EC3472F0}" type="pres">
      <dgm:prSet presAssocID="{E51788A4-8E13-42C6-BE7C-196E9489A7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279657E-4394-400B-8CDB-CBB341B2E832}" type="pres">
      <dgm:prSet presAssocID="{23EB61F5-8BF9-4B50-A95E-8FA6F2256573}" presName="Accent5" presStyleCnt="0"/>
      <dgm:spPr/>
    </dgm:pt>
    <dgm:pt modelId="{85D9925C-22FD-4F75-BD9D-B4845575C0BA}" type="pres">
      <dgm:prSet presAssocID="{23EB61F5-8BF9-4B50-A95E-8FA6F2256573}" presName="Accent" presStyleLbl="bgShp" presStyleIdx="4" presStyleCnt="6"/>
      <dgm:spPr/>
    </dgm:pt>
    <dgm:pt modelId="{798050DE-3A8B-44C3-8BFF-857E312BCA49}" type="pres">
      <dgm:prSet presAssocID="{23EB61F5-8BF9-4B50-A95E-8FA6F225657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737DEF2-75B0-43F3-BAEE-65DA5AA6E36C}" type="pres">
      <dgm:prSet presAssocID="{7F5E9036-E6D2-4B7E-85D2-81741933109C}" presName="Accent6" presStyleCnt="0"/>
      <dgm:spPr/>
    </dgm:pt>
    <dgm:pt modelId="{ADD2B69F-7257-475A-83F6-E5904E20410E}" type="pres">
      <dgm:prSet presAssocID="{7F5E9036-E6D2-4B7E-85D2-81741933109C}" presName="Accent" presStyleLbl="bgShp" presStyleIdx="5" presStyleCnt="6"/>
      <dgm:spPr/>
    </dgm:pt>
    <dgm:pt modelId="{D1EA932D-FA67-4B96-8DC7-5813D1EF03B5}" type="pres">
      <dgm:prSet presAssocID="{7F5E9036-E6D2-4B7E-85D2-81741933109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B589505-E9A0-495B-AE14-50714A006EB9}" type="presOf" srcId="{4AF3D12B-18CF-46DD-A197-01F812BD794A}" destId="{94DA0093-D78B-449C-B422-23E57E660CBB}" srcOrd="0" destOrd="0" presId="urn:microsoft.com/office/officeart/2011/layout/HexagonRadial"/>
    <dgm:cxn modelId="{45C8650D-88ED-406C-9FED-FCD7A62E86F9}" srcId="{4AF3D12B-18CF-46DD-A197-01F812BD794A}" destId="{E51788A4-8E13-42C6-BE7C-196E9489A729}" srcOrd="3" destOrd="0" parTransId="{DB6E2336-965A-432C-B4E7-27C8BB930E42}" sibTransId="{70C8EF66-6EE1-4C79-A675-3BCA5403CEF8}"/>
    <dgm:cxn modelId="{FBE71F1B-FA4A-4716-9AB7-29265F258B6B}" srcId="{3EAD5E67-7541-4272-803B-F2D74EECDF81}" destId="{4AF3D12B-18CF-46DD-A197-01F812BD794A}" srcOrd="0" destOrd="0" parTransId="{9FE23C60-BA72-4F1D-8D40-CCFB8C0ABB1E}" sibTransId="{A18F3BE4-8EE8-4B1A-A549-06E3E61D5A41}"/>
    <dgm:cxn modelId="{F69B5732-4FD5-404B-89B2-05BEF36EDB07}" srcId="{4AF3D12B-18CF-46DD-A197-01F812BD794A}" destId="{E497EB43-43EA-4A05-981E-04FADB58022F}" srcOrd="1" destOrd="0" parTransId="{7665EEFA-B7E0-45F9-95D7-68C043F13C96}" sibTransId="{A228F69A-E4C5-43FA-ACC1-0B4C1BE140C6}"/>
    <dgm:cxn modelId="{1DE7C35E-B16D-40F1-B7E8-3A60B12ECB2B}" type="presOf" srcId="{E9C120E5-9AC1-4036-8978-F4C4B86C3A42}" destId="{2111F4B3-05ED-4806-8705-B4195EEC17B9}" srcOrd="0" destOrd="0" presId="urn:microsoft.com/office/officeart/2011/layout/HexagonRadial"/>
    <dgm:cxn modelId="{85B50446-09D8-423E-AE4D-28E0402BF02A}" srcId="{4AF3D12B-18CF-46DD-A197-01F812BD794A}" destId="{E9C120E5-9AC1-4036-8978-F4C4B86C3A42}" srcOrd="0" destOrd="0" parTransId="{8B80CD6B-0006-48C0-9522-E02A1D6B8274}" sibTransId="{03E77C16-51E5-4632-8591-EA87994115B7}"/>
    <dgm:cxn modelId="{1D7AD668-45F0-4840-8E94-63C6E8A791ED}" srcId="{4AF3D12B-18CF-46DD-A197-01F812BD794A}" destId="{2C027E45-3084-433B-9285-84CE599D564D}" srcOrd="2" destOrd="0" parTransId="{42FDAAA3-7E21-4169-9911-4E72853F62B9}" sibTransId="{C728ECE3-67AB-43A7-8359-FB5587EB5E73}"/>
    <dgm:cxn modelId="{E9A5DF5A-3DA5-4CF9-AABC-4CD10D9EB0F6}" type="presOf" srcId="{23EB61F5-8BF9-4B50-A95E-8FA6F2256573}" destId="{798050DE-3A8B-44C3-8BFF-857E312BCA49}" srcOrd="0" destOrd="0" presId="urn:microsoft.com/office/officeart/2011/layout/HexagonRadial"/>
    <dgm:cxn modelId="{5E3D5E91-AC70-4D80-B55B-CC79E5AF8D4D}" srcId="{4AF3D12B-18CF-46DD-A197-01F812BD794A}" destId="{23EB61F5-8BF9-4B50-A95E-8FA6F2256573}" srcOrd="4" destOrd="0" parTransId="{7347CD31-EAF0-4DB3-82A3-F9BB55448FEE}" sibTransId="{41A8FA8B-CF5A-419A-A1FD-33A0DF41A98C}"/>
    <dgm:cxn modelId="{BB8EF093-535C-406D-9C03-CCD8F6E3FD17}" type="presOf" srcId="{7F5E9036-E6D2-4B7E-85D2-81741933109C}" destId="{D1EA932D-FA67-4B96-8DC7-5813D1EF03B5}" srcOrd="0" destOrd="0" presId="urn:microsoft.com/office/officeart/2011/layout/HexagonRadial"/>
    <dgm:cxn modelId="{4427E79E-3723-4A6F-856A-47A224FC86D4}" type="presOf" srcId="{E51788A4-8E13-42C6-BE7C-196E9489A729}" destId="{59D2DE79-3CE9-4841-8FD3-A659EC3472F0}" srcOrd="0" destOrd="0" presId="urn:microsoft.com/office/officeart/2011/layout/HexagonRadial"/>
    <dgm:cxn modelId="{26D311A0-CA75-4090-B374-0A52A5793EAD}" srcId="{4AF3D12B-18CF-46DD-A197-01F812BD794A}" destId="{7F5E9036-E6D2-4B7E-85D2-81741933109C}" srcOrd="5" destOrd="0" parTransId="{A28C8F13-03BF-46E1-998D-BF83427B1214}" sibTransId="{C57B54A7-946B-45B5-8243-FE376E99FA28}"/>
    <dgm:cxn modelId="{F806ACAD-2301-481E-B21E-2B4C11677CB5}" type="presOf" srcId="{3EAD5E67-7541-4272-803B-F2D74EECDF81}" destId="{7FF705DF-0C30-49AC-AE3B-8066457C8925}" srcOrd="0" destOrd="0" presId="urn:microsoft.com/office/officeart/2011/layout/HexagonRadial"/>
    <dgm:cxn modelId="{7CBF0FC0-0BD6-4D20-AE55-D2647CDCE4E7}" type="presOf" srcId="{E497EB43-43EA-4A05-981E-04FADB58022F}" destId="{1A5CF32D-1251-477D-A526-0D8CDB9F4851}" srcOrd="0" destOrd="0" presId="urn:microsoft.com/office/officeart/2011/layout/HexagonRadial"/>
    <dgm:cxn modelId="{92A356E0-8956-413F-8480-7EBD788064DC}" type="presOf" srcId="{2C027E45-3084-433B-9285-84CE599D564D}" destId="{E9141245-2C5A-4B94-9FB6-449A3B65AA5D}" srcOrd="0" destOrd="0" presId="urn:microsoft.com/office/officeart/2011/layout/HexagonRadial"/>
    <dgm:cxn modelId="{BFE894F9-0D9D-445F-B642-6DB105D21C34}" type="presParOf" srcId="{7FF705DF-0C30-49AC-AE3B-8066457C8925}" destId="{94DA0093-D78B-449C-B422-23E57E660CBB}" srcOrd="0" destOrd="0" presId="urn:microsoft.com/office/officeart/2011/layout/HexagonRadial"/>
    <dgm:cxn modelId="{17C07B1B-FAF1-4B7E-AF6C-5C99B16D698E}" type="presParOf" srcId="{7FF705DF-0C30-49AC-AE3B-8066457C8925}" destId="{2A856B3B-E8C4-4613-91AC-FBC28424E077}" srcOrd="1" destOrd="0" presId="urn:microsoft.com/office/officeart/2011/layout/HexagonRadial"/>
    <dgm:cxn modelId="{D43E61E4-924F-4E23-9004-87EDE7F223E1}" type="presParOf" srcId="{2A856B3B-E8C4-4613-91AC-FBC28424E077}" destId="{40420803-0883-4642-8178-A366FA50F7AB}" srcOrd="0" destOrd="0" presId="urn:microsoft.com/office/officeart/2011/layout/HexagonRadial"/>
    <dgm:cxn modelId="{718A22F2-EB37-43CB-AECB-7DA802FC3BE6}" type="presParOf" srcId="{7FF705DF-0C30-49AC-AE3B-8066457C8925}" destId="{2111F4B3-05ED-4806-8705-B4195EEC17B9}" srcOrd="2" destOrd="0" presId="urn:microsoft.com/office/officeart/2011/layout/HexagonRadial"/>
    <dgm:cxn modelId="{9C2807BD-0F8A-4166-BD45-8C400BA00722}" type="presParOf" srcId="{7FF705DF-0C30-49AC-AE3B-8066457C8925}" destId="{84923B12-0833-4EFB-A638-0AE7D9B38CA1}" srcOrd="3" destOrd="0" presId="urn:microsoft.com/office/officeart/2011/layout/HexagonRadial"/>
    <dgm:cxn modelId="{B8F0FF36-8336-4DDD-BC51-7F83155ECBE3}" type="presParOf" srcId="{84923B12-0833-4EFB-A638-0AE7D9B38CA1}" destId="{E3BD425F-4662-4D39-8838-DD4428B9EA59}" srcOrd="0" destOrd="0" presId="urn:microsoft.com/office/officeart/2011/layout/HexagonRadial"/>
    <dgm:cxn modelId="{166EC5EB-8D79-4E54-9D2E-E225ED5EAE54}" type="presParOf" srcId="{7FF705DF-0C30-49AC-AE3B-8066457C8925}" destId="{1A5CF32D-1251-477D-A526-0D8CDB9F4851}" srcOrd="4" destOrd="0" presId="urn:microsoft.com/office/officeart/2011/layout/HexagonRadial"/>
    <dgm:cxn modelId="{33D0EA50-8B5A-4B4E-BA7D-94D1D1324C1D}" type="presParOf" srcId="{7FF705DF-0C30-49AC-AE3B-8066457C8925}" destId="{29E35694-917A-403B-A53C-67416D2D0482}" srcOrd="5" destOrd="0" presId="urn:microsoft.com/office/officeart/2011/layout/HexagonRadial"/>
    <dgm:cxn modelId="{40B22E7B-C607-48CC-B9F2-C81B0E5E0C50}" type="presParOf" srcId="{29E35694-917A-403B-A53C-67416D2D0482}" destId="{DA4A8971-BBD8-42F9-AE9E-D182A5E628B2}" srcOrd="0" destOrd="0" presId="urn:microsoft.com/office/officeart/2011/layout/HexagonRadial"/>
    <dgm:cxn modelId="{7ABAFB21-D599-40EA-A471-D0A5E7F813D2}" type="presParOf" srcId="{7FF705DF-0C30-49AC-AE3B-8066457C8925}" destId="{E9141245-2C5A-4B94-9FB6-449A3B65AA5D}" srcOrd="6" destOrd="0" presId="urn:microsoft.com/office/officeart/2011/layout/HexagonRadial"/>
    <dgm:cxn modelId="{27FCF4A2-A180-4337-A5B4-785E64172D62}" type="presParOf" srcId="{7FF705DF-0C30-49AC-AE3B-8066457C8925}" destId="{24604A80-E34F-4AD5-8DEF-5B3CCE5372D1}" srcOrd="7" destOrd="0" presId="urn:microsoft.com/office/officeart/2011/layout/HexagonRadial"/>
    <dgm:cxn modelId="{9C33A14F-23F7-453D-92D4-FED259D72BFD}" type="presParOf" srcId="{24604A80-E34F-4AD5-8DEF-5B3CCE5372D1}" destId="{FD2FA145-0B3A-4648-830A-257EB983DE55}" srcOrd="0" destOrd="0" presId="urn:microsoft.com/office/officeart/2011/layout/HexagonRadial"/>
    <dgm:cxn modelId="{A14B7178-BD25-463F-A5AC-CB0C978CAAD4}" type="presParOf" srcId="{7FF705DF-0C30-49AC-AE3B-8066457C8925}" destId="{59D2DE79-3CE9-4841-8FD3-A659EC3472F0}" srcOrd="8" destOrd="0" presId="urn:microsoft.com/office/officeart/2011/layout/HexagonRadial"/>
    <dgm:cxn modelId="{78592439-F7CE-4017-9EEB-50CF988CD744}" type="presParOf" srcId="{7FF705DF-0C30-49AC-AE3B-8066457C8925}" destId="{6279657E-4394-400B-8CDB-CBB341B2E832}" srcOrd="9" destOrd="0" presId="urn:microsoft.com/office/officeart/2011/layout/HexagonRadial"/>
    <dgm:cxn modelId="{A48693FE-064C-45D1-B373-94E1F05B7477}" type="presParOf" srcId="{6279657E-4394-400B-8CDB-CBB341B2E832}" destId="{85D9925C-22FD-4F75-BD9D-B4845575C0BA}" srcOrd="0" destOrd="0" presId="urn:microsoft.com/office/officeart/2011/layout/HexagonRadial"/>
    <dgm:cxn modelId="{24685ED0-EC22-42C8-A5F2-5CBEF5AC80FC}" type="presParOf" srcId="{7FF705DF-0C30-49AC-AE3B-8066457C8925}" destId="{798050DE-3A8B-44C3-8BFF-857E312BCA49}" srcOrd="10" destOrd="0" presId="urn:microsoft.com/office/officeart/2011/layout/HexagonRadial"/>
    <dgm:cxn modelId="{E9C43962-85E8-4E96-B4AD-3B84B035D92D}" type="presParOf" srcId="{7FF705DF-0C30-49AC-AE3B-8066457C8925}" destId="{6737DEF2-75B0-43F3-BAEE-65DA5AA6E36C}" srcOrd="11" destOrd="0" presId="urn:microsoft.com/office/officeart/2011/layout/HexagonRadial"/>
    <dgm:cxn modelId="{AB8244C5-A0FF-439E-8AE7-1314EC358B42}" type="presParOf" srcId="{6737DEF2-75B0-43F3-BAEE-65DA5AA6E36C}" destId="{ADD2B69F-7257-475A-83F6-E5904E20410E}" srcOrd="0" destOrd="0" presId="urn:microsoft.com/office/officeart/2011/layout/HexagonRadial"/>
    <dgm:cxn modelId="{708C83D5-4445-404F-888A-E971C3C84639}" type="presParOf" srcId="{7FF705DF-0C30-49AC-AE3B-8066457C8925}" destId="{D1EA932D-FA67-4B96-8DC7-5813D1EF03B5}" srcOrd="12" destOrd="0" presId="urn:microsoft.com/office/officeart/2011/layout/HexagonRadial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7068B-DE6B-4A8D-B952-529A97776D9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EB3410-7F6F-41E6-B1D9-A964549943A0}">
      <dgm:prSet phldrT="[Text]" custT="1"/>
      <dgm:spPr>
        <a:solidFill>
          <a:srgbClr val="E8FCFE"/>
        </a:solidFill>
      </dgm:spPr>
      <dgm:t>
        <a:bodyPr/>
        <a:lstStyle/>
        <a:p>
          <a:r>
            <a:rPr lang="en-GB" sz="3200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ICAO</a:t>
          </a:r>
        </a:p>
        <a:p>
          <a:r>
            <a:rPr lang="en-GB" sz="3200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TBO</a:t>
          </a:r>
        </a:p>
      </dgm:t>
    </dgm:pt>
    <dgm:pt modelId="{94197B45-79F6-4B85-A423-0C54CB46FB10}" type="parTrans" cxnId="{A12332D7-7B2E-4CE0-BE12-A6B54060436A}">
      <dgm:prSet/>
      <dgm:spPr/>
      <dgm:t>
        <a:bodyPr/>
        <a:lstStyle/>
        <a:p>
          <a:endParaRPr lang="en-GB"/>
        </a:p>
      </dgm:t>
    </dgm:pt>
    <dgm:pt modelId="{FE2B1024-D8B3-4376-AC77-4B4929EEB0C3}" type="sibTrans" cxnId="{A12332D7-7B2E-4CE0-BE12-A6B54060436A}">
      <dgm:prSet/>
      <dgm:spPr/>
      <dgm:t>
        <a:bodyPr/>
        <a:lstStyle/>
        <a:p>
          <a:endParaRPr lang="en-GB"/>
        </a:p>
      </dgm:t>
    </dgm:pt>
    <dgm:pt modelId="{6E50D95F-3FD4-4648-B8B8-AE7599A2399C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/>
            <a:t>ATM Environment</a:t>
          </a:r>
        </a:p>
      </dgm:t>
    </dgm:pt>
    <dgm:pt modelId="{9BC6F4DD-8C78-425F-897D-24B4C13ECD99}" type="parTrans" cxnId="{D3DD0263-6C16-43C5-B95A-5DCE09011730}">
      <dgm:prSet/>
      <dgm:spPr/>
      <dgm:t>
        <a:bodyPr/>
        <a:lstStyle/>
        <a:p>
          <a:endParaRPr lang="en-GB"/>
        </a:p>
      </dgm:t>
    </dgm:pt>
    <dgm:pt modelId="{93DD4881-0CFC-4B03-B266-7DE3282900AB}" type="sibTrans" cxnId="{D3DD0263-6C16-43C5-B95A-5DCE09011730}">
      <dgm:prSet/>
      <dgm:spPr/>
      <dgm:t>
        <a:bodyPr/>
        <a:lstStyle/>
        <a:p>
          <a:endParaRPr lang="en-GB"/>
        </a:p>
      </dgm:t>
    </dgm:pt>
    <dgm:pt modelId="{AD53D477-C32D-4DB2-AD72-64D48E62D45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3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4D Trajectory</a:t>
          </a:r>
        </a:p>
      </dgm:t>
    </dgm:pt>
    <dgm:pt modelId="{38DAB9B1-0168-4836-8541-BD0CCE3AA8F6}" type="parTrans" cxnId="{EBC68A06-A4FD-40AE-BC90-652713EE2D26}">
      <dgm:prSet/>
      <dgm:spPr/>
      <dgm:t>
        <a:bodyPr/>
        <a:lstStyle/>
        <a:p>
          <a:endParaRPr lang="en-GB"/>
        </a:p>
      </dgm:t>
    </dgm:pt>
    <dgm:pt modelId="{A59C5DAE-DDED-45B8-ACB2-10C20600051F}" type="sibTrans" cxnId="{EBC68A06-A4FD-40AE-BC90-652713EE2D26}">
      <dgm:prSet/>
      <dgm:spPr/>
      <dgm:t>
        <a:bodyPr/>
        <a:lstStyle/>
        <a:p>
          <a:endParaRPr lang="en-GB"/>
        </a:p>
      </dgm:t>
    </dgm:pt>
    <dgm:pt modelId="{E32088D4-DDAA-46A7-BE2F-10956055406C}">
      <dgm:prSet phldrT="[Text]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>
              <a:latin typeface="arial" panose="020B0604020202020204" pitchFamily="34" charset="0"/>
            </a:rPr>
            <a:t>collaboratively developed, shared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>
              <a:latin typeface="arial" panose="020B0604020202020204" pitchFamily="34" charset="0"/>
            </a:rPr>
            <a:t>and managed</a:t>
          </a:r>
          <a:endParaRPr lang="en-GB" b="1" dirty="0"/>
        </a:p>
      </dgm:t>
    </dgm:pt>
    <dgm:pt modelId="{45EB1EA5-10CF-4EF8-A3A5-BB853C3001DF}" type="parTrans" cxnId="{1A86561F-F52B-4DCE-B45B-0C61A1D9D610}">
      <dgm:prSet/>
      <dgm:spPr/>
      <dgm:t>
        <a:bodyPr/>
        <a:lstStyle/>
        <a:p>
          <a:endParaRPr lang="en-GB"/>
        </a:p>
      </dgm:t>
    </dgm:pt>
    <dgm:pt modelId="{9DEE0748-2541-4A4E-A854-40E9E7931397}" type="sibTrans" cxnId="{1A86561F-F52B-4DCE-B45B-0C61A1D9D610}">
      <dgm:prSet/>
      <dgm:spPr/>
      <dgm:t>
        <a:bodyPr/>
        <a:lstStyle/>
        <a:p>
          <a:endParaRPr lang="en-GB"/>
        </a:p>
      </dgm:t>
    </dgm:pt>
    <dgm:pt modelId="{BC4CAE51-2F72-44CF-858E-AE065D2C1576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</a:rPr>
            <a:t>Serve as a common reference for Decision Making across all stakeholders</a:t>
          </a:r>
          <a:endParaRPr lang="en-GB" dirty="0"/>
        </a:p>
      </dgm:t>
    </dgm:pt>
    <dgm:pt modelId="{E806CBCD-9756-461D-8DE6-B629EE3FB1D3}" type="parTrans" cxnId="{240E96C4-A59D-4A0B-B730-AB20E9FECB7C}">
      <dgm:prSet/>
      <dgm:spPr/>
      <dgm:t>
        <a:bodyPr/>
        <a:lstStyle/>
        <a:p>
          <a:endParaRPr lang="en-GB"/>
        </a:p>
      </dgm:t>
    </dgm:pt>
    <dgm:pt modelId="{678AE013-5EEA-4BDC-B3F9-672D264D4313}" type="sibTrans" cxnId="{240E96C4-A59D-4A0B-B730-AB20E9FECB7C}">
      <dgm:prSet/>
      <dgm:spPr/>
      <dgm:t>
        <a:bodyPr/>
        <a:lstStyle/>
        <a:p>
          <a:endParaRPr lang="en-GB"/>
        </a:p>
      </dgm:t>
    </dgm:pt>
    <dgm:pt modelId="{E8D534F4-A882-4048-B38F-BF4888CD7D9F}" type="pres">
      <dgm:prSet presAssocID="{E7F7068B-DE6B-4A8D-B952-529A97776D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757BA9-1335-4BBE-84E2-73AFD06FD397}" type="pres">
      <dgm:prSet presAssocID="{89EB3410-7F6F-41E6-B1D9-A964549943A0}" presName="centerShape" presStyleLbl="node0" presStyleIdx="0" presStyleCnt="1" custScaleX="88225" custScaleY="88615"/>
      <dgm:spPr/>
    </dgm:pt>
    <dgm:pt modelId="{4FAA7BD5-DB2C-4D5D-8EF7-10F9EAE48AAD}" type="pres">
      <dgm:prSet presAssocID="{6E50D95F-3FD4-4648-B8B8-AE7599A2399C}" presName="node" presStyleLbl="node1" presStyleIdx="0" presStyleCnt="4" custScaleX="130681" custScaleY="121857" custRadScaleRad="92169" custRadScaleInc="-377">
        <dgm:presLayoutVars>
          <dgm:bulletEnabled val="1"/>
        </dgm:presLayoutVars>
      </dgm:prSet>
      <dgm:spPr/>
    </dgm:pt>
    <dgm:pt modelId="{09CEC96E-77A0-418D-A4DF-8E5EEBC3EA5B}" type="pres">
      <dgm:prSet presAssocID="{6E50D95F-3FD4-4648-B8B8-AE7599A2399C}" presName="dummy" presStyleCnt="0"/>
      <dgm:spPr/>
    </dgm:pt>
    <dgm:pt modelId="{EA87F431-4CF9-40C8-9FFC-7F0EC537DE6B}" type="pres">
      <dgm:prSet presAssocID="{93DD4881-0CFC-4B03-B266-7DE3282900AB}" presName="sibTrans" presStyleLbl="sibTrans2D1" presStyleIdx="0" presStyleCnt="4"/>
      <dgm:spPr/>
    </dgm:pt>
    <dgm:pt modelId="{671D04D9-7A68-4C97-B0E9-149ABCD27F00}" type="pres">
      <dgm:prSet presAssocID="{AD53D477-C32D-4DB2-AD72-64D48E62D450}" presName="node" presStyleLbl="node1" presStyleIdx="1" presStyleCnt="4" custScaleX="143843" custScaleY="138917">
        <dgm:presLayoutVars>
          <dgm:bulletEnabled val="1"/>
        </dgm:presLayoutVars>
      </dgm:prSet>
      <dgm:spPr/>
    </dgm:pt>
    <dgm:pt modelId="{6268AAFB-C4CC-443B-BBDD-4133239577C2}" type="pres">
      <dgm:prSet presAssocID="{AD53D477-C32D-4DB2-AD72-64D48E62D450}" presName="dummy" presStyleCnt="0"/>
      <dgm:spPr/>
    </dgm:pt>
    <dgm:pt modelId="{3008965E-465B-48CC-97AB-BDFCDB904364}" type="pres">
      <dgm:prSet presAssocID="{A59C5DAE-DDED-45B8-ACB2-10C20600051F}" presName="sibTrans" presStyleLbl="sibTrans2D1" presStyleIdx="1" presStyleCnt="4"/>
      <dgm:spPr/>
    </dgm:pt>
    <dgm:pt modelId="{2BA1B29B-DCFC-4F42-94C4-D1AE9CF4C0C3}" type="pres">
      <dgm:prSet presAssocID="{E32088D4-DDAA-46A7-BE2F-10956055406C}" presName="node" presStyleLbl="node1" presStyleIdx="2" presStyleCnt="4" custScaleX="141846" custScaleY="134855" custRadScaleRad="93261" custRadScaleInc="-84">
        <dgm:presLayoutVars>
          <dgm:bulletEnabled val="1"/>
        </dgm:presLayoutVars>
      </dgm:prSet>
      <dgm:spPr/>
    </dgm:pt>
    <dgm:pt modelId="{995613FD-B739-46F6-9C4B-BF67BB5616B3}" type="pres">
      <dgm:prSet presAssocID="{E32088D4-DDAA-46A7-BE2F-10956055406C}" presName="dummy" presStyleCnt="0"/>
      <dgm:spPr/>
    </dgm:pt>
    <dgm:pt modelId="{8CA84F34-E1F5-4524-AFDD-9F326E280B1E}" type="pres">
      <dgm:prSet presAssocID="{9DEE0748-2541-4A4E-A854-40E9E7931397}" presName="sibTrans" presStyleLbl="sibTrans2D1" presStyleIdx="2" presStyleCnt="4"/>
      <dgm:spPr/>
    </dgm:pt>
    <dgm:pt modelId="{F998CF61-8112-43FC-B0F7-6CAB588DF9D5}" type="pres">
      <dgm:prSet presAssocID="{BC4CAE51-2F72-44CF-858E-AE065D2C1576}" presName="node" presStyleLbl="node1" presStyleIdx="3" presStyleCnt="4" custScaleX="137998" custScaleY="143886" custRadScaleRad="99818" custRadScaleInc="150">
        <dgm:presLayoutVars>
          <dgm:bulletEnabled val="1"/>
        </dgm:presLayoutVars>
      </dgm:prSet>
      <dgm:spPr/>
    </dgm:pt>
    <dgm:pt modelId="{9AC7C94B-C002-4B71-8464-375475E4546C}" type="pres">
      <dgm:prSet presAssocID="{BC4CAE51-2F72-44CF-858E-AE065D2C1576}" presName="dummy" presStyleCnt="0"/>
      <dgm:spPr/>
    </dgm:pt>
    <dgm:pt modelId="{CF705111-770C-4684-9E7A-20B9F18665D6}" type="pres">
      <dgm:prSet presAssocID="{678AE013-5EEA-4BDC-B3F9-672D264D4313}" presName="sibTrans" presStyleLbl="sibTrans2D1" presStyleIdx="3" presStyleCnt="4"/>
      <dgm:spPr/>
    </dgm:pt>
  </dgm:ptLst>
  <dgm:cxnLst>
    <dgm:cxn modelId="{E2EC4005-853C-4A71-B878-F6196DB4E6C8}" type="presOf" srcId="{BC4CAE51-2F72-44CF-858E-AE065D2C1576}" destId="{F998CF61-8112-43FC-B0F7-6CAB588DF9D5}" srcOrd="0" destOrd="0" presId="urn:microsoft.com/office/officeart/2005/8/layout/radial6"/>
    <dgm:cxn modelId="{EBC68A06-A4FD-40AE-BC90-652713EE2D26}" srcId="{89EB3410-7F6F-41E6-B1D9-A964549943A0}" destId="{AD53D477-C32D-4DB2-AD72-64D48E62D450}" srcOrd="1" destOrd="0" parTransId="{38DAB9B1-0168-4836-8541-BD0CCE3AA8F6}" sibTransId="{A59C5DAE-DDED-45B8-ACB2-10C20600051F}"/>
    <dgm:cxn modelId="{1A86561F-F52B-4DCE-B45B-0C61A1D9D610}" srcId="{89EB3410-7F6F-41E6-B1D9-A964549943A0}" destId="{E32088D4-DDAA-46A7-BE2F-10956055406C}" srcOrd="2" destOrd="0" parTransId="{45EB1EA5-10CF-4EF8-A3A5-BB853C3001DF}" sibTransId="{9DEE0748-2541-4A4E-A854-40E9E7931397}"/>
    <dgm:cxn modelId="{6EE2632A-182A-4A75-8998-471743745C6A}" type="presOf" srcId="{A59C5DAE-DDED-45B8-ACB2-10C20600051F}" destId="{3008965E-465B-48CC-97AB-BDFCDB904364}" srcOrd="0" destOrd="0" presId="urn:microsoft.com/office/officeart/2005/8/layout/radial6"/>
    <dgm:cxn modelId="{5707F739-E4FB-4688-BDEC-449F00682DA8}" type="presOf" srcId="{AD53D477-C32D-4DB2-AD72-64D48E62D450}" destId="{671D04D9-7A68-4C97-B0E9-149ABCD27F00}" srcOrd="0" destOrd="0" presId="urn:microsoft.com/office/officeart/2005/8/layout/radial6"/>
    <dgm:cxn modelId="{C9AB2360-6B87-48E3-80C9-9182DE91A77E}" type="presOf" srcId="{6E50D95F-3FD4-4648-B8B8-AE7599A2399C}" destId="{4FAA7BD5-DB2C-4D5D-8EF7-10F9EAE48AAD}" srcOrd="0" destOrd="0" presId="urn:microsoft.com/office/officeart/2005/8/layout/radial6"/>
    <dgm:cxn modelId="{D3DD0263-6C16-43C5-B95A-5DCE09011730}" srcId="{89EB3410-7F6F-41E6-B1D9-A964549943A0}" destId="{6E50D95F-3FD4-4648-B8B8-AE7599A2399C}" srcOrd="0" destOrd="0" parTransId="{9BC6F4DD-8C78-425F-897D-24B4C13ECD99}" sibTransId="{93DD4881-0CFC-4B03-B266-7DE3282900AB}"/>
    <dgm:cxn modelId="{460F7265-1902-4091-9042-714FE7B73676}" type="presOf" srcId="{E32088D4-DDAA-46A7-BE2F-10956055406C}" destId="{2BA1B29B-DCFC-4F42-94C4-D1AE9CF4C0C3}" srcOrd="0" destOrd="0" presId="urn:microsoft.com/office/officeart/2005/8/layout/radial6"/>
    <dgm:cxn modelId="{5969C849-54F8-4110-9A36-FBEE72AEA9D8}" type="presOf" srcId="{678AE013-5EEA-4BDC-B3F9-672D264D4313}" destId="{CF705111-770C-4684-9E7A-20B9F18665D6}" srcOrd="0" destOrd="0" presId="urn:microsoft.com/office/officeart/2005/8/layout/radial6"/>
    <dgm:cxn modelId="{97DB5876-F28A-4414-89FA-0782456AE3BE}" type="presOf" srcId="{93DD4881-0CFC-4B03-B266-7DE3282900AB}" destId="{EA87F431-4CF9-40C8-9FFC-7F0EC537DE6B}" srcOrd="0" destOrd="0" presId="urn:microsoft.com/office/officeart/2005/8/layout/radial6"/>
    <dgm:cxn modelId="{D13B6DA9-F71B-4521-878C-5BB65A9AD8DD}" type="presOf" srcId="{9DEE0748-2541-4A4E-A854-40E9E7931397}" destId="{8CA84F34-E1F5-4524-AFDD-9F326E280B1E}" srcOrd="0" destOrd="0" presId="urn:microsoft.com/office/officeart/2005/8/layout/radial6"/>
    <dgm:cxn modelId="{EFB347C2-F318-4E04-9B87-1BF3CDC3BE3F}" type="presOf" srcId="{E7F7068B-DE6B-4A8D-B952-529A97776D90}" destId="{E8D534F4-A882-4048-B38F-BF4888CD7D9F}" srcOrd="0" destOrd="0" presId="urn:microsoft.com/office/officeart/2005/8/layout/radial6"/>
    <dgm:cxn modelId="{240E96C4-A59D-4A0B-B730-AB20E9FECB7C}" srcId="{89EB3410-7F6F-41E6-B1D9-A964549943A0}" destId="{BC4CAE51-2F72-44CF-858E-AE065D2C1576}" srcOrd="3" destOrd="0" parTransId="{E806CBCD-9756-461D-8DE6-B629EE3FB1D3}" sibTransId="{678AE013-5EEA-4BDC-B3F9-672D264D4313}"/>
    <dgm:cxn modelId="{D7B371C9-4489-4318-94AD-966A0036A65A}" type="presOf" srcId="{89EB3410-7F6F-41E6-B1D9-A964549943A0}" destId="{87757BA9-1335-4BBE-84E2-73AFD06FD397}" srcOrd="0" destOrd="0" presId="urn:microsoft.com/office/officeart/2005/8/layout/radial6"/>
    <dgm:cxn modelId="{A12332D7-7B2E-4CE0-BE12-A6B54060436A}" srcId="{E7F7068B-DE6B-4A8D-B952-529A97776D90}" destId="{89EB3410-7F6F-41E6-B1D9-A964549943A0}" srcOrd="0" destOrd="0" parTransId="{94197B45-79F6-4B85-A423-0C54CB46FB10}" sibTransId="{FE2B1024-D8B3-4376-AC77-4B4929EEB0C3}"/>
    <dgm:cxn modelId="{CAB5EA68-B5F4-4AFE-85EE-56F836414E5B}" type="presParOf" srcId="{E8D534F4-A882-4048-B38F-BF4888CD7D9F}" destId="{87757BA9-1335-4BBE-84E2-73AFD06FD397}" srcOrd="0" destOrd="0" presId="urn:microsoft.com/office/officeart/2005/8/layout/radial6"/>
    <dgm:cxn modelId="{73628CED-F809-4081-8B7A-1AA63534FB89}" type="presParOf" srcId="{E8D534F4-A882-4048-B38F-BF4888CD7D9F}" destId="{4FAA7BD5-DB2C-4D5D-8EF7-10F9EAE48AAD}" srcOrd="1" destOrd="0" presId="urn:microsoft.com/office/officeart/2005/8/layout/radial6"/>
    <dgm:cxn modelId="{385C54D3-259A-46DC-95CE-49B287ECFCF1}" type="presParOf" srcId="{E8D534F4-A882-4048-B38F-BF4888CD7D9F}" destId="{09CEC96E-77A0-418D-A4DF-8E5EEBC3EA5B}" srcOrd="2" destOrd="0" presId="urn:microsoft.com/office/officeart/2005/8/layout/radial6"/>
    <dgm:cxn modelId="{A878FA5C-341B-4337-8EA4-EE3DA9767D79}" type="presParOf" srcId="{E8D534F4-A882-4048-B38F-BF4888CD7D9F}" destId="{EA87F431-4CF9-40C8-9FFC-7F0EC537DE6B}" srcOrd="3" destOrd="0" presId="urn:microsoft.com/office/officeart/2005/8/layout/radial6"/>
    <dgm:cxn modelId="{26EC6FD4-7372-42D7-9DE9-1110F3AEABBF}" type="presParOf" srcId="{E8D534F4-A882-4048-B38F-BF4888CD7D9F}" destId="{671D04D9-7A68-4C97-B0E9-149ABCD27F00}" srcOrd="4" destOrd="0" presId="urn:microsoft.com/office/officeart/2005/8/layout/radial6"/>
    <dgm:cxn modelId="{0268F8E6-0CFB-4B2D-9002-866237BEA83F}" type="presParOf" srcId="{E8D534F4-A882-4048-B38F-BF4888CD7D9F}" destId="{6268AAFB-C4CC-443B-BBDD-4133239577C2}" srcOrd="5" destOrd="0" presId="urn:microsoft.com/office/officeart/2005/8/layout/radial6"/>
    <dgm:cxn modelId="{409C38E6-2728-4550-8B3B-F6C19B5E0D1F}" type="presParOf" srcId="{E8D534F4-A882-4048-B38F-BF4888CD7D9F}" destId="{3008965E-465B-48CC-97AB-BDFCDB904364}" srcOrd="6" destOrd="0" presId="urn:microsoft.com/office/officeart/2005/8/layout/radial6"/>
    <dgm:cxn modelId="{E22997B0-4C01-4AAA-A9BA-0329D4481427}" type="presParOf" srcId="{E8D534F4-A882-4048-B38F-BF4888CD7D9F}" destId="{2BA1B29B-DCFC-4F42-94C4-D1AE9CF4C0C3}" srcOrd="7" destOrd="0" presId="urn:microsoft.com/office/officeart/2005/8/layout/radial6"/>
    <dgm:cxn modelId="{478A426D-1BDD-491B-A55E-43E5AED0CCCB}" type="presParOf" srcId="{E8D534F4-A882-4048-B38F-BF4888CD7D9F}" destId="{995613FD-B739-46F6-9C4B-BF67BB5616B3}" srcOrd="8" destOrd="0" presId="urn:microsoft.com/office/officeart/2005/8/layout/radial6"/>
    <dgm:cxn modelId="{1146D3DC-AE47-43CF-9D69-4EB9E8C37C3B}" type="presParOf" srcId="{E8D534F4-A882-4048-B38F-BF4888CD7D9F}" destId="{8CA84F34-E1F5-4524-AFDD-9F326E280B1E}" srcOrd="9" destOrd="0" presId="urn:microsoft.com/office/officeart/2005/8/layout/radial6"/>
    <dgm:cxn modelId="{03B25316-6831-4C40-86D9-673DA3519ABA}" type="presParOf" srcId="{E8D534F4-A882-4048-B38F-BF4888CD7D9F}" destId="{F998CF61-8112-43FC-B0F7-6CAB588DF9D5}" srcOrd="10" destOrd="0" presId="urn:microsoft.com/office/officeart/2005/8/layout/radial6"/>
    <dgm:cxn modelId="{B442209F-56BB-4600-80DA-1CBF53960C53}" type="presParOf" srcId="{E8D534F4-A882-4048-B38F-BF4888CD7D9F}" destId="{9AC7C94B-C002-4B71-8464-375475E4546C}" srcOrd="11" destOrd="0" presId="urn:microsoft.com/office/officeart/2005/8/layout/radial6"/>
    <dgm:cxn modelId="{28D2C86E-0D79-4816-9652-667C195C3A2D}" type="presParOf" srcId="{E8D534F4-A882-4048-B38F-BF4888CD7D9F}" destId="{CF705111-770C-4684-9E7A-20B9F18665D6}" srcOrd="12" destOrd="0" presId="urn:microsoft.com/office/officeart/2005/8/layout/radial6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1021C-31B0-4E63-A709-9F7871D0BF8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6B4F88-EAAF-4DDF-99F0-D05A4716F79E}">
      <dgm:prSet phldrT="[Text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>
              <a:solidFill>
                <a:schemeClr val="bg1"/>
              </a:solidFill>
              <a:latin typeface="+mj-lt"/>
            </a:rPr>
            <a:t>TBO Consists</a:t>
          </a:r>
          <a:r>
            <a:rPr lang="en-GB" b="1" dirty="0">
              <a:solidFill>
                <a:srgbClr val="002060"/>
              </a:solidFill>
              <a:latin typeface="+mj-lt"/>
            </a:rPr>
            <a:t> </a:t>
          </a:r>
          <a:r>
            <a:rPr lang="en-US" b="1" dirty="0">
              <a:latin typeface="+mj-lt"/>
            </a:rPr>
            <a:t>of a range of </a:t>
          </a:r>
          <a:r>
            <a:rPr lang="en-US" b="1" dirty="0">
              <a:solidFill>
                <a:srgbClr val="FFC000"/>
              </a:solidFill>
              <a:latin typeface="+mj-lt"/>
            </a:rPr>
            <a:t>ATM functions </a:t>
          </a:r>
          <a:endParaRPr lang="en-GB" b="1" dirty="0">
            <a:solidFill>
              <a:srgbClr val="FFC000"/>
            </a:solidFill>
            <a:latin typeface="+mj-lt"/>
          </a:endParaRPr>
        </a:p>
        <a:p>
          <a:pPr marL="0" lvl="0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4AA28F4E-DC41-4EBF-9037-8AA34D8841FD}" type="parTrans" cxnId="{C70D440F-884F-4C18-B850-ED460A8C52B4}">
      <dgm:prSet/>
      <dgm:spPr/>
      <dgm:t>
        <a:bodyPr/>
        <a:lstStyle/>
        <a:p>
          <a:endParaRPr lang="en-GB"/>
        </a:p>
      </dgm:t>
    </dgm:pt>
    <dgm:pt modelId="{D5636EC8-FBC0-4423-B857-DF33AB5BF9B6}" type="sibTrans" cxnId="{C70D440F-884F-4C18-B850-ED460A8C52B4}">
      <dgm:prSet/>
      <dgm:spPr/>
      <dgm:t>
        <a:bodyPr/>
        <a:lstStyle/>
        <a:p>
          <a:endParaRPr lang="en-GB"/>
        </a:p>
      </dgm:t>
    </dgm:pt>
    <dgm:pt modelId="{6F76A8CB-D4DE-4EB7-AD3F-711A4527D3A6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>
              <a:latin typeface="arial" panose="020B0604020202020204" pitchFamily="34" charset="0"/>
            </a:rPr>
            <a:t>which operate across </a:t>
          </a: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</a:rPr>
            <a:t>the</a:t>
          </a:r>
          <a:r>
            <a:rPr lang="en-US" sz="2800" b="1" dirty="0">
              <a:solidFill>
                <a:srgbClr val="0070C0"/>
              </a:solidFill>
              <a:latin typeface="arial" panose="020B0604020202020204" pitchFamily="34" charset="0"/>
            </a:rPr>
            <a:t> </a:t>
          </a:r>
          <a:r>
            <a:rPr lang="en-US" sz="2800" b="1" dirty="0">
              <a:solidFill>
                <a:srgbClr val="FFC000"/>
              </a:solidFill>
              <a:latin typeface="arial" panose="020B0604020202020204" pitchFamily="34" charset="0"/>
            </a:rPr>
            <a:t>ATM system components</a:t>
          </a:r>
          <a:r>
            <a:rPr lang="en-US" sz="2800" b="1" dirty="0">
              <a:solidFill>
                <a:srgbClr val="0070C0"/>
              </a:solidFill>
              <a:latin typeface="arial" panose="020B0604020202020204" pitchFamily="34" charset="0"/>
            </a:rPr>
            <a:t> </a:t>
          </a: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</a:rPr>
            <a:t>such as</a:t>
          </a:r>
          <a:endParaRPr lang="en-GB" sz="2800" dirty="0"/>
        </a:p>
      </dgm:t>
    </dgm:pt>
    <dgm:pt modelId="{ECA20C64-A5E8-4599-BA38-2D86BEE38BD8}" type="parTrans" cxnId="{80475E36-01AE-4793-A023-95B605723A59}">
      <dgm:prSet/>
      <dgm:spPr/>
      <dgm:t>
        <a:bodyPr/>
        <a:lstStyle/>
        <a:p>
          <a:endParaRPr lang="en-GB"/>
        </a:p>
      </dgm:t>
    </dgm:pt>
    <dgm:pt modelId="{9EA086E0-AB73-4A15-82BC-D251B94B0F01}" type="sibTrans" cxnId="{80475E36-01AE-4793-A023-95B605723A59}">
      <dgm:prSet/>
      <dgm:spPr/>
      <dgm:t>
        <a:bodyPr/>
        <a:lstStyle/>
        <a:p>
          <a:endParaRPr lang="en-GB"/>
        </a:p>
      </dgm:t>
    </dgm:pt>
    <dgm:pt modelId="{9442276A-C4E7-43D8-A00C-2843633310C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Demand and Capacity Balancing DCB</a:t>
          </a:r>
          <a:endParaRPr lang="en-GB" b="1" dirty="0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A3A63D2E-D1D0-48BD-B971-770BE68632A8}" type="parTrans" cxnId="{30A613C3-16F5-428D-BBC0-59D860455147}">
      <dgm:prSet/>
      <dgm:spPr/>
      <dgm:t>
        <a:bodyPr/>
        <a:lstStyle/>
        <a:p>
          <a:endParaRPr lang="en-GB"/>
        </a:p>
      </dgm:t>
    </dgm:pt>
    <dgm:pt modelId="{DF8A6048-6713-418A-8FD2-CACE45760C78}" type="sibTrans" cxnId="{30A613C3-16F5-428D-BBC0-59D860455147}">
      <dgm:prSet/>
      <dgm:spPr/>
      <dgm:t>
        <a:bodyPr/>
        <a:lstStyle/>
        <a:p>
          <a:endParaRPr lang="en-GB"/>
        </a:p>
      </dgm:t>
    </dgm:pt>
    <dgm:pt modelId="{1EFEEF13-7169-4B1E-927D-5C22794FF33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latin typeface="arial" panose="020B0604020202020204" pitchFamily="34" charset="0"/>
            </a:rPr>
            <a:t>Conflict Management</a:t>
          </a:r>
          <a:endParaRPr lang="en-GB" b="1" dirty="0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38DF3801-FBEA-41C9-BEBB-43664307247F}" type="parTrans" cxnId="{F01C313A-34BF-437D-8FD7-E0D7BD3EA96F}">
      <dgm:prSet/>
      <dgm:spPr/>
      <dgm:t>
        <a:bodyPr/>
        <a:lstStyle/>
        <a:p>
          <a:endParaRPr lang="en-GB"/>
        </a:p>
      </dgm:t>
    </dgm:pt>
    <dgm:pt modelId="{C6AEC67D-BAA2-4861-8D7B-43572ABCC1B5}" type="sibTrans" cxnId="{F01C313A-34BF-437D-8FD7-E0D7BD3EA96F}">
      <dgm:prSet/>
      <dgm:spPr/>
      <dgm:t>
        <a:bodyPr/>
        <a:lstStyle/>
        <a:p>
          <a:endParaRPr lang="en-GB"/>
        </a:p>
      </dgm:t>
    </dgm:pt>
    <dgm:pt modelId="{26A1EF42-6932-4460-B877-C5DAA18C3BEC}">
      <dgm:prSet phldrT="[Text]"/>
      <dgm:spPr>
        <a:solidFill>
          <a:schemeClr val="accent5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>
              <a:solidFill>
                <a:srgbClr val="002060"/>
              </a:solidFill>
            </a:rPr>
            <a:t>Airspace Organisation and Management AOM</a:t>
          </a: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1A3CB467-8431-4306-B169-99FC3C9FC5BB}" type="parTrans" cxnId="{77565548-3478-4A26-964C-0BB3BB76D9EA}">
      <dgm:prSet/>
      <dgm:spPr/>
      <dgm:t>
        <a:bodyPr/>
        <a:lstStyle/>
        <a:p>
          <a:endParaRPr lang="en-GB"/>
        </a:p>
      </dgm:t>
    </dgm:pt>
    <dgm:pt modelId="{0CB91839-0010-4C44-9D61-39705FCE183D}" type="sibTrans" cxnId="{77565548-3478-4A26-964C-0BB3BB76D9EA}">
      <dgm:prSet/>
      <dgm:spPr/>
      <dgm:t>
        <a:bodyPr/>
        <a:lstStyle/>
        <a:p>
          <a:endParaRPr lang="en-GB"/>
        </a:p>
      </dgm:t>
    </dgm:pt>
    <dgm:pt modelId="{7F0E586F-318D-4757-8A26-7F188C4B8D7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latin typeface="arial" panose="020B0604020202020204" pitchFamily="34" charset="0"/>
            </a:rPr>
            <a:t>Traffic Synchronization TS</a:t>
          </a:r>
          <a:endParaRPr lang="en-GB" b="1" dirty="0">
            <a:latin typeface="arial" panose="020B0604020202020204" pitchFamily="34" charset="0"/>
          </a:endParaRP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C84E9E13-4AF7-4B18-A996-AEFC4428EA8E}" type="parTrans" cxnId="{5ECEC86F-F9EE-4D7C-B344-D681E5241E51}">
      <dgm:prSet/>
      <dgm:spPr/>
      <dgm:t>
        <a:bodyPr/>
        <a:lstStyle/>
        <a:p>
          <a:endParaRPr lang="en-GB"/>
        </a:p>
      </dgm:t>
    </dgm:pt>
    <dgm:pt modelId="{6BD23A69-C33D-4A4B-B3FF-BA882761B210}" type="sibTrans" cxnId="{5ECEC86F-F9EE-4D7C-B344-D681E5241E51}">
      <dgm:prSet/>
      <dgm:spPr/>
      <dgm:t>
        <a:bodyPr/>
        <a:lstStyle/>
        <a:p>
          <a:endParaRPr lang="en-GB"/>
        </a:p>
      </dgm:t>
    </dgm:pt>
    <dgm:pt modelId="{9ADD723E-400E-4724-AEF8-4A4D1C7A0AE3}" type="pres">
      <dgm:prSet presAssocID="{9C01021C-31B0-4E63-A709-9F7871D0BF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8C0173-89BE-4388-A229-168A7A84EFF9}" type="pres">
      <dgm:prSet presAssocID="{CC6B4F88-EAAF-4DDF-99F0-D05A4716F79E}" presName="vertOne" presStyleCnt="0"/>
      <dgm:spPr/>
    </dgm:pt>
    <dgm:pt modelId="{239E5595-D90C-4CA3-800F-B8B0824FEE45}" type="pres">
      <dgm:prSet presAssocID="{CC6B4F88-EAAF-4DDF-99F0-D05A4716F79E}" presName="txOne" presStyleLbl="node0" presStyleIdx="0" presStyleCnt="1" custLinFactNeighborX="375" custLinFactNeighborY="-15864">
        <dgm:presLayoutVars>
          <dgm:chPref val="3"/>
        </dgm:presLayoutVars>
      </dgm:prSet>
      <dgm:spPr/>
    </dgm:pt>
    <dgm:pt modelId="{DD520FE9-36CF-46B2-A15C-D2F451D5AF10}" type="pres">
      <dgm:prSet presAssocID="{CC6B4F88-EAAF-4DDF-99F0-D05A4716F79E}" presName="parTransOne" presStyleCnt="0"/>
      <dgm:spPr/>
    </dgm:pt>
    <dgm:pt modelId="{761C89C1-AAD8-43C6-B028-5BC15734765A}" type="pres">
      <dgm:prSet presAssocID="{CC6B4F88-EAAF-4DDF-99F0-D05A4716F79E}" presName="horzOne" presStyleCnt="0"/>
      <dgm:spPr/>
    </dgm:pt>
    <dgm:pt modelId="{5E82803D-B6C2-474A-B65B-54F006A1D5C9}" type="pres">
      <dgm:prSet presAssocID="{6F76A8CB-D4DE-4EB7-AD3F-711A4527D3A6}" presName="vertTwo" presStyleCnt="0"/>
      <dgm:spPr/>
    </dgm:pt>
    <dgm:pt modelId="{AEB489C4-10D4-4C73-9CDA-3A1D4E86CAFE}" type="pres">
      <dgm:prSet presAssocID="{6F76A8CB-D4DE-4EB7-AD3F-711A4527D3A6}" presName="txTwo" presStyleLbl="node2" presStyleIdx="0" presStyleCnt="2">
        <dgm:presLayoutVars>
          <dgm:chPref val="3"/>
        </dgm:presLayoutVars>
      </dgm:prSet>
      <dgm:spPr/>
    </dgm:pt>
    <dgm:pt modelId="{91704774-8701-4718-BFCF-767C85933EE7}" type="pres">
      <dgm:prSet presAssocID="{6F76A8CB-D4DE-4EB7-AD3F-711A4527D3A6}" presName="parTransTwo" presStyleCnt="0"/>
      <dgm:spPr/>
    </dgm:pt>
    <dgm:pt modelId="{3D183DA3-B628-4C5E-9C6D-A50A3173EB63}" type="pres">
      <dgm:prSet presAssocID="{6F76A8CB-D4DE-4EB7-AD3F-711A4527D3A6}" presName="horzTwo" presStyleCnt="0"/>
      <dgm:spPr/>
    </dgm:pt>
    <dgm:pt modelId="{3BE3A42B-3A9B-4317-8993-91224554CD14}" type="pres">
      <dgm:prSet presAssocID="{9442276A-C4E7-43D8-A00C-2843633310CB}" presName="vertThree" presStyleCnt="0"/>
      <dgm:spPr/>
    </dgm:pt>
    <dgm:pt modelId="{AEC3F356-DFD3-47C3-A102-CBEC3CA4E5C4}" type="pres">
      <dgm:prSet presAssocID="{9442276A-C4E7-43D8-A00C-2843633310CB}" presName="txThree" presStyleLbl="node3" presStyleIdx="0" presStyleCnt="3">
        <dgm:presLayoutVars>
          <dgm:chPref val="3"/>
        </dgm:presLayoutVars>
      </dgm:prSet>
      <dgm:spPr/>
    </dgm:pt>
    <dgm:pt modelId="{100DC211-7F26-4D1E-B0A9-9D5841ABDF37}" type="pres">
      <dgm:prSet presAssocID="{9442276A-C4E7-43D8-A00C-2843633310CB}" presName="horzThree" presStyleCnt="0"/>
      <dgm:spPr/>
    </dgm:pt>
    <dgm:pt modelId="{5782F287-6CC6-4C0B-B7B7-83C9A340B13C}" type="pres">
      <dgm:prSet presAssocID="{DF8A6048-6713-418A-8FD2-CACE45760C78}" presName="sibSpaceThree" presStyleCnt="0"/>
      <dgm:spPr/>
    </dgm:pt>
    <dgm:pt modelId="{ED97CDA1-CBAA-4E50-A926-9E078E6E52C3}" type="pres">
      <dgm:prSet presAssocID="{1EFEEF13-7169-4B1E-927D-5C22794FF33C}" presName="vertThree" presStyleCnt="0"/>
      <dgm:spPr/>
    </dgm:pt>
    <dgm:pt modelId="{B995D3BE-82BC-48FC-979A-CF6D82C15969}" type="pres">
      <dgm:prSet presAssocID="{1EFEEF13-7169-4B1E-927D-5C22794FF33C}" presName="txThree" presStyleLbl="node3" presStyleIdx="1" presStyleCnt="3">
        <dgm:presLayoutVars>
          <dgm:chPref val="3"/>
        </dgm:presLayoutVars>
      </dgm:prSet>
      <dgm:spPr/>
    </dgm:pt>
    <dgm:pt modelId="{B703F7BF-A8AD-47AA-AE5A-86554EFCC13F}" type="pres">
      <dgm:prSet presAssocID="{1EFEEF13-7169-4B1E-927D-5C22794FF33C}" presName="horzThree" presStyleCnt="0"/>
      <dgm:spPr/>
    </dgm:pt>
    <dgm:pt modelId="{E653E8B5-2513-4E26-9B85-AC511C720394}" type="pres">
      <dgm:prSet presAssocID="{9EA086E0-AB73-4A15-82BC-D251B94B0F01}" presName="sibSpaceTwo" presStyleCnt="0"/>
      <dgm:spPr/>
    </dgm:pt>
    <dgm:pt modelId="{D53C70AE-FE90-4EC4-B227-0B821CFF7AF4}" type="pres">
      <dgm:prSet presAssocID="{26A1EF42-6932-4460-B877-C5DAA18C3BEC}" presName="vertTwo" presStyleCnt="0"/>
      <dgm:spPr/>
    </dgm:pt>
    <dgm:pt modelId="{BE51889B-592E-460D-A9F3-F5C5D2A02B4C}" type="pres">
      <dgm:prSet presAssocID="{26A1EF42-6932-4460-B877-C5DAA18C3BEC}" presName="txTwo" presStyleLbl="node2" presStyleIdx="1" presStyleCnt="2">
        <dgm:presLayoutVars>
          <dgm:chPref val="3"/>
        </dgm:presLayoutVars>
      </dgm:prSet>
      <dgm:spPr/>
    </dgm:pt>
    <dgm:pt modelId="{C1D66C6E-8BD1-4DE0-95B1-AFF69D602AFE}" type="pres">
      <dgm:prSet presAssocID="{26A1EF42-6932-4460-B877-C5DAA18C3BEC}" presName="parTransTwo" presStyleCnt="0"/>
      <dgm:spPr/>
    </dgm:pt>
    <dgm:pt modelId="{7985A3A2-8EC0-47FE-9467-2D7329C015D2}" type="pres">
      <dgm:prSet presAssocID="{26A1EF42-6932-4460-B877-C5DAA18C3BEC}" presName="horzTwo" presStyleCnt="0"/>
      <dgm:spPr/>
    </dgm:pt>
    <dgm:pt modelId="{CBFD1C88-0901-43DE-99C9-12205305C443}" type="pres">
      <dgm:prSet presAssocID="{7F0E586F-318D-4757-8A26-7F188C4B8D79}" presName="vertThree" presStyleCnt="0"/>
      <dgm:spPr/>
    </dgm:pt>
    <dgm:pt modelId="{CB925A92-33A9-424D-9D54-8E52711360CD}" type="pres">
      <dgm:prSet presAssocID="{7F0E586F-318D-4757-8A26-7F188C4B8D79}" presName="txThree" presStyleLbl="node3" presStyleIdx="2" presStyleCnt="3">
        <dgm:presLayoutVars>
          <dgm:chPref val="3"/>
        </dgm:presLayoutVars>
      </dgm:prSet>
      <dgm:spPr/>
    </dgm:pt>
    <dgm:pt modelId="{BE7F8157-68DA-44A3-84F1-F31FE6C132C7}" type="pres">
      <dgm:prSet presAssocID="{7F0E586F-318D-4757-8A26-7F188C4B8D79}" presName="horzThree" presStyleCnt="0"/>
      <dgm:spPr/>
    </dgm:pt>
  </dgm:ptLst>
  <dgm:cxnLst>
    <dgm:cxn modelId="{C70D440F-884F-4C18-B850-ED460A8C52B4}" srcId="{9C01021C-31B0-4E63-A709-9F7871D0BF8E}" destId="{CC6B4F88-EAAF-4DDF-99F0-D05A4716F79E}" srcOrd="0" destOrd="0" parTransId="{4AA28F4E-DC41-4EBF-9037-8AA34D8841FD}" sibTransId="{D5636EC8-FBC0-4423-B857-DF33AB5BF9B6}"/>
    <dgm:cxn modelId="{23B27128-17BA-43A4-82F5-DA08E0FD4183}" type="presOf" srcId="{1EFEEF13-7169-4B1E-927D-5C22794FF33C}" destId="{B995D3BE-82BC-48FC-979A-CF6D82C15969}" srcOrd="0" destOrd="0" presId="urn:microsoft.com/office/officeart/2005/8/layout/hierarchy4"/>
    <dgm:cxn modelId="{BCA2C02F-91AF-4833-8E19-1FECB8EB03FF}" type="presOf" srcId="{9C01021C-31B0-4E63-A709-9F7871D0BF8E}" destId="{9ADD723E-400E-4724-AEF8-4A4D1C7A0AE3}" srcOrd="0" destOrd="0" presId="urn:microsoft.com/office/officeart/2005/8/layout/hierarchy4"/>
    <dgm:cxn modelId="{80475E36-01AE-4793-A023-95B605723A59}" srcId="{CC6B4F88-EAAF-4DDF-99F0-D05A4716F79E}" destId="{6F76A8CB-D4DE-4EB7-AD3F-711A4527D3A6}" srcOrd="0" destOrd="0" parTransId="{ECA20C64-A5E8-4599-BA38-2D86BEE38BD8}" sibTransId="{9EA086E0-AB73-4A15-82BC-D251B94B0F01}"/>
    <dgm:cxn modelId="{F01C313A-34BF-437D-8FD7-E0D7BD3EA96F}" srcId="{6F76A8CB-D4DE-4EB7-AD3F-711A4527D3A6}" destId="{1EFEEF13-7169-4B1E-927D-5C22794FF33C}" srcOrd="1" destOrd="0" parTransId="{38DF3801-FBEA-41C9-BEBB-43664307247F}" sibTransId="{C6AEC67D-BAA2-4861-8D7B-43572ABCC1B5}"/>
    <dgm:cxn modelId="{77565548-3478-4A26-964C-0BB3BB76D9EA}" srcId="{CC6B4F88-EAAF-4DDF-99F0-D05A4716F79E}" destId="{26A1EF42-6932-4460-B877-C5DAA18C3BEC}" srcOrd="1" destOrd="0" parTransId="{1A3CB467-8431-4306-B169-99FC3C9FC5BB}" sibTransId="{0CB91839-0010-4C44-9D61-39705FCE183D}"/>
    <dgm:cxn modelId="{6E39F64D-AA8A-465D-810B-50D7F4095935}" type="presOf" srcId="{6F76A8CB-D4DE-4EB7-AD3F-711A4527D3A6}" destId="{AEB489C4-10D4-4C73-9CDA-3A1D4E86CAFE}" srcOrd="0" destOrd="0" presId="urn:microsoft.com/office/officeart/2005/8/layout/hierarchy4"/>
    <dgm:cxn modelId="{5ECEC86F-F9EE-4D7C-B344-D681E5241E51}" srcId="{26A1EF42-6932-4460-B877-C5DAA18C3BEC}" destId="{7F0E586F-318D-4757-8A26-7F188C4B8D79}" srcOrd="0" destOrd="0" parTransId="{C84E9E13-4AF7-4B18-A996-AEFC4428EA8E}" sibTransId="{6BD23A69-C33D-4A4B-B3FF-BA882761B210}"/>
    <dgm:cxn modelId="{A9BD9079-AF75-4D5C-A5CE-ECA9C53D3EA5}" type="presOf" srcId="{9442276A-C4E7-43D8-A00C-2843633310CB}" destId="{AEC3F356-DFD3-47C3-A102-CBEC3CA4E5C4}" srcOrd="0" destOrd="0" presId="urn:microsoft.com/office/officeart/2005/8/layout/hierarchy4"/>
    <dgm:cxn modelId="{0E3C768F-3F77-41A1-B328-2B7C0822E79E}" type="presOf" srcId="{CC6B4F88-EAAF-4DDF-99F0-D05A4716F79E}" destId="{239E5595-D90C-4CA3-800F-B8B0824FEE45}" srcOrd="0" destOrd="0" presId="urn:microsoft.com/office/officeart/2005/8/layout/hierarchy4"/>
    <dgm:cxn modelId="{11DF4A9A-B2DE-47A4-AD9F-A547DECF07B4}" type="presOf" srcId="{26A1EF42-6932-4460-B877-C5DAA18C3BEC}" destId="{BE51889B-592E-460D-A9F3-F5C5D2A02B4C}" srcOrd="0" destOrd="0" presId="urn:microsoft.com/office/officeart/2005/8/layout/hierarchy4"/>
    <dgm:cxn modelId="{05B8C0B5-A44D-4E26-A1D9-EAC16D8AEA9E}" type="presOf" srcId="{7F0E586F-318D-4757-8A26-7F188C4B8D79}" destId="{CB925A92-33A9-424D-9D54-8E52711360CD}" srcOrd="0" destOrd="0" presId="urn:microsoft.com/office/officeart/2005/8/layout/hierarchy4"/>
    <dgm:cxn modelId="{30A613C3-16F5-428D-BBC0-59D860455147}" srcId="{6F76A8CB-D4DE-4EB7-AD3F-711A4527D3A6}" destId="{9442276A-C4E7-43D8-A00C-2843633310CB}" srcOrd="0" destOrd="0" parTransId="{A3A63D2E-D1D0-48BD-B971-770BE68632A8}" sibTransId="{DF8A6048-6713-418A-8FD2-CACE45760C78}"/>
    <dgm:cxn modelId="{83A61950-B536-4277-B567-871370F29109}" type="presParOf" srcId="{9ADD723E-400E-4724-AEF8-4A4D1C7A0AE3}" destId="{688C0173-89BE-4388-A229-168A7A84EFF9}" srcOrd="0" destOrd="0" presId="urn:microsoft.com/office/officeart/2005/8/layout/hierarchy4"/>
    <dgm:cxn modelId="{947FECE4-7D22-4FD5-AA65-2495E166497D}" type="presParOf" srcId="{688C0173-89BE-4388-A229-168A7A84EFF9}" destId="{239E5595-D90C-4CA3-800F-B8B0824FEE45}" srcOrd="0" destOrd="0" presId="urn:microsoft.com/office/officeart/2005/8/layout/hierarchy4"/>
    <dgm:cxn modelId="{63866869-0B95-46AE-9CFA-C3A6EE8F5102}" type="presParOf" srcId="{688C0173-89BE-4388-A229-168A7A84EFF9}" destId="{DD520FE9-36CF-46B2-A15C-D2F451D5AF10}" srcOrd="1" destOrd="0" presId="urn:microsoft.com/office/officeart/2005/8/layout/hierarchy4"/>
    <dgm:cxn modelId="{9D6D27B0-A818-4C92-9CF8-BB76DAA298F5}" type="presParOf" srcId="{688C0173-89BE-4388-A229-168A7A84EFF9}" destId="{761C89C1-AAD8-43C6-B028-5BC15734765A}" srcOrd="2" destOrd="0" presId="urn:microsoft.com/office/officeart/2005/8/layout/hierarchy4"/>
    <dgm:cxn modelId="{6BEFA2E6-D481-4D61-8E8A-987D88095118}" type="presParOf" srcId="{761C89C1-AAD8-43C6-B028-5BC15734765A}" destId="{5E82803D-B6C2-474A-B65B-54F006A1D5C9}" srcOrd="0" destOrd="0" presId="urn:microsoft.com/office/officeart/2005/8/layout/hierarchy4"/>
    <dgm:cxn modelId="{D2F0ADD6-7E79-468A-B8AF-65DD6F0B7925}" type="presParOf" srcId="{5E82803D-B6C2-474A-B65B-54F006A1D5C9}" destId="{AEB489C4-10D4-4C73-9CDA-3A1D4E86CAFE}" srcOrd="0" destOrd="0" presId="urn:microsoft.com/office/officeart/2005/8/layout/hierarchy4"/>
    <dgm:cxn modelId="{E6BA8ACB-3C1F-4030-BFB2-2B9D1E848FED}" type="presParOf" srcId="{5E82803D-B6C2-474A-B65B-54F006A1D5C9}" destId="{91704774-8701-4718-BFCF-767C85933EE7}" srcOrd="1" destOrd="0" presId="urn:microsoft.com/office/officeart/2005/8/layout/hierarchy4"/>
    <dgm:cxn modelId="{6E328A41-6CD9-437A-B729-943DE8C31C11}" type="presParOf" srcId="{5E82803D-B6C2-474A-B65B-54F006A1D5C9}" destId="{3D183DA3-B628-4C5E-9C6D-A50A3173EB63}" srcOrd="2" destOrd="0" presId="urn:microsoft.com/office/officeart/2005/8/layout/hierarchy4"/>
    <dgm:cxn modelId="{F6879F7E-15BE-4E62-AE0E-B136A3BDD817}" type="presParOf" srcId="{3D183DA3-B628-4C5E-9C6D-A50A3173EB63}" destId="{3BE3A42B-3A9B-4317-8993-91224554CD14}" srcOrd="0" destOrd="0" presId="urn:microsoft.com/office/officeart/2005/8/layout/hierarchy4"/>
    <dgm:cxn modelId="{A801D4E9-44DA-4FA7-B984-C18FA23D3CD3}" type="presParOf" srcId="{3BE3A42B-3A9B-4317-8993-91224554CD14}" destId="{AEC3F356-DFD3-47C3-A102-CBEC3CA4E5C4}" srcOrd="0" destOrd="0" presId="urn:microsoft.com/office/officeart/2005/8/layout/hierarchy4"/>
    <dgm:cxn modelId="{0694CE33-5D37-4F66-8AB8-40FB54333DE3}" type="presParOf" srcId="{3BE3A42B-3A9B-4317-8993-91224554CD14}" destId="{100DC211-7F26-4D1E-B0A9-9D5841ABDF37}" srcOrd="1" destOrd="0" presId="urn:microsoft.com/office/officeart/2005/8/layout/hierarchy4"/>
    <dgm:cxn modelId="{83FA8D60-D7D0-4E9E-BFA8-18250BF844CA}" type="presParOf" srcId="{3D183DA3-B628-4C5E-9C6D-A50A3173EB63}" destId="{5782F287-6CC6-4C0B-B7B7-83C9A340B13C}" srcOrd="1" destOrd="0" presId="urn:microsoft.com/office/officeart/2005/8/layout/hierarchy4"/>
    <dgm:cxn modelId="{46C85F66-08DA-4A59-B400-83509221C73D}" type="presParOf" srcId="{3D183DA3-B628-4C5E-9C6D-A50A3173EB63}" destId="{ED97CDA1-CBAA-4E50-A926-9E078E6E52C3}" srcOrd="2" destOrd="0" presId="urn:microsoft.com/office/officeart/2005/8/layout/hierarchy4"/>
    <dgm:cxn modelId="{88ECDDBA-BCD7-4E7C-BD47-73E1C1F46BFE}" type="presParOf" srcId="{ED97CDA1-CBAA-4E50-A926-9E078E6E52C3}" destId="{B995D3BE-82BC-48FC-979A-CF6D82C15969}" srcOrd="0" destOrd="0" presId="urn:microsoft.com/office/officeart/2005/8/layout/hierarchy4"/>
    <dgm:cxn modelId="{04164858-6B9E-4C77-B10A-F928C7B882D9}" type="presParOf" srcId="{ED97CDA1-CBAA-4E50-A926-9E078E6E52C3}" destId="{B703F7BF-A8AD-47AA-AE5A-86554EFCC13F}" srcOrd="1" destOrd="0" presId="urn:microsoft.com/office/officeart/2005/8/layout/hierarchy4"/>
    <dgm:cxn modelId="{B439059A-3B58-49E1-8AFC-D10B3E34D828}" type="presParOf" srcId="{761C89C1-AAD8-43C6-B028-5BC15734765A}" destId="{E653E8B5-2513-4E26-9B85-AC511C720394}" srcOrd="1" destOrd="0" presId="urn:microsoft.com/office/officeart/2005/8/layout/hierarchy4"/>
    <dgm:cxn modelId="{9ED4D857-E815-42D4-9111-80CFCB102C09}" type="presParOf" srcId="{761C89C1-AAD8-43C6-B028-5BC15734765A}" destId="{D53C70AE-FE90-4EC4-B227-0B821CFF7AF4}" srcOrd="2" destOrd="0" presId="urn:microsoft.com/office/officeart/2005/8/layout/hierarchy4"/>
    <dgm:cxn modelId="{ED3BDB1B-73AA-44C0-98E9-8C1B6647154C}" type="presParOf" srcId="{D53C70AE-FE90-4EC4-B227-0B821CFF7AF4}" destId="{BE51889B-592E-460D-A9F3-F5C5D2A02B4C}" srcOrd="0" destOrd="0" presId="urn:microsoft.com/office/officeart/2005/8/layout/hierarchy4"/>
    <dgm:cxn modelId="{2A63895F-DEAE-4369-AD7D-4D496F79BCCE}" type="presParOf" srcId="{D53C70AE-FE90-4EC4-B227-0B821CFF7AF4}" destId="{C1D66C6E-8BD1-4DE0-95B1-AFF69D602AFE}" srcOrd="1" destOrd="0" presId="urn:microsoft.com/office/officeart/2005/8/layout/hierarchy4"/>
    <dgm:cxn modelId="{58779640-83C4-49D9-9A67-9556425592EC}" type="presParOf" srcId="{D53C70AE-FE90-4EC4-B227-0B821CFF7AF4}" destId="{7985A3A2-8EC0-47FE-9467-2D7329C015D2}" srcOrd="2" destOrd="0" presId="urn:microsoft.com/office/officeart/2005/8/layout/hierarchy4"/>
    <dgm:cxn modelId="{5BDEC589-1ADF-43BB-898C-6C7BC872FD6D}" type="presParOf" srcId="{7985A3A2-8EC0-47FE-9467-2D7329C015D2}" destId="{CBFD1C88-0901-43DE-99C9-12205305C443}" srcOrd="0" destOrd="0" presId="urn:microsoft.com/office/officeart/2005/8/layout/hierarchy4"/>
    <dgm:cxn modelId="{60AAEC1A-273A-4961-A2DB-81DCDC68B70C}" type="presParOf" srcId="{CBFD1C88-0901-43DE-99C9-12205305C443}" destId="{CB925A92-33A9-424D-9D54-8E52711360CD}" srcOrd="0" destOrd="0" presId="urn:microsoft.com/office/officeart/2005/8/layout/hierarchy4"/>
    <dgm:cxn modelId="{AA123E5E-1D87-4FDC-A134-0BFE228B3B8B}" type="presParOf" srcId="{CBFD1C88-0901-43DE-99C9-12205305C443}" destId="{BE7F8157-68DA-44A3-84F1-F31FE6C132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7C861-1836-4F71-8B67-0E5A12090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764EC5-38C4-4325-82E6-B40F77F6C296}">
      <dgm:prSet phldrT="[Text]"/>
      <dgm:spPr>
        <a:solidFill>
          <a:srgbClr val="E8FCFE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altLang="en-US" dirty="0">
              <a:solidFill>
                <a:srgbClr val="002060"/>
              </a:solidFill>
              <a:latin typeface="arial" panose="020B0604020202020204" pitchFamily="34" charset="0"/>
            </a:rPr>
            <a:t>The effective dynamic adjustment of airspace characteristics to meet predicted demand</a:t>
          </a:r>
          <a:endParaRPr lang="en-GB" dirty="0">
            <a:solidFill>
              <a:srgbClr val="002060"/>
            </a:solidFill>
          </a:endParaRPr>
        </a:p>
      </dgm:t>
    </dgm:pt>
    <dgm:pt modelId="{BAB49739-A225-4275-A5AE-6C4EDEF4F06A}" type="parTrans" cxnId="{80D7C4B1-FD28-4799-8446-E69716B973AF}">
      <dgm:prSet/>
      <dgm:spPr/>
      <dgm:t>
        <a:bodyPr/>
        <a:lstStyle/>
        <a:p>
          <a:endParaRPr lang="en-GB"/>
        </a:p>
      </dgm:t>
    </dgm:pt>
    <dgm:pt modelId="{4958B921-B4FF-4852-B48F-767BE27A55BE}" type="sibTrans" cxnId="{80D7C4B1-FD28-4799-8446-E69716B973AF}">
      <dgm:prSet/>
      <dgm:spPr/>
      <dgm:t>
        <a:bodyPr/>
        <a:lstStyle/>
        <a:p>
          <a:endParaRPr lang="en-GB"/>
        </a:p>
      </dgm:t>
    </dgm:pt>
    <dgm:pt modelId="{C1377B14-9D37-4234-A009-9EF279D9758C}">
      <dgm:prSet phldrT="[Text]"/>
      <dgm:spPr>
        <a:solidFill>
          <a:srgbClr val="E8FCFE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altLang="en-US" dirty="0">
              <a:solidFill>
                <a:srgbClr val="002060"/>
              </a:solidFill>
              <a:latin typeface="arial" panose="020B0604020202020204" pitchFamily="34" charset="0"/>
            </a:rPr>
            <a:t>Aiming to keep any distortions to the </a:t>
          </a:r>
          <a:r>
            <a:rPr lang="en-GB" altLang="en-US" b="1" dirty="0">
              <a:solidFill>
                <a:srgbClr val="002060"/>
              </a:solidFill>
              <a:latin typeface="arial" panose="020B0604020202020204" pitchFamily="34" charset="0"/>
            </a:rPr>
            <a:t>Business/Mission Trajectories </a:t>
          </a:r>
          <a:r>
            <a:rPr lang="en-GB" altLang="en-US" dirty="0">
              <a:solidFill>
                <a:srgbClr val="002060"/>
              </a:solidFill>
              <a:latin typeface="arial" panose="020B0604020202020204" pitchFamily="34" charset="0"/>
            </a:rPr>
            <a:t>to the absolute minimum</a:t>
          </a:r>
          <a:endParaRPr lang="en-GB" dirty="0">
            <a:solidFill>
              <a:srgbClr val="002060"/>
            </a:solidFill>
          </a:endParaRPr>
        </a:p>
      </dgm:t>
    </dgm:pt>
    <dgm:pt modelId="{615934E3-B5A0-46AC-989B-A89BEE8DAEA9}" type="parTrans" cxnId="{653DAAD3-A1F6-4284-9BF2-5711068BE61E}">
      <dgm:prSet/>
      <dgm:spPr/>
      <dgm:t>
        <a:bodyPr/>
        <a:lstStyle/>
        <a:p>
          <a:endParaRPr lang="en-GB"/>
        </a:p>
      </dgm:t>
    </dgm:pt>
    <dgm:pt modelId="{84DC8711-5F1B-41A1-AC12-DEC6DDFBD3A1}" type="sibTrans" cxnId="{653DAAD3-A1F6-4284-9BF2-5711068BE61E}">
      <dgm:prSet/>
      <dgm:spPr/>
      <dgm:t>
        <a:bodyPr/>
        <a:lstStyle/>
        <a:p>
          <a:endParaRPr lang="en-GB"/>
        </a:p>
      </dgm:t>
    </dgm:pt>
    <dgm:pt modelId="{C2A50C99-B4F9-4967-AE22-46096B7A12DB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</a:rPr>
            <a:t>ENABLES</a:t>
          </a:r>
        </a:p>
      </dgm:t>
    </dgm:pt>
    <dgm:pt modelId="{A83E4954-A1BB-4BF6-860E-883FB961CF9F}" type="parTrans" cxnId="{48AF4CEA-60FA-486C-B74D-3BB5983DA8A3}">
      <dgm:prSet/>
      <dgm:spPr/>
      <dgm:t>
        <a:bodyPr/>
        <a:lstStyle/>
        <a:p>
          <a:endParaRPr lang="en-GB"/>
        </a:p>
      </dgm:t>
    </dgm:pt>
    <dgm:pt modelId="{7A7F2E50-0B2F-4D3B-BA84-E9C7DEDC467B}" type="sibTrans" cxnId="{48AF4CEA-60FA-486C-B74D-3BB5983DA8A3}">
      <dgm:prSet/>
      <dgm:spPr/>
      <dgm:t>
        <a:bodyPr/>
        <a:lstStyle/>
        <a:p>
          <a:endParaRPr lang="en-GB"/>
        </a:p>
      </dgm:t>
    </dgm:pt>
    <dgm:pt modelId="{F89565AD-BCF0-4814-AF31-5B5F6B51C3E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b="1" dirty="0">
              <a:solidFill>
                <a:srgbClr val="FFC000"/>
              </a:solidFill>
            </a:rPr>
            <a:t>TBO </a:t>
          </a:r>
        </a:p>
      </dgm:t>
    </dgm:pt>
    <dgm:pt modelId="{5B23A374-FFBE-4D57-A038-CAE9F5E78C13}" type="parTrans" cxnId="{1E3C4940-E80D-4189-8744-01C8F0DD480D}">
      <dgm:prSet/>
      <dgm:spPr/>
      <dgm:t>
        <a:bodyPr/>
        <a:lstStyle/>
        <a:p>
          <a:endParaRPr lang="en-GB"/>
        </a:p>
      </dgm:t>
    </dgm:pt>
    <dgm:pt modelId="{3BB4FCBE-033D-46BF-BB58-7CAC49EE995E}" type="sibTrans" cxnId="{1E3C4940-E80D-4189-8744-01C8F0DD480D}">
      <dgm:prSet/>
      <dgm:spPr/>
      <dgm:t>
        <a:bodyPr/>
        <a:lstStyle/>
        <a:p>
          <a:endParaRPr lang="en-GB"/>
        </a:p>
      </dgm:t>
    </dgm:pt>
    <dgm:pt modelId="{9B17259A-90F1-45F4-839C-71FCCED5B441}">
      <dgm:prSet phldrT="[Text]"/>
      <dgm:spPr>
        <a:solidFill>
          <a:srgbClr val="E8FCFE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altLang="en-US" dirty="0">
              <a:solidFill>
                <a:srgbClr val="002060"/>
              </a:solidFill>
              <a:latin typeface="arial" panose="020B0604020202020204" pitchFamily="34" charset="0"/>
            </a:rPr>
            <a:t>Providing sufficient flexibility for optimization purposes</a:t>
          </a:r>
          <a:r>
            <a:rPr lang="en-GB" altLang="en-US" dirty="0">
              <a:latin typeface="arial" panose="020B0604020202020204" pitchFamily="34" charset="0"/>
            </a:rPr>
            <a:t>. </a:t>
          </a:r>
          <a:endParaRPr lang="en-GB" dirty="0"/>
        </a:p>
      </dgm:t>
    </dgm:pt>
    <dgm:pt modelId="{123D8150-3FD1-4985-8740-8DB2D9BC1427}" type="parTrans" cxnId="{1E6326ED-6BCC-460E-B89E-1B13B1E733F5}">
      <dgm:prSet/>
      <dgm:spPr/>
      <dgm:t>
        <a:bodyPr/>
        <a:lstStyle/>
        <a:p>
          <a:endParaRPr lang="en-GB"/>
        </a:p>
      </dgm:t>
    </dgm:pt>
    <dgm:pt modelId="{B615EAC7-FF11-4D91-933A-EC4C9A890350}" type="sibTrans" cxnId="{1E6326ED-6BCC-460E-B89E-1B13B1E733F5}">
      <dgm:prSet/>
      <dgm:spPr/>
      <dgm:t>
        <a:bodyPr/>
        <a:lstStyle/>
        <a:p>
          <a:endParaRPr lang="en-GB"/>
        </a:p>
      </dgm:t>
    </dgm:pt>
    <dgm:pt modelId="{5140C7FF-4E0C-4DE2-8D67-012F1353FF57}" type="pres">
      <dgm:prSet presAssocID="{F827C861-1836-4F71-8B67-0E5A12090E75}" presName="diagram" presStyleCnt="0">
        <dgm:presLayoutVars>
          <dgm:dir/>
          <dgm:resizeHandles val="exact"/>
        </dgm:presLayoutVars>
      </dgm:prSet>
      <dgm:spPr/>
    </dgm:pt>
    <dgm:pt modelId="{F3E92457-0417-49A0-BB4D-56A49FCFB211}" type="pres">
      <dgm:prSet presAssocID="{1B764EC5-38C4-4325-82E6-B40F77F6C296}" presName="node" presStyleLbl="node1" presStyleIdx="0" presStyleCnt="5" custLinFactY="23152" custLinFactNeighborX="1410" custLinFactNeighborY="100000">
        <dgm:presLayoutVars>
          <dgm:bulletEnabled val="1"/>
        </dgm:presLayoutVars>
      </dgm:prSet>
      <dgm:spPr/>
    </dgm:pt>
    <dgm:pt modelId="{00887182-7B67-457D-AD23-70C0A32DAD3F}" type="pres">
      <dgm:prSet presAssocID="{4958B921-B4FF-4852-B48F-767BE27A55BE}" presName="sibTrans" presStyleCnt="0"/>
      <dgm:spPr/>
    </dgm:pt>
    <dgm:pt modelId="{4EBA5640-DDB5-46DE-9993-C03328D7D92A}" type="pres">
      <dgm:prSet presAssocID="{C1377B14-9D37-4234-A009-9EF279D9758C}" presName="node" presStyleLbl="node1" presStyleIdx="1" presStyleCnt="5" custLinFactY="22369" custLinFactNeighborX="1174" custLinFactNeighborY="100000">
        <dgm:presLayoutVars>
          <dgm:bulletEnabled val="1"/>
        </dgm:presLayoutVars>
      </dgm:prSet>
      <dgm:spPr/>
    </dgm:pt>
    <dgm:pt modelId="{6D672D55-4D8F-4407-B20E-C46F9FF0D16A}" type="pres">
      <dgm:prSet presAssocID="{84DC8711-5F1B-41A1-AC12-DEC6DDFBD3A1}" presName="sibTrans" presStyleCnt="0"/>
      <dgm:spPr/>
    </dgm:pt>
    <dgm:pt modelId="{1E5785D7-9487-473D-8B40-272A308D25D2}" type="pres">
      <dgm:prSet presAssocID="{C2A50C99-B4F9-4967-AE22-46096B7A12DB}" presName="node" presStyleLbl="node1" presStyleIdx="2" presStyleCnt="5" custLinFactNeighborX="-52393" custLinFactNeighborY="-1667">
        <dgm:presLayoutVars>
          <dgm:bulletEnabled val="1"/>
        </dgm:presLayoutVars>
      </dgm:prSet>
      <dgm:spPr/>
    </dgm:pt>
    <dgm:pt modelId="{3DC1EC3F-EBEE-478D-8316-66D9B521CD5E}" type="pres">
      <dgm:prSet presAssocID="{7A7F2E50-0B2F-4D3B-BA84-E9C7DEDC467B}" presName="sibTrans" presStyleCnt="0"/>
      <dgm:spPr/>
    </dgm:pt>
    <dgm:pt modelId="{9ED66E5F-2804-4297-AE59-1514D0D4662B}" type="pres">
      <dgm:prSet presAssocID="{F89565AD-BCF0-4814-AF31-5B5F6B51C3E4}" presName="node" presStyleLbl="node1" presStyleIdx="3" presStyleCnt="5" custLinFactY="-18922" custLinFactNeighborX="7222" custLinFactNeighborY="-100000">
        <dgm:presLayoutVars>
          <dgm:bulletEnabled val="1"/>
        </dgm:presLayoutVars>
      </dgm:prSet>
      <dgm:spPr/>
    </dgm:pt>
    <dgm:pt modelId="{AF47959D-274E-443F-B1BF-1316063BBEAC}" type="pres">
      <dgm:prSet presAssocID="{3BB4FCBE-033D-46BF-BB58-7CAC49EE995E}" presName="sibTrans" presStyleCnt="0"/>
      <dgm:spPr/>
    </dgm:pt>
    <dgm:pt modelId="{7D86B0F3-54D8-4946-9A9B-AD0E2C40A64A}" type="pres">
      <dgm:prSet presAssocID="{9B17259A-90F1-45F4-839C-71FCCED5B441}" presName="node" presStyleLbl="node1" presStyleIdx="4" presStyleCnt="5" custLinFactNeighborX="58385" custLinFactNeighborY="2741">
        <dgm:presLayoutVars>
          <dgm:bulletEnabled val="1"/>
        </dgm:presLayoutVars>
      </dgm:prSet>
      <dgm:spPr/>
    </dgm:pt>
  </dgm:ptLst>
  <dgm:cxnLst>
    <dgm:cxn modelId="{D1497123-4D31-4FDA-A984-4A1D28ACD732}" type="presOf" srcId="{9B17259A-90F1-45F4-839C-71FCCED5B441}" destId="{7D86B0F3-54D8-4946-9A9B-AD0E2C40A64A}" srcOrd="0" destOrd="0" presId="urn:microsoft.com/office/officeart/2005/8/layout/default"/>
    <dgm:cxn modelId="{BC17862F-CB4B-44C0-B8A6-6333ADE2CE21}" type="presOf" srcId="{C1377B14-9D37-4234-A009-9EF279D9758C}" destId="{4EBA5640-DDB5-46DE-9993-C03328D7D92A}" srcOrd="0" destOrd="0" presId="urn:microsoft.com/office/officeart/2005/8/layout/default"/>
    <dgm:cxn modelId="{1E3C4940-E80D-4189-8744-01C8F0DD480D}" srcId="{F827C861-1836-4F71-8B67-0E5A12090E75}" destId="{F89565AD-BCF0-4814-AF31-5B5F6B51C3E4}" srcOrd="3" destOrd="0" parTransId="{5B23A374-FFBE-4D57-A038-CAE9F5E78C13}" sibTransId="{3BB4FCBE-033D-46BF-BB58-7CAC49EE995E}"/>
    <dgm:cxn modelId="{5476C965-3621-49BC-A32B-D73556391246}" type="presOf" srcId="{C2A50C99-B4F9-4967-AE22-46096B7A12DB}" destId="{1E5785D7-9487-473D-8B40-272A308D25D2}" srcOrd="0" destOrd="0" presId="urn:microsoft.com/office/officeart/2005/8/layout/default"/>
    <dgm:cxn modelId="{1793B251-42F2-4F3C-BBC3-5BA44F73489F}" type="presOf" srcId="{F827C861-1836-4F71-8B67-0E5A12090E75}" destId="{5140C7FF-4E0C-4DE2-8D67-012F1353FF57}" srcOrd="0" destOrd="0" presId="urn:microsoft.com/office/officeart/2005/8/layout/default"/>
    <dgm:cxn modelId="{769A0692-C3C8-4023-B071-B8B486AC28F6}" type="presOf" srcId="{F89565AD-BCF0-4814-AF31-5B5F6B51C3E4}" destId="{9ED66E5F-2804-4297-AE59-1514D0D4662B}" srcOrd="0" destOrd="0" presId="urn:microsoft.com/office/officeart/2005/8/layout/default"/>
    <dgm:cxn modelId="{80D7C4B1-FD28-4799-8446-E69716B973AF}" srcId="{F827C861-1836-4F71-8B67-0E5A12090E75}" destId="{1B764EC5-38C4-4325-82E6-B40F77F6C296}" srcOrd="0" destOrd="0" parTransId="{BAB49739-A225-4275-A5AE-6C4EDEF4F06A}" sibTransId="{4958B921-B4FF-4852-B48F-767BE27A55BE}"/>
    <dgm:cxn modelId="{82F2CAB9-BBC6-4E53-86D5-051F7EA697D5}" type="presOf" srcId="{1B764EC5-38C4-4325-82E6-B40F77F6C296}" destId="{F3E92457-0417-49A0-BB4D-56A49FCFB211}" srcOrd="0" destOrd="0" presId="urn:microsoft.com/office/officeart/2005/8/layout/default"/>
    <dgm:cxn modelId="{653DAAD3-A1F6-4284-9BF2-5711068BE61E}" srcId="{F827C861-1836-4F71-8B67-0E5A12090E75}" destId="{C1377B14-9D37-4234-A009-9EF279D9758C}" srcOrd="1" destOrd="0" parTransId="{615934E3-B5A0-46AC-989B-A89BEE8DAEA9}" sibTransId="{84DC8711-5F1B-41A1-AC12-DEC6DDFBD3A1}"/>
    <dgm:cxn modelId="{48AF4CEA-60FA-486C-B74D-3BB5983DA8A3}" srcId="{F827C861-1836-4F71-8B67-0E5A12090E75}" destId="{C2A50C99-B4F9-4967-AE22-46096B7A12DB}" srcOrd="2" destOrd="0" parTransId="{A83E4954-A1BB-4BF6-860E-883FB961CF9F}" sibTransId="{7A7F2E50-0B2F-4D3B-BA84-E9C7DEDC467B}"/>
    <dgm:cxn modelId="{1E6326ED-6BCC-460E-B89E-1B13B1E733F5}" srcId="{F827C861-1836-4F71-8B67-0E5A12090E75}" destId="{9B17259A-90F1-45F4-839C-71FCCED5B441}" srcOrd="4" destOrd="0" parTransId="{123D8150-3FD1-4985-8740-8DB2D9BC1427}" sibTransId="{B615EAC7-FF11-4D91-933A-EC4C9A890350}"/>
    <dgm:cxn modelId="{A6C8A799-5C81-4BD3-BEEF-D074DCDCED6A}" type="presParOf" srcId="{5140C7FF-4E0C-4DE2-8D67-012F1353FF57}" destId="{F3E92457-0417-49A0-BB4D-56A49FCFB211}" srcOrd="0" destOrd="0" presId="urn:microsoft.com/office/officeart/2005/8/layout/default"/>
    <dgm:cxn modelId="{BD3F719C-D625-4A8F-A971-2CDB9798F5EE}" type="presParOf" srcId="{5140C7FF-4E0C-4DE2-8D67-012F1353FF57}" destId="{00887182-7B67-457D-AD23-70C0A32DAD3F}" srcOrd="1" destOrd="0" presId="urn:microsoft.com/office/officeart/2005/8/layout/default"/>
    <dgm:cxn modelId="{888188B9-0D44-44C7-BCD6-A5269566A837}" type="presParOf" srcId="{5140C7FF-4E0C-4DE2-8D67-012F1353FF57}" destId="{4EBA5640-DDB5-46DE-9993-C03328D7D92A}" srcOrd="2" destOrd="0" presId="urn:microsoft.com/office/officeart/2005/8/layout/default"/>
    <dgm:cxn modelId="{B52EB0DD-11BD-4380-82BE-C5D86ECE9329}" type="presParOf" srcId="{5140C7FF-4E0C-4DE2-8D67-012F1353FF57}" destId="{6D672D55-4D8F-4407-B20E-C46F9FF0D16A}" srcOrd="3" destOrd="0" presId="urn:microsoft.com/office/officeart/2005/8/layout/default"/>
    <dgm:cxn modelId="{7C4A1E2E-EC8E-4D37-ABB8-66E273EB39F6}" type="presParOf" srcId="{5140C7FF-4E0C-4DE2-8D67-012F1353FF57}" destId="{1E5785D7-9487-473D-8B40-272A308D25D2}" srcOrd="4" destOrd="0" presId="urn:microsoft.com/office/officeart/2005/8/layout/default"/>
    <dgm:cxn modelId="{51CDCDCD-C6DD-4B0C-83D1-841D339E28D1}" type="presParOf" srcId="{5140C7FF-4E0C-4DE2-8D67-012F1353FF57}" destId="{3DC1EC3F-EBEE-478D-8316-66D9B521CD5E}" srcOrd="5" destOrd="0" presId="urn:microsoft.com/office/officeart/2005/8/layout/default"/>
    <dgm:cxn modelId="{2CC7B7AC-A358-490A-A2B2-D0A87E1F9353}" type="presParOf" srcId="{5140C7FF-4E0C-4DE2-8D67-012F1353FF57}" destId="{9ED66E5F-2804-4297-AE59-1514D0D4662B}" srcOrd="6" destOrd="0" presId="urn:microsoft.com/office/officeart/2005/8/layout/default"/>
    <dgm:cxn modelId="{7B7119AF-3C94-4E2D-B12E-A457CF3FCAFA}" type="presParOf" srcId="{5140C7FF-4E0C-4DE2-8D67-012F1353FF57}" destId="{AF47959D-274E-443F-B1BF-1316063BBEAC}" srcOrd="7" destOrd="0" presId="urn:microsoft.com/office/officeart/2005/8/layout/default"/>
    <dgm:cxn modelId="{F019362A-3230-4298-82EE-07EE9451AB0F}" type="presParOf" srcId="{5140C7FF-4E0C-4DE2-8D67-012F1353FF57}" destId="{7D86B0F3-54D8-4946-9A9B-AD0E2C40A6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64F566-A340-48CB-BD35-276424D9F90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D9E9B-3EFF-422C-8DA1-C732E2082B39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TBO</a:t>
          </a:r>
        </a:p>
      </dgm:t>
    </dgm:pt>
    <dgm:pt modelId="{D0C18338-DB78-4794-BA47-1428457EA5B8}" type="parTrans" cxnId="{4DFD62CB-0E0D-43CB-B9FE-DA73403858CE}">
      <dgm:prSet/>
      <dgm:spPr/>
      <dgm:t>
        <a:bodyPr/>
        <a:lstStyle/>
        <a:p>
          <a:endParaRPr lang="en-US"/>
        </a:p>
      </dgm:t>
    </dgm:pt>
    <dgm:pt modelId="{EEA7C459-0C30-40BF-9B28-211C810158A3}" type="sibTrans" cxnId="{4DFD62CB-0E0D-43CB-B9FE-DA73403858CE}">
      <dgm:prSet/>
      <dgm:spPr/>
      <dgm:t>
        <a:bodyPr/>
        <a:lstStyle/>
        <a:p>
          <a:endParaRPr lang="en-US"/>
        </a:p>
      </dgm:t>
    </dgm:pt>
    <dgm:pt modelId="{5CF0FC70-3CE7-4B72-908B-15316B7F887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BT</a:t>
          </a:r>
        </a:p>
      </dgm:t>
    </dgm:pt>
    <dgm:pt modelId="{F1ADBF4C-19C9-4CAC-86D7-D30F1F8CB087}" type="parTrans" cxnId="{7256DB09-6922-4FCD-B4FB-8C887E404FEF}">
      <dgm:prSet/>
      <dgm:spPr/>
      <dgm:t>
        <a:bodyPr/>
        <a:lstStyle/>
        <a:p>
          <a:endParaRPr lang="en-US"/>
        </a:p>
      </dgm:t>
    </dgm:pt>
    <dgm:pt modelId="{F099BD74-BB5D-4E74-B7F8-3E8EF6057686}" type="sibTrans" cxnId="{7256DB09-6922-4FCD-B4FB-8C887E404FEF}">
      <dgm:prSet/>
      <dgm:spPr/>
      <dgm:t>
        <a:bodyPr/>
        <a:lstStyle/>
        <a:p>
          <a:endParaRPr lang="en-US"/>
        </a:p>
      </dgm:t>
    </dgm:pt>
    <dgm:pt modelId="{86626466-A62F-4FB6-9586-32AA48B24BDE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MT</a:t>
          </a:r>
        </a:p>
      </dgm:t>
    </dgm:pt>
    <dgm:pt modelId="{DB15758B-8819-465E-B15F-3822A1069AB7}" type="parTrans" cxnId="{3BDA6485-D725-4316-A3DE-355194234B9B}">
      <dgm:prSet/>
      <dgm:spPr/>
      <dgm:t>
        <a:bodyPr/>
        <a:lstStyle/>
        <a:p>
          <a:endParaRPr lang="en-US"/>
        </a:p>
      </dgm:t>
    </dgm:pt>
    <dgm:pt modelId="{8B86981A-4C46-4A91-BCA2-37D337AE7C41}" type="sibTrans" cxnId="{3BDA6485-D725-4316-A3DE-355194234B9B}">
      <dgm:prSet/>
      <dgm:spPr/>
      <dgm:t>
        <a:bodyPr/>
        <a:lstStyle/>
        <a:p>
          <a:endParaRPr lang="en-US"/>
        </a:p>
      </dgm:t>
    </dgm:pt>
    <dgm:pt modelId="{08AF70F1-DEF3-4DC2-B105-CB0048668A2F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FF-ICE/</a:t>
          </a:r>
        </a:p>
        <a:p>
          <a:r>
            <a:rPr lang="en-US" b="1" dirty="0" err="1"/>
            <a:t>eFPL</a:t>
          </a:r>
          <a:endParaRPr lang="en-US" b="1" dirty="0"/>
        </a:p>
      </dgm:t>
    </dgm:pt>
    <dgm:pt modelId="{18A538EC-2C70-4F07-B3CA-5C79CC4A201B}" type="parTrans" cxnId="{29108958-CCA5-4E64-88D8-215B50978BD2}">
      <dgm:prSet/>
      <dgm:spPr/>
      <dgm:t>
        <a:bodyPr/>
        <a:lstStyle/>
        <a:p>
          <a:endParaRPr lang="en-US"/>
        </a:p>
      </dgm:t>
    </dgm:pt>
    <dgm:pt modelId="{6FB62D7C-CFBF-4048-8804-8EDCD4C95BB4}" type="sibTrans" cxnId="{29108958-CCA5-4E64-88D8-215B50978BD2}">
      <dgm:prSet/>
      <dgm:spPr/>
      <dgm:t>
        <a:bodyPr/>
        <a:lstStyle/>
        <a:p>
          <a:endParaRPr lang="en-US"/>
        </a:p>
      </dgm:t>
    </dgm:pt>
    <dgm:pt modelId="{C4659BFB-93AE-4042-974C-5C56B86CBDC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FO/IOP</a:t>
          </a:r>
        </a:p>
      </dgm:t>
    </dgm:pt>
    <dgm:pt modelId="{36E4DBB4-1237-409E-9080-69AF86C562A9}" type="parTrans" cxnId="{699E30F9-6796-43CB-95F3-9782285E329D}">
      <dgm:prSet/>
      <dgm:spPr/>
      <dgm:t>
        <a:bodyPr/>
        <a:lstStyle/>
        <a:p>
          <a:endParaRPr lang="en-US"/>
        </a:p>
      </dgm:t>
    </dgm:pt>
    <dgm:pt modelId="{0D2DC2EB-0CD3-45F0-A96A-78048CB4E116}" type="sibTrans" cxnId="{699E30F9-6796-43CB-95F3-9782285E329D}">
      <dgm:prSet/>
      <dgm:spPr/>
      <dgm:t>
        <a:bodyPr/>
        <a:lstStyle/>
        <a:p>
          <a:endParaRPr lang="en-US"/>
        </a:p>
      </dgm:t>
    </dgm:pt>
    <dgm:pt modelId="{56DB46CB-9DA8-49EF-82A7-A5D51D4D706D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/>
            <a:t>iOAT</a:t>
          </a:r>
          <a:r>
            <a:rPr lang="en-US" b="1" dirty="0"/>
            <a:t> FPL</a:t>
          </a:r>
        </a:p>
      </dgm:t>
    </dgm:pt>
    <dgm:pt modelId="{279A0255-F536-4A33-9F00-D51408CB6FE4}" type="parTrans" cxnId="{87AB7A75-1393-4094-AC48-7D777710F279}">
      <dgm:prSet/>
      <dgm:spPr/>
      <dgm:t>
        <a:bodyPr/>
        <a:lstStyle/>
        <a:p>
          <a:endParaRPr lang="en-US"/>
        </a:p>
      </dgm:t>
    </dgm:pt>
    <dgm:pt modelId="{808B860B-E049-4265-846B-7AD62EB6E8C6}" type="sibTrans" cxnId="{87AB7A75-1393-4094-AC48-7D777710F279}">
      <dgm:prSet/>
      <dgm:spPr/>
      <dgm:t>
        <a:bodyPr/>
        <a:lstStyle/>
        <a:p>
          <a:endParaRPr lang="en-US"/>
        </a:p>
      </dgm:t>
    </dgm:pt>
    <dgm:pt modelId="{8FBAFD10-D193-48EB-B901-77331D818CC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AFUA</a:t>
          </a:r>
        </a:p>
      </dgm:t>
    </dgm:pt>
    <dgm:pt modelId="{3106F175-0C9D-48A1-8F0B-B4D43B817A45}" type="parTrans" cxnId="{A7618A0D-0784-4738-B100-D54D9CE0B1F9}">
      <dgm:prSet/>
      <dgm:spPr/>
      <dgm:t>
        <a:bodyPr/>
        <a:lstStyle/>
        <a:p>
          <a:endParaRPr lang="en-US"/>
        </a:p>
      </dgm:t>
    </dgm:pt>
    <dgm:pt modelId="{EC112032-6615-4F26-8B5F-0CAE0F94FF15}" type="sibTrans" cxnId="{A7618A0D-0784-4738-B100-D54D9CE0B1F9}">
      <dgm:prSet/>
      <dgm:spPr/>
      <dgm:t>
        <a:bodyPr/>
        <a:lstStyle/>
        <a:p>
          <a:endParaRPr lang="en-US"/>
        </a:p>
      </dgm:t>
    </dgm:pt>
    <dgm:pt modelId="{9D6D07C1-37A6-41E0-8B52-71EB226742D3}">
      <dgm:prSet phldrT="[Text]"/>
      <dgm:spPr/>
      <dgm:t>
        <a:bodyPr/>
        <a:lstStyle/>
        <a:p>
          <a:endParaRPr lang="en-US"/>
        </a:p>
      </dgm:t>
    </dgm:pt>
    <dgm:pt modelId="{03ADB723-9564-4A07-A7D6-49E05CDE10E5}" type="parTrans" cxnId="{E94EB509-99D1-4291-BE2A-C2E272CED857}">
      <dgm:prSet/>
      <dgm:spPr/>
      <dgm:t>
        <a:bodyPr/>
        <a:lstStyle/>
        <a:p>
          <a:endParaRPr lang="en-US"/>
        </a:p>
      </dgm:t>
    </dgm:pt>
    <dgm:pt modelId="{DDAF9AC2-34A1-4DFD-953D-AF34D05E1075}" type="sibTrans" cxnId="{E94EB509-99D1-4291-BE2A-C2E272CED857}">
      <dgm:prSet/>
      <dgm:spPr/>
      <dgm:t>
        <a:bodyPr/>
        <a:lstStyle/>
        <a:p>
          <a:endParaRPr lang="en-US"/>
        </a:p>
      </dgm:t>
    </dgm:pt>
    <dgm:pt modelId="{593608F7-5BE1-457C-A996-7CCC5ABA18E6}">
      <dgm:prSet phldrT="[Text]"/>
      <dgm:spPr/>
      <dgm:t>
        <a:bodyPr/>
        <a:lstStyle/>
        <a:p>
          <a:endParaRPr lang="en-US"/>
        </a:p>
      </dgm:t>
    </dgm:pt>
    <dgm:pt modelId="{D634607C-A910-4C70-8090-140D4915C1CC}" type="parTrans" cxnId="{6F0FB073-F340-4610-9B02-2931187B5AB0}">
      <dgm:prSet/>
      <dgm:spPr/>
      <dgm:t>
        <a:bodyPr/>
        <a:lstStyle/>
        <a:p>
          <a:endParaRPr lang="en-US"/>
        </a:p>
      </dgm:t>
    </dgm:pt>
    <dgm:pt modelId="{42CC9DE2-27B9-4313-A28A-5F52B5363CA3}" type="sibTrans" cxnId="{6F0FB073-F340-4610-9B02-2931187B5AB0}">
      <dgm:prSet/>
      <dgm:spPr/>
      <dgm:t>
        <a:bodyPr/>
        <a:lstStyle/>
        <a:p>
          <a:endParaRPr lang="en-US"/>
        </a:p>
      </dgm:t>
    </dgm:pt>
    <dgm:pt modelId="{E898AB25-C4DC-43E5-855C-7814BEBE6174}">
      <dgm:prSet/>
      <dgm:spPr/>
      <dgm:t>
        <a:bodyPr/>
        <a:lstStyle/>
        <a:p>
          <a:endParaRPr lang="en-US"/>
        </a:p>
      </dgm:t>
    </dgm:pt>
    <dgm:pt modelId="{1F82F35C-9F07-4EE7-BED5-AE808EA937D7}" type="parTrans" cxnId="{C13B1ECE-302F-441A-BDB1-BF27ED691004}">
      <dgm:prSet/>
      <dgm:spPr/>
      <dgm:t>
        <a:bodyPr/>
        <a:lstStyle/>
        <a:p>
          <a:endParaRPr lang="en-US"/>
        </a:p>
      </dgm:t>
    </dgm:pt>
    <dgm:pt modelId="{B8C92CB9-31E4-4313-BBFE-B890BBA19259}" type="sibTrans" cxnId="{C13B1ECE-302F-441A-BDB1-BF27ED691004}">
      <dgm:prSet/>
      <dgm:spPr/>
      <dgm:t>
        <a:bodyPr/>
        <a:lstStyle/>
        <a:p>
          <a:endParaRPr lang="en-US"/>
        </a:p>
      </dgm:t>
    </dgm:pt>
    <dgm:pt modelId="{477A2E71-C205-4D81-952D-BA8DEDD07A2D}">
      <dgm:prSet/>
      <dgm:spPr/>
      <dgm:t>
        <a:bodyPr/>
        <a:lstStyle/>
        <a:p>
          <a:endParaRPr lang="en-US"/>
        </a:p>
      </dgm:t>
    </dgm:pt>
    <dgm:pt modelId="{9ADF9F9C-2BA2-47E4-843B-43506B9BD42B}" type="parTrans" cxnId="{497F79EE-0BAF-496D-9A25-B215A62FCD56}">
      <dgm:prSet/>
      <dgm:spPr/>
      <dgm:t>
        <a:bodyPr/>
        <a:lstStyle/>
        <a:p>
          <a:endParaRPr lang="en-US"/>
        </a:p>
      </dgm:t>
    </dgm:pt>
    <dgm:pt modelId="{7E9805EE-C190-441F-801A-E89CDA85BFE6}" type="sibTrans" cxnId="{497F79EE-0BAF-496D-9A25-B215A62FCD56}">
      <dgm:prSet custLinFactNeighborX="-514" custLinFactNeighborY="1022"/>
      <dgm:spPr/>
      <dgm:t>
        <a:bodyPr/>
        <a:lstStyle/>
        <a:p>
          <a:endParaRPr lang="en-US"/>
        </a:p>
      </dgm:t>
    </dgm:pt>
    <dgm:pt modelId="{37C92DE1-B7C9-44F3-8C4B-955893D57C5B}" type="pres">
      <dgm:prSet presAssocID="{0364F566-A340-48CB-BD35-276424D9F9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995849-02EC-49F5-BC66-064F98318FA9}" type="pres">
      <dgm:prSet presAssocID="{222D9E9B-3EFF-422C-8DA1-C732E2082B39}" presName="centerShape" presStyleLbl="node0" presStyleIdx="0" presStyleCnt="1" custScaleX="68191" custScaleY="68262"/>
      <dgm:spPr/>
    </dgm:pt>
    <dgm:pt modelId="{A7082005-C631-480A-81B7-151832A0FF26}" type="pres">
      <dgm:prSet presAssocID="{5CF0FC70-3CE7-4B72-908B-15316B7F887A}" presName="node" presStyleLbl="node1" presStyleIdx="0" presStyleCnt="6">
        <dgm:presLayoutVars>
          <dgm:bulletEnabled val="1"/>
        </dgm:presLayoutVars>
      </dgm:prSet>
      <dgm:spPr/>
    </dgm:pt>
    <dgm:pt modelId="{975F8C4A-2DBF-4753-9F10-8691492B57BF}" type="pres">
      <dgm:prSet presAssocID="{5CF0FC70-3CE7-4B72-908B-15316B7F887A}" presName="dummy" presStyleCnt="0"/>
      <dgm:spPr/>
    </dgm:pt>
    <dgm:pt modelId="{41F45412-8ADC-4E72-9948-3C98D0CD1E82}" type="pres">
      <dgm:prSet presAssocID="{F099BD74-BB5D-4E74-B7F8-3E8EF6057686}" presName="sibTrans" presStyleLbl="sibTrans2D1" presStyleIdx="0" presStyleCnt="6"/>
      <dgm:spPr/>
    </dgm:pt>
    <dgm:pt modelId="{8551B60F-8D4E-4782-85CC-E6221ED1AB3B}" type="pres">
      <dgm:prSet presAssocID="{86626466-A62F-4FB6-9586-32AA48B24BDE}" presName="node" presStyleLbl="node1" presStyleIdx="1" presStyleCnt="6">
        <dgm:presLayoutVars>
          <dgm:bulletEnabled val="1"/>
        </dgm:presLayoutVars>
      </dgm:prSet>
      <dgm:spPr/>
    </dgm:pt>
    <dgm:pt modelId="{B938BE00-F2A4-4BC2-A698-3993BD9A3925}" type="pres">
      <dgm:prSet presAssocID="{86626466-A62F-4FB6-9586-32AA48B24BDE}" presName="dummy" presStyleCnt="0"/>
      <dgm:spPr/>
    </dgm:pt>
    <dgm:pt modelId="{EF6A3FC3-A605-4905-A23B-2784A4C453FD}" type="pres">
      <dgm:prSet presAssocID="{8B86981A-4C46-4A91-BCA2-37D337AE7C41}" presName="sibTrans" presStyleLbl="sibTrans2D1" presStyleIdx="1" presStyleCnt="6"/>
      <dgm:spPr/>
    </dgm:pt>
    <dgm:pt modelId="{C532B5A3-B033-400A-B29E-5866C414EA22}" type="pres">
      <dgm:prSet presAssocID="{08AF70F1-DEF3-4DC2-B105-CB0048668A2F}" presName="node" presStyleLbl="node1" presStyleIdx="2" presStyleCnt="6">
        <dgm:presLayoutVars>
          <dgm:bulletEnabled val="1"/>
        </dgm:presLayoutVars>
      </dgm:prSet>
      <dgm:spPr/>
    </dgm:pt>
    <dgm:pt modelId="{B7198053-258A-48A5-9153-EAD98404C6CE}" type="pres">
      <dgm:prSet presAssocID="{08AF70F1-DEF3-4DC2-B105-CB0048668A2F}" presName="dummy" presStyleCnt="0"/>
      <dgm:spPr/>
    </dgm:pt>
    <dgm:pt modelId="{6CFC0CCB-3EC2-4451-B6A8-AE6F8A171BB5}" type="pres">
      <dgm:prSet presAssocID="{6FB62D7C-CFBF-4048-8804-8EDCD4C95BB4}" presName="sibTrans" presStyleLbl="sibTrans2D1" presStyleIdx="2" presStyleCnt="6"/>
      <dgm:spPr/>
    </dgm:pt>
    <dgm:pt modelId="{9C8E83AD-37AE-45BF-B0B4-6A116B2E1779}" type="pres">
      <dgm:prSet presAssocID="{C4659BFB-93AE-4042-974C-5C56B86CBDCB}" presName="node" presStyleLbl="node1" presStyleIdx="3" presStyleCnt="6">
        <dgm:presLayoutVars>
          <dgm:bulletEnabled val="1"/>
        </dgm:presLayoutVars>
      </dgm:prSet>
      <dgm:spPr/>
    </dgm:pt>
    <dgm:pt modelId="{ACCCEEE0-2051-4037-BEB6-583586A25CCB}" type="pres">
      <dgm:prSet presAssocID="{C4659BFB-93AE-4042-974C-5C56B86CBDCB}" presName="dummy" presStyleCnt="0"/>
      <dgm:spPr/>
    </dgm:pt>
    <dgm:pt modelId="{E914046E-1C04-45CA-B246-3CD1827830C4}" type="pres">
      <dgm:prSet presAssocID="{0D2DC2EB-0CD3-45F0-A96A-78048CB4E116}" presName="sibTrans" presStyleLbl="sibTrans2D1" presStyleIdx="3" presStyleCnt="6"/>
      <dgm:spPr/>
    </dgm:pt>
    <dgm:pt modelId="{9A3754CF-46D0-4BAF-A0E8-5C43E36CC18B}" type="pres">
      <dgm:prSet presAssocID="{56DB46CB-9DA8-49EF-82A7-A5D51D4D706D}" presName="node" presStyleLbl="node1" presStyleIdx="4" presStyleCnt="6">
        <dgm:presLayoutVars>
          <dgm:bulletEnabled val="1"/>
        </dgm:presLayoutVars>
      </dgm:prSet>
      <dgm:spPr/>
    </dgm:pt>
    <dgm:pt modelId="{67911EC5-1B2C-4EBB-949C-C245ABAC677C}" type="pres">
      <dgm:prSet presAssocID="{56DB46CB-9DA8-49EF-82A7-A5D51D4D706D}" presName="dummy" presStyleCnt="0"/>
      <dgm:spPr/>
    </dgm:pt>
    <dgm:pt modelId="{3A7F9E4B-2941-4272-99CA-944F9CA19F7E}" type="pres">
      <dgm:prSet presAssocID="{808B860B-E049-4265-846B-7AD62EB6E8C6}" presName="sibTrans" presStyleLbl="sibTrans2D1" presStyleIdx="4" presStyleCnt="6" custLinFactNeighborX="-514" custLinFactNeighborY="1022"/>
      <dgm:spPr/>
    </dgm:pt>
    <dgm:pt modelId="{F927EDAF-885E-4F43-B98B-478409509692}" type="pres">
      <dgm:prSet presAssocID="{8FBAFD10-D193-48EB-B901-77331D818CCC}" presName="node" presStyleLbl="node1" presStyleIdx="5" presStyleCnt="6">
        <dgm:presLayoutVars>
          <dgm:bulletEnabled val="1"/>
        </dgm:presLayoutVars>
      </dgm:prSet>
      <dgm:spPr/>
    </dgm:pt>
    <dgm:pt modelId="{14CA4BD2-C390-4BE8-B0C6-CEA2776D823F}" type="pres">
      <dgm:prSet presAssocID="{8FBAFD10-D193-48EB-B901-77331D818CCC}" presName="dummy" presStyleCnt="0"/>
      <dgm:spPr/>
    </dgm:pt>
    <dgm:pt modelId="{38FD445A-C8ED-4D8F-85B9-9402222A0942}" type="pres">
      <dgm:prSet presAssocID="{EC112032-6615-4F26-8B5F-0CAE0F94FF15}" presName="sibTrans" presStyleLbl="sibTrans2D1" presStyleIdx="5" presStyleCnt="6"/>
      <dgm:spPr/>
    </dgm:pt>
  </dgm:ptLst>
  <dgm:cxnLst>
    <dgm:cxn modelId="{53BB8E01-CD61-4ECC-BE58-1F2E1C7FD749}" type="presOf" srcId="{C4659BFB-93AE-4042-974C-5C56B86CBDCB}" destId="{9C8E83AD-37AE-45BF-B0B4-6A116B2E1779}" srcOrd="0" destOrd="0" presId="urn:microsoft.com/office/officeart/2005/8/layout/radial6"/>
    <dgm:cxn modelId="{E94EB509-99D1-4291-BE2A-C2E272CED857}" srcId="{0364F566-A340-48CB-BD35-276424D9F909}" destId="{9D6D07C1-37A6-41E0-8B52-71EB226742D3}" srcOrd="1" destOrd="0" parTransId="{03ADB723-9564-4A07-A7D6-49E05CDE10E5}" sibTransId="{DDAF9AC2-34A1-4DFD-953D-AF34D05E1075}"/>
    <dgm:cxn modelId="{7256DB09-6922-4FCD-B4FB-8C887E404FEF}" srcId="{222D9E9B-3EFF-422C-8DA1-C732E2082B39}" destId="{5CF0FC70-3CE7-4B72-908B-15316B7F887A}" srcOrd="0" destOrd="0" parTransId="{F1ADBF4C-19C9-4CAC-86D7-D30F1F8CB087}" sibTransId="{F099BD74-BB5D-4E74-B7F8-3E8EF6057686}"/>
    <dgm:cxn modelId="{A7618A0D-0784-4738-B100-D54D9CE0B1F9}" srcId="{222D9E9B-3EFF-422C-8DA1-C732E2082B39}" destId="{8FBAFD10-D193-48EB-B901-77331D818CCC}" srcOrd="5" destOrd="0" parTransId="{3106F175-0C9D-48A1-8F0B-B4D43B817A45}" sibTransId="{EC112032-6615-4F26-8B5F-0CAE0F94FF15}"/>
    <dgm:cxn modelId="{608AD615-725F-4D36-BF57-AACC177E985E}" type="presOf" srcId="{5CF0FC70-3CE7-4B72-908B-15316B7F887A}" destId="{A7082005-C631-480A-81B7-151832A0FF26}" srcOrd="0" destOrd="0" presId="urn:microsoft.com/office/officeart/2005/8/layout/radial6"/>
    <dgm:cxn modelId="{DA1CE21C-845B-4462-837A-A7299BCBC63B}" type="presOf" srcId="{EC112032-6615-4F26-8B5F-0CAE0F94FF15}" destId="{38FD445A-C8ED-4D8F-85B9-9402222A0942}" srcOrd="0" destOrd="0" presId="urn:microsoft.com/office/officeart/2005/8/layout/radial6"/>
    <dgm:cxn modelId="{602A621E-B56D-45F5-B242-798A8C3366D9}" type="presOf" srcId="{222D9E9B-3EFF-422C-8DA1-C732E2082B39}" destId="{70995849-02EC-49F5-BC66-064F98318FA9}" srcOrd="0" destOrd="0" presId="urn:microsoft.com/office/officeart/2005/8/layout/radial6"/>
    <dgm:cxn modelId="{3830591F-2F57-41B3-9ABA-391FCA9303BB}" type="presOf" srcId="{0364F566-A340-48CB-BD35-276424D9F909}" destId="{37C92DE1-B7C9-44F3-8C4B-955893D57C5B}" srcOrd="0" destOrd="0" presId="urn:microsoft.com/office/officeart/2005/8/layout/radial6"/>
    <dgm:cxn modelId="{C3B1DC2D-5D64-4BA2-8D90-2138AE44383A}" type="presOf" srcId="{6FB62D7C-CFBF-4048-8804-8EDCD4C95BB4}" destId="{6CFC0CCB-3EC2-4451-B6A8-AE6F8A171BB5}" srcOrd="0" destOrd="0" presId="urn:microsoft.com/office/officeart/2005/8/layout/radial6"/>
    <dgm:cxn modelId="{21EB815C-F4C7-424C-B927-55F98594F5E1}" type="presOf" srcId="{8B86981A-4C46-4A91-BCA2-37D337AE7C41}" destId="{EF6A3FC3-A605-4905-A23B-2784A4C453FD}" srcOrd="0" destOrd="0" presId="urn:microsoft.com/office/officeart/2005/8/layout/radial6"/>
    <dgm:cxn modelId="{12947652-41CA-4203-81BD-C58FA6901D96}" type="presOf" srcId="{08AF70F1-DEF3-4DC2-B105-CB0048668A2F}" destId="{C532B5A3-B033-400A-B29E-5866C414EA22}" srcOrd="0" destOrd="0" presId="urn:microsoft.com/office/officeart/2005/8/layout/radial6"/>
    <dgm:cxn modelId="{6F0FB073-F340-4610-9B02-2931187B5AB0}" srcId="{0364F566-A340-48CB-BD35-276424D9F909}" destId="{593608F7-5BE1-457C-A996-7CCC5ABA18E6}" srcOrd="2" destOrd="0" parTransId="{D634607C-A910-4C70-8090-140D4915C1CC}" sibTransId="{42CC9DE2-27B9-4313-A28A-5F52B5363CA3}"/>
    <dgm:cxn modelId="{87AB7A75-1393-4094-AC48-7D777710F279}" srcId="{222D9E9B-3EFF-422C-8DA1-C732E2082B39}" destId="{56DB46CB-9DA8-49EF-82A7-A5D51D4D706D}" srcOrd="4" destOrd="0" parTransId="{279A0255-F536-4A33-9F00-D51408CB6FE4}" sibTransId="{808B860B-E049-4265-846B-7AD62EB6E8C6}"/>
    <dgm:cxn modelId="{29108958-CCA5-4E64-88D8-215B50978BD2}" srcId="{222D9E9B-3EFF-422C-8DA1-C732E2082B39}" destId="{08AF70F1-DEF3-4DC2-B105-CB0048668A2F}" srcOrd="2" destOrd="0" parTransId="{18A538EC-2C70-4F07-B3CA-5C79CC4A201B}" sibTransId="{6FB62D7C-CFBF-4048-8804-8EDCD4C95BB4}"/>
    <dgm:cxn modelId="{B2A1927A-B0EB-4645-9CCA-F7B7F1EBC793}" type="presOf" srcId="{56DB46CB-9DA8-49EF-82A7-A5D51D4D706D}" destId="{9A3754CF-46D0-4BAF-A0E8-5C43E36CC18B}" srcOrd="0" destOrd="0" presId="urn:microsoft.com/office/officeart/2005/8/layout/radial6"/>
    <dgm:cxn modelId="{3BDA6485-D725-4316-A3DE-355194234B9B}" srcId="{222D9E9B-3EFF-422C-8DA1-C732E2082B39}" destId="{86626466-A62F-4FB6-9586-32AA48B24BDE}" srcOrd="1" destOrd="0" parTransId="{DB15758B-8819-465E-B15F-3822A1069AB7}" sibTransId="{8B86981A-4C46-4A91-BCA2-37D337AE7C41}"/>
    <dgm:cxn modelId="{3519639C-432A-40C5-821A-20D0935AA292}" type="presOf" srcId="{86626466-A62F-4FB6-9586-32AA48B24BDE}" destId="{8551B60F-8D4E-4782-85CC-E6221ED1AB3B}" srcOrd="0" destOrd="0" presId="urn:microsoft.com/office/officeart/2005/8/layout/radial6"/>
    <dgm:cxn modelId="{4582BBC7-AC6C-49AD-A086-7FAC2F328943}" type="presOf" srcId="{0D2DC2EB-0CD3-45F0-A96A-78048CB4E116}" destId="{E914046E-1C04-45CA-B246-3CD1827830C4}" srcOrd="0" destOrd="0" presId="urn:microsoft.com/office/officeart/2005/8/layout/radial6"/>
    <dgm:cxn modelId="{4DFD62CB-0E0D-43CB-B9FE-DA73403858CE}" srcId="{0364F566-A340-48CB-BD35-276424D9F909}" destId="{222D9E9B-3EFF-422C-8DA1-C732E2082B39}" srcOrd="0" destOrd="0" parTransId="{D0C18338-DB78-4794-BA47-1428457EA5B8}" sibTransId="{EEA7C459-0C30-40BF-9B28-211C810158A3}"/>
    <dgm:cxn modelId="{2A0045CD-D613-4924-A85B-40C75532CBFB}" type="presOf" srcId="{8FBAFD10-D193-48EB-B901-77331D818CCC}" destId="{F927EDAF-885E-4F43-B98B-478409509692}" srcOrd="0" destOrd="0" presId="urn:microsoft.com/office/officeart/2005/8/layout/radial6"/>
    <dgm:cxn modelId="{C13B1ECE-302F-441A-BDB1-BF27ED691004}" srcId="{0364F566-A340-48CB-BD35-276424D9F909}" destId="{E898AB25-C4DC-43E5-855C-7814BEBE6174}" srcOrd="3" destOrd="0" parTransId="{1F82F35C-9F07-4EE7-BED5-AE808EA937D7}" sibTransId="{B8C92CB9-31E4-4313-BBFE-B890BBA19259}"/>
    <dgm:cxn modelId="{CEEE23E1-E973-4B37-B421-F4E830D4E3F7}" type="presOf" srcId="{F099BD74-BB5D-4E74-B7F8-3E8EF6057686}" destId="{41F45412-8ADC-4E72-9948-3C98D0CD1E82}" srcOrd="0" destOrd="0" presId="urn:microsoft.com/office/officeart/2005/8/layout/radial6"/>
    <dgm:cxn modelId="{DFF538E4-5318-4698-907B-98047FDADE91}" type="presOf" srcId="{808B860B-E049-4265-846B-7AD62EB6E8C6}" destId="{3A7F9E4B-2941-4272-99CA-944F9CA19F7E}" srcOrd="0" destOrd="0" presId="urn:microsoft.com/office/officeart/2005/8/layout/radial6"/>
    <dgm:cxn modelId="{497F79EE-0BAF-496D-9A25-B215A62FCD56}" srcId="{0364F566-A340-48CB-BD35-276424D9F909}" destId="{477A2E71-C205-4D81-952D-BA8DEDD07A2D}" srcOrd="4" destOrd="0" parTransId="{9ADF9F9C-2BA2-47E4-843B-43506B9BD42B}" sibTransId="{7E9805EE-C190-441F-801A-E89CDA85BFE6}"/>
    <dgm:cxn modelId="{699E30F9-6796-43CB-95F3-9782285E329D}" srcId="{222D9E9B-3EFF-422C-8DA1-C732E2082B39}" destId="{C4659BFB-93AE-4042-974C-5C56B86CBDCB}" srcOrd="3" destOrd="0" parTransId="{36E4DBB4-1237-409E-9080-69AF86C562A9}" sibTransId="{0D2DC2EB-0CD3-45F0-A96A-78048CB4E116}"/>
    <dgm:cxn modelId="{F926DF1C-ADC1-44D4-B038-3137499428B3}" type="presParOf" srcId="{37C92DE1-B7C9-44F3-8C4B-955893D57C5B}" destId="{70995849-02EC-49F5-BC66-064F98318FA9}" srcOrd="0" destOrd="0" presId="urn:microsoft.com/office/officeart/2005/8/layout/radial6"/>
    <dgm:cxn modelId="{2ADAD4DB-29EA-425B-B549-641F0F30572E}" type="presParOf" srcId="{37C92DE1-B7C9-44F3-8C4B-955893D57C5B}" destId="{A7082005-C631-480A-81B7-151832A0FF26}" srcOrd="1" destOrd="0" presId="urn:microsoft.com/office/officeart/2005/8/layout/radial6"/>
    <dgm:cxn modelId="{F7C6EF30-4EBC-4402-B8E3-0DE8038E42F4}" type="presParOf" srcId="{37C92DE1-B7C9-44F3-8C4B-955893D57C5B}" destId="{975F8C4A-2DBF-4753-9F10-8691492B57BF}" srcOrd="2" destOrd="0" presId="urn:microsoft.com/office/officeart/2005/8/layout/radial6"/>
    <dgm:cxn modelId="{F7D33266-C4C3-444C-93C7-13A43BD2BD59}" type="presParOf" srcId="{37C92DE1-B7C9-44F3-8C4B-955893D57C5B}" destId="{41F45412-8ADC-4E72-9948-3C98D0CD1E82}" srcOrd="3" destOrd="0" presId="urn:microsoft.com/office/officeart/2005/8/layout/radial6"/>
    <dgm:cxn modelId="{EA6504BF-A7FD-4686-ADB2-9507C5D29948}" type="presParOf" srcId="{37C92DE1-B7C9-44F3-8C4B-955893D57C5B}" destId="{8551B60F-8D4E-4782-85CC-E6221ED1AB3B}" srcOrd="4" destOrd="0" presId="urn:microsoft.com/office/officeart/2005/8/layout/radial6"/>
    <dgm:cxn modelId="{AE716058-A0C2-45CC-94F9-FB596F1B267F}" type="presParOf" srcId="{37C92DE1-B7C9-44F3-8C4B-955893D57C5B}" destId="{B938BE00-F2A4-4BC2-A698-3993BD9A3925}" srcOrd="5" destOrd="0" presId="urn:microsoft.com/office/officeart/2005/8/layout/radial6"/>
    <dgm:cxn modelId="{11836CBF-13DC-414B-A88D-29F7F9CD8B12}" type="presParOf" srcId="{37C92DE1-B7C9-44F3-8C4B-955893D57C5B}" destId="{EF6A3FC3-A605-4905-A23B-2784A4C453FD}" srcOrd="6" destOrd="0" presId="urn:microsoft.com/office/officeart/2005/8/layout/radial6"/>
    <dgm:cxn modelId="{8F23ACAA-6AE9-4219-8A9A-4745C8A74457}" type="presParOf" srcId="{37C92DE1-B7C9-44F3-8C4B-955893D57C5B}" destId="{C532B5A3-B033-400A-B29E-5866C414EA22}" srcOrd="7" destOrd="0" presId="urn:microsoft.com/office/officeart/2005/8/layout/radial6"/>
    <dgm:cxn modelId="{8EDA39FA-71FA-4154-AE21-65DEAB25EC12}" type="presParOf" srcId="{37C92DE1-B7C9-44F3-8C4B-955893D57C5B}" destId="{B7198053-258A-48A5-9153-EAD98404C6CE}" srcOrd="8" destOrd="0" presId="urn:microsoft.com/office/officeart/2005/8/layout/radial6"/>
    <dgm:cxn modelId="{808EAD7E-F2B0-4EB4-949D-553CD3A9B700}" type="presParOf" srcId="{37C92DE1-B7C9-44F3-8C4B-955893D57C5B}" destId="{6CFC0CCB-3EC2-4451-B6A8-AE6F8A171BB5}" srcOrd="9" destOrd="0" presId="urn:microsoft.com/office/officeart/2005/8/layout/radial6"/>
    <dgm:cxn modelId="{5C65AFBE-5D89-4C0C-885C-3976142AC25B}" type="presParOf" srcId="{37C92DE1-B7C9-44F3-8C4B-955893D57C5B}" destId="{9C8E83AD-37AE-45BF-B0B4-6A116B2E1779}" srcOrd="10" destOrd="0" presId="urn:microsoft.com/office/officeart/2005/8/layout/radial6"/>
    <dgm:cxn modelId="{7E4A9234-3CCA-42FD-B66D-752CCD137C6A}" type="presParOf" srcId="{37C92DE1-B7C9-44F3-8C4B-955893D57C5B}" destId="{ACCCEEE0-2051-4037-BEB6-583586A25CCB}" srcOrd="11" destOrd="0" presId="urn:microsoft.com/office/officeart/2005/8/layout/radial6"/>
    <dgm:cxn modelId="{00056FF6-7A9C-409E-B828-D600B9E396D8}" type="presParOf" srcId="{37C92DE1-B7C9-44F3-8C4B-955893D57C5B}" destId="{E914046E-1C04-45CA-B246-3CD1827830C4}" srcOrd="12" destOrd="0" presId="urn:microsoft.com/office/officeart/2005/8/layout/radial6"/>
    <dgm:cxn modelId="{2C3CD980-2614-4B88-BC9D-C5D18FBFF0C3}" type="presParOf" srcId="{37C92DE1-B7C9-44F3-8C4B-955893D57C5B}" destId="{9A3754CF-46D0-4BAF-A0E8-5C43E36CC18B}" srcOrd="13" destOrd="0" presId="urn:microsoft.com/office/officeart/2005/8/layout/radial6"/>
    <dgm:cxn modelId="{23ED5111-FCAA-44CC-A1D8-F32B90C777B4}" type="presParOf" srcId="{37C92DE1-B7C9-44F3-8C4B-955893D57C5B}" destId="{67911EC5-1B2C-4EBB-949C-C245ABAC677C}" srcOrd="14" destOrd="0" presId="urn:microsoft.com/office/officeart/2005/8/layout/radial6"/>
    <dgm:cxn modelId="{B5AA9EDD-8E79-499E-A573-5F8DBE9D14CE}" type="presParOf" srcId="{37C92DE1-B7C9-44F3-8C4B-955893D57C5B}" destId="{3A7F9E4B-2941-4272-99CA-944F9CA19F7E}" srcOrd="15" destOrd="0" presId="urn:microsoft.com/office/officeart/2005/8/layout/radial6"/>
    <dgm:cxn modelId="{4052BB3C-8E7C-40D3-9651-3D367B852052}" type="presParOf" srcId="{37C92DE1-B7C9-44F3-8C4B-955893D57C5B}" destId="{F927EDAF-885E-4F43-B98B-478409509692}" srcOrd="16" destOrd="0" presId="urn:microsoft.com/office/officeart/2005/8/layout/radial6"/>
    <dgm:cxn modelId="{61F90563-2527-4FCE-AF76-3188BD961E82}" type="presParOf" srcId="{37C92DE1-B7C9-44F3-8C4B-955893D57C5B}" destId="{14CA4BD2-C390-4BE8-B0C6-CEA2776D823F}" srcOrd="17" destOrd="0" presId="urn:microsoft.com/office/officeart/2005/8/layout/radial6"/>
    <dgm:cxn modelId="{8A72916C-7808-4E3B-A1FA-5728B78E02C6}" type="presParOf" srcId="{37C92DE1-B7C9-44F3-8C4B-955893D57C5B}" destId="{38FD445A-C8ED-4D8F-85B9-9402222A0942}" srcOrd="18" destOrd="0" presId="urn:microsoft.com/office/officeart/2005/8/layout/radial6"/>
  </dgm:cxnLst>
  <dgm:bg>
    <a:solidFill>
      <a:srgbClr val="E8FCF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A0093-D78B-449C-B422-23E57E660CBB}">
      <dsp:nvSpPr>
        <dsp:cNvPr id="0" name=""/>
        <dsp:cNvSpPr/>
      </dsp:nvSpPr>
      <dsp:spPr>
        <a:xfrm>
          <a:off x="3317976" y="1857065"/>
          <a:ext cx="2360411" cy="2041851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TRAJECTORY CENTRIC</a:t>
          </a:r>
        </a:p>
      </dsp:txBody>
      <dsp:txXfrm>
        <a:off x="3709129" y="2195428"/>
        <a:ext cx="1578105" cy="1365125"/>
      </dsp:txXfrm>
    </dsp:sp>
    <dsp:sp modelId="{E3BD425F-4662-4D39-8838-DD4428B9EA59}">
      <dsp:nvSpPr>
        <dsp:cNvPr id="0" name=""/>
        <dsp:cNvSpPr/>
      </dsp:nvSpPr>
      <dsp:spPr>
        <a:xfrm>
          <a:off x="4796047" y="880177"/>
          <a:ext cx="890576" cy="767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1F4B3-05ED-4806-8705-B4195EEC17B9}">
      <dsp:nvSpPr>
        <dsp:cNvPr id="0" name=""/>
        <dsp:cNvSpPr/>
      </dsp:nvSpPr>
      <dsp:spPr>
        <a:xfrm>
          <a:off x="3535404" y="0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SAFETY</a:t>
          </a:r>
        </a:p>
      </dsp:txBody>
      <dsp:txXfrm>
        <a:off x="3855965" y="277323"/>
        <a:ext cx="1293218" cy="1118785"/>
      </dsp:txXfrm>
    </dsp:sp>
    <dsp:sp modelId="{DA4A8971-BBD8-42F9-AE9E-D182A5E628B2}">
      <dsp:nvSpPr>
        <dsp:cNvPr id="0" name=""/>
        <dsp:cNvSpPr/>
      </dsp:nvSpPr>
      <dsp:spPr>
        <a:xfrm>
          <a:off x="5835419" y="2314711"/>
          <a:ext cx="890576" cy="767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F32D-1251-477D-A526-0D8CDB9F4851}">
      <dsp:nvSpPr>
        <dsp:cNvPr id="0" name=""/>
        <dsp:cNvSpPr/>
      </dsp:nvSpPr>
      <dsp:spPr>
        <a:xfrm>
          <a:off x="5309419" y="1029272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b="1" dirty="0"/>
            <a:t>CAPACITY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629980" y="1306595"/>
        <a:ext cx="1293218" cy="1118785"/>
      </dsp:txXfrm>
    </dsp:sp>
    <dsp:sp modelId="{FD2FA145-0B3A-4648-830A-257EB983DE55}">
      <dsp:nvSpPr>
        <dsp:cNvPr id="0" name=""/>
        <dsp:cNvSpPr/>
      </dsp:nvSpPr>
      <dsp:spPr>
        <a:xfrm>
          <a:off x="5113404" y="3934031"/>
          <a:ext cx="890576" cy="767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41245-2C5A-4B94-9FB6-449A3B65AA5D}">
      <dsp:nvSpPr>
        <dsp:cNvPr id="0" name=""/>
        <dsp:cNvSpPr/>
      </dsp:nvSpPr>
      <dsp:spPr>
        <a:xfrm>
          <a:off x="5309419" y="3052702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ENVIRONMENT</a:t>
          </a:r>
        </a:p>
      </dsp:txBody>
      <dsp:txXfrm>
        <a:off x="5629980" y="3330025"/>
        <a:ext cx="1293218" cy="1118785"/>
      </dsp:txXfrm>
    </dsp:sp>
    <dsp:sp modelId="{85D9925C-22FD-4F75-BD9D-B4845575C0BA}">
      <dsp:nvSpPr>
        <dsp:cNvPr id="0" name=""/>
        <dsp:cNvSpPr/>
      </dsp:nvSpPr>
      <dsp:spPr>
        <a:xfrm>
          <a:off x="3322369" y="4102123"/>
          <a:ext cx="890576" cy="767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DE79-3CE9-4841-8FD3-A659EC3472F0}">
      <dsp:nvSpPr>
        <dsp:cNvPr id="0" name=""/>
        <dsp:cNvSpPr/>
      </dsp:nvSpPr>
      <dsp:spPr>
        <a:xfrm>
          <a:off x="3535404" y="4083126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b="1" kern="1200" dirty="0"/>
            <a:t>COST EFFECTIVENESS</a:t>
          </a:r>
        </a:p>
      </dsp:txBody>
      <dsp:txXfrm>
        <a:off x="3855965" y="4360449"/>
        <a:ext cx="1293218" cy="1118785"/>
      </dsp:txXfrm>
    </dsp:sp>
    <dsp:sp modelId="{ADD2B69F-7257-475A-83F6-E5904E20410E}">
      <dsp:nvSpPr>
        <dsp:cNvPr id="0" name=""/>
        <dsp:cNvSpPr/>
      </dsp:nvSpPr>
      <dsp:spPr>
        <a:xfrm>
          <a:off x="2265976" y="2668164"/>
          <a:ext cx="890576" cy="7673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050DE-3A8B-44C3-8BFF-857E312BCA49}">
      <dsp:nvSpPr>
        <dsp:cNvPr id="0" name=""/>
        <dsp:cNvSpPr/>
      </dsp:nvSpPr>
      <dsp:spPr>
        <a:xfrm>
          <a:off x="1753154" y="3053854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FLIGHT EFFICIENCY </a:t>
          </a:r>
          <a:endParaRPr lang="en-GB" sz="1200" b="1" dirty="0"/>
        </a:p>
      </dsp:txBody>
      <dsp:txXfrm>
        <a:off x="2073715" y="3331177"/>
        <a:ext cx="1293218" cy="1118785"/>
      </dsp:txXfrm>
    </dsp:sp>
    <dsp:sp modelId="{D1EA932D-FA67-4B96-8DC7-5813D1EF03B5}">
      <dsp:nvSpPr>
        <dsp:cNvPr id="0" name=""/>
        <dsp:cNvSpPr/>
      </dsp:nvSpPr>
      <dsp:spPr>
        <a:xfrm>
          <a:off x="1753154" y="1026969"/>
          <a:ext cx="1934340" cy="16734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MISSION EFECTIVENESS</a:t>
          </a:r>
        </a:p>
      </dsp:txBody>
      <dsp:txXfrm>
        <a:off x="2073715" y="1304292"/>
        <a:ext cx="1293218" cy="111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5111-770C-4684-9E7A-20B9F18665D6}">
      <dsp:nvSpPr>
        <dsp:cNvPr id="0" name=""/>
        <dsp:cNvSpPr/>
      </dsp:nvSpPr>
      <dsp:spPr>
        <a:xfrm>
          <a:off x="2857613" y="763343"/>
          <a:ext cx="4300978" cy="4300978"/>
        </a:xfrm>
        <a:prstGeom prst="blockArc">
          <a:avLst>
            <a:gd name="adj1" fmla="val 11072195"/>
            <a:gd name="adj2" fmla="val 1619825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84F34-E1F5-4524-AFDD-9F326E280B1E}">
      <dsp:nvSpPr>
        <dsp:cNvPr id="0" name=""/>
        <dsp:cNvSpPr/>
      </dsp:nvSpPr>
      <dsp:spPr>
        <a:xfrm>
          <a:off x="2859529" y="457284"/>
          <a:ext cx="4300978" cy="4300978"/>
        </a:xfrm>
        <a:prstGeom prst="blockArc">
          <a:avLst>
            <a:gd name="adj1" fmla="val 5397214"/>
            <a:gd name="adj2" fmla="val 1057085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8965E-465B-48CC-97AB-BDFCDB904364}">
      <dsp:nvSpPr>
        <dsp:cNvPr id="0" name=""/>
        <dsp:cNvSpPr/>
      </dsp:nvSpPr>
      <dsp:spPr>
        <a:xfrm>
          <a:off x="2865145" y="457287"/>
          <a:ext cx="4300978" cy="4300978"/>
        </a:xfrm>
        <a:prstGeom prst="blockArc">
          <a:avLst>
            <a:gd name="adj1" fmla="val 231840"/>
            <a:gd name="adj2" fmla="val 540640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7F431-4CF9-40C8-9FFC-7F0EC537DE6B}">
      <dsp:nvSpPr>
        <dsp:cNvPr id="0" name=""/>
        <dsp:cNvSpPr/>
      </dsp:nvSpPr>
      <dsp:spPr>
        <a:xfrm>
          <a:off x="2866819" y="763318"/>
          <a:ext cx="4300978" cy="4300978"/>
        </a:xfrm>
        <a:prstGeom prst="blockArc">
          <a:avLst>
            <a:gd name="adj1" fmla="val 16183191"/>
            <a:gd name="adj2" fmla="val 2133054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57BA9-1335-4BBE-84E2-73AFD06FD397}">
      <dsp:nvSpPr>
        <dsp:cNvPr id="0" name=""/>
        <dsp:cNvSpPr/>
      </dsp:nvSpPr>
      <dsp:spPr>
        <a:xfrm>
          <a:off x="4137424" y="1872035"/>
          <a:ext cx="1746870" cy="1754593"/>
        </a:xfrm>
        <a:prstGeom prst="ellipse">
          <a:avLst/>
        </a:prstGeom>
        <a:solidFill>
          <a:srgbClr val="E8FC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ICAO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TBO</a:t>
          </a:r>
        </a:p>
      </dsp:txBody>
      <dsp:txXfrm>
        <a:off x="4393247" y="2128989"/>
        <a:ext cx="1235224" cy="1240685"/>
      </dsp:txXfrm>
    </dsp:sp>
    <dsp:sp modelId="{4FAA7BD5-DB2C-4D5D-8EF7-10F9EAE48AAD}">
      <dsp:nvSpPr>
        <dsp:cNvPr id="0" name=""/>
        <dsp:cNvSpPr/>
      </dsp:nvSpPr>
      <dsp:spPr>
        <a:xfrm>
          <a:off x="4101410" y="-31236"/>
          <a:ext cx="1811255" cy="168895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ATM Environment</a:t>
          </a:r>
        </a:p>
      </dsp:txBody>
      <dsp:txXfrm>
        <a:off x="4366662" y="216105"/>
        <a:ext cx="1280751" cy="1194271"/>
      </dsp:txXfrm>
    </dsp:sp>
    <dsp:sp modelId="{671D04D9-7A68-4C97-B0E9-149ABCD27F00}">
      <dsp:nvSpPr>
        <dsp:cNvPr id="0" name=""/>
        <dsp:cNvSpPr/>
      </dsp:nvSpPr>
      <dsp:spPr>
        <a:xfrm>
          <a:off x="6114611" y="1786628"/>
          <a:ext cx="1993682" cy="192540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4D Trajectory</a:t>
          </a:r>
        </a:p>
      </dsp:txBody>
      <dsp:txXfrm>
        <a:off x="6406579" y="2068597"/>
        <a:ext cx="1409746" cy="1361469"/>
      </dsp:txXfrm>
    </dsp:sp>
    <dsp:sp modelId="{2BA1B29B-DCFC-4F42-94C4-D1AE9CF4C0C3}">
      <dsp:nvSpPr>
        <dsp:cNvPr id="0" name=""/>
        <dsp:cNvSpPr/>
      </dsp:nvSpPr>
      <dsp:spPr>
        <a:xfrm>
          <a:off x="4028719" y="3773811"/>
          <a:ext cx="1966003" cy="186910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rial" panose="020B0604020202020204" pitchFamily="34" charset="0"/>
            </a:rPr>
            <a:t>collaboratively developed, shared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arial" panose="020B0604020202020204" pitchFamily="34" charset="0"/>
            </a:rPr>
            <a:t>and managed</a:t>
          </a:r>
          <a:endParaRPr lang="en-GB" sz="1400" b="1" kern="1200" dirty="0"/>
        </a:p>
      </dsp:txBody>
      <dsp:txXfrm>
        <a:off x="4316633" y="4047535"/>
        <a:ext cx="1390175" cy="1321659"/>
      </dsp:txXfrm>
    </dsp:sp>
    <dsp:sp modelId="{F998CF61-8112-43FC-B0F7-6CAB588DF9D5}">
      <dsp:nvSpPr>
        <dsp:cNvPr id="0" name=""/>
        <dsp:cNvSpPr/>
      </dsp:nvSpPr>
      <dsp:spPr>
        <a:xfrm>
          <a:off x="1957755" y="1750546"/>
          <a:ext cx="1912669" cy="199427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</a:rPr>
            <a:t>Serve as a common reference for Decision Making across all stakeholders</a:t>
          </a:r>
          <a:endParaRPr lang="en-GB" sz="1400" kern="1200" dirty="0"/>
        </a:p>
      </dsp:txBody>
      <dsp:txXfrm>
        <a:off x="2237859" y="2042601"/>
        <a:ext cx="1352461" cy="141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5595-D90C-4CA3-800F-B8B0824FEE45}">
      <dsp:nvSpPr>
        <dsp:cNvPr id="0" name=""/>
        <dsp:cNvSpPr/>
      </dsp:nvSpPr>
      <dsp:spPr>
        <a:xfrm>
          <a:off x="1889" y="0"/>
          <a:ext cx="8230395" cy="1036030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700" b="1" kern="1200" dirty="0">
              <a:solidFill>
                <a:schemeClr val="bg1"/>
              </a:solidFill>
              <a:latin typeface="+mj-lt"/>
            </a:rPr>
            <a:t>TBO Consists</a:t>
          </a:r>
          <a:r>
            <a:rPr lang="en-GB" sz="2700" b="1" kern="1200" dirty="0">
              <a:solidFill>
                <a:srgbClr val="002060"/>
              </a:solidFill>
              <a:latin typeface="+mj-lt"/>
            </a:rPr>
            <a:t> </a:t>
          </a:r>
          <a:r>
            <a:rPr lang="en-US" sz="2700" b="1" kern="1200" dirty="0">
              <a:latin typeface="+mj-lt"/>
            </a:rPr>
            <a:t>of a range of </a:t>
          </a:r>
          <a:r>
            <a:rPr lang="en-US" sz="2700" b="1" kern="1200" dirty="0">
              <a:solidFill>
                <a:srgbClr val="FFC000"/>
              </a:solidFill>
              <a:latin typeface="+mj-lt"/>
            </a:rPr>
            <a:t>ATM functions </a:t>
          </a:r>
          <a:endParaRPr lang="en-GB" sz="2700" b="1" kern="1200" dirty="0">
            <a:solidFill>
              <a:srgbClr val="FFC000"/>
            </a:solidFill>
            <a:latin typeface="+mj-lt"/>
          </a:endParaRPr>
        </a:p>
        <a:p>
          <a:pPr marL="0" lvl="0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32233" y="30344"/>
        <a:ext cx="8169707" cy="975342"/>
      </dsp:txXfrm>
    </dsp:sp>
    <dsp:sp modelId="{AEB489C4-10D4-4C73-9CDA-3A1D4E86CAFE}">
      <dsp:nvSpPr>
        <dsp:cNvPr id="0" name=""/>
        <dsp:cNvSpPr/>
      </dsp:nvSpPr>
      <dsp:spPr>
        <a:xfrm>
          <a:off x="944" y="1179416"/>
          <a:ext cx="5376349" cy="1036030"/>
        </a:xfrm>
        <a:prstGeom prst="roundRect">
          <a:avLst>
            <a:gd name="adj" fmla="val 1000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</a:rPr>
            <a:t>which operate across </a:t>
          </a: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</a:rPr>
            <a:t>the</a:t>
          </a:r>
          <a:r>
            <a:rPr lang="en-US" sz="2800" b="1" kern="1200" dirty="0">
              <a:solidFill>
                <a:srgbClr val="0070C0"/>
              </a:solidFill>
              <a:latin typeface="arial" panose="020B0604020202020204" pitchFamily="34" charset="0"/>
            </a:rPr>
            <a:t> </a:t>
          </a:r>
          <a:r>
            <a:rPr lang="en-US" sz="2800" b="1" kern="1200" dirty="0">
              <a:solidFill>
                <a:srgbClr val="FFC000"/>
              </a:solidFill>
              <a:latin typeface="arial" panose="020B0604020202020204" pitchFamily="34" charset="0"/>
            </a:rPr>
            <a:t>ATM system components</a:t>
          </a:r>
          <a:r>
            <a:rPr lang="en-US" sz="2800" b="1" kern="1200" dirty="0">
              <a:solidFill>
                <a:srgbClr val="0070C0"/>
              </a:solidFill>
              <a:latin typeface="arial" panose="020B0604020202020204" pitchFamily="34" charset="0"/>
            </a:rPr>
            <a:t> </a:t>
          </a: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</a:rPr>
            <a:t>such as</a:t>
          </a:r>
          <a:endParaRPr lang="en-GB" sz="2800" kern="1200" dirty="0"/>
        </a:p>
      </dsp:txBody>
      <dsp:txXfrm>
        <a:off x="31288" y="1209760"/>
        <a:ext cx="5315661" cy="975342"/>
      </dsp:txXfrm>
    </dsp:sp>
    <dsp:sp modelId="{AEC3F356-DFD3-47C3-A102-CBEC3CA4E5C4}">
      <dsp:nvSpPr>
        <dsp:cNvPr id="0" name=""/>
        <dsp:cNvSpPr/>
      </dsp:nvSpPr>
      <dsp:spPr>
        <a:xfrm>
          <a:off x="944" y="2356135"/>
          <a:ext cx="2632884" cy="103603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/>
            <a:t>Demand and Capacity Balancing DCB</a:t>
          </a:r>
          <a:endParaRPr lang="en-GB" sz="1700" b="1" kern="1200" dirty="0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31288" y="2386479"/>
        <a:ext cx="2572196" cy="975342"/>
      </dsp:txXfrm>
    </dsp:sp>
    <dsp:sp modelId="{B995D3BE-82BC-48FC-979A-CF6D82C15969}">
      <dsp:nvSpPr>
        <dsp:cNvPr id="0" name=""/>
        <dsp:cNvSpPr/>
      </dsp:nvSpPr>
      <dsp:spPr>
        <a:xfrm>
          <a:off x="2744409" y="2356135"/>
          <a:ext cx="2632884" cy="103603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>
              <a:latin typeface="arial" panose="020B0604020202020204" pitchFamily="34" charset="0"/>
            </a:rPr>
            <a:t>Conflict Management</a:t>
          </a:r>
          <a:endParaRPr lang="en-GB" sz="1700" b="1" kern="1200" dirty="0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2774753" y="2386479"/>
        <a:ext cx="2572196" cy="975342"/>
      </dsp:txXfrm>
    </dsp:sp>
    <dsp:sp modelId="{BE51889B-592E-460D-A9F3-F5C5D2A02B4C}">
      <dsp:nvSpPr>
        <dsp:cNvPr id="0" name=""/>
        <dsp:cNvSpPr/>
      </dsp:nvSpPr>
      <dsp:spPr>
        <a:xfrm>
          <a:off x="5598456" y="1179416"/>
          <a:ext cx="2632884" cy="103603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b="1" kern="1200" dirty="0">
              <a:solidFill>
                <a:srgbClr val="002060"/>
              </a:solidFill>
            </a:rPr>
            <a:t>Airspace Organisation and Management AOM</a:t>
          </a: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5628800" y="1209760"/>
        <a:ext cx="2572196" cy="975342"/>
      </dsp:txXfrm>
    </dsp:sp>
    <dsp:sp modelId="{CB925A92-33A9-424D-9D54-8E52711360CD}">
      <dsp:nvSpPr>
        <dsp:cNvPr id="0" name=""/>
        <dsp:cNvSpPr/>
      </dsp:nvSpPr>
      <dsp:spPr>
        <a:xfrm>
          <a:off x="5598456" y="2356135"/>
          <a:ext cx="2632884" cy="103603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>
              <a:latin typeface="arial" panose="020B0604020202020204" pitchFamily="34" charset="0"/>
            </a:rPr>
            <a:t>Traffic Synchronization TS</a:t>
          </a:r>
          <a:endParaRPr lang="en-GB" sz="1700" b="1" kern="1200" dirty="0">
            <a:latin typeface="arial" panose="020B0604020202020204" pitchFamily="34" charset="0"/>
          </a:endParaRP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5628800" y="2386479"/>
        <a:ext cx="2572196" cy="975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2457-0417-49A0-BB4D-56A49FCFB211}">
      <dsp:nvSpPr>
        <dsp:cNvPr id="0" name=""/>
        <dsp:cNvSpPr/>
      </dsp:nvSpPr>
      <dsp:spPr>
        <a:xfrm>
          <a:off x="214167" y="2195714"/>
          <a:ext cx="3131967" cy="1879180"/>
        </a:xfrm>
        <a:prstGeom prst="rect">
          <a:avLst/>
        </a:prstGeom>
        <a:solidFill>
          <a:srgbClr val="E8FCFE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300" kern="1200" dirty="0">
              <a:solidFill>
                <a:srgbClr val="002060"/>
              </a:solidFill>
              <a:latin typeface="arial" panose="020B0604020202020204" pitchFamily="34" charset="0"/>
            </a:rPr>
            <a:t>The effective dynamic adjustment of airspace characteristics to meet predicted demand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214167" y="2195714"/>
        <a:ext cx="3131967" cy="1879180"/>
      </dsp:txXfrm>
    </dsp:sp>
    <dsp:sp modelId="{4EBA5640-DDB5-46DE-9993-C03328D7D92A}">
      <dsp:nvSpPr>
        <dsp:cNvPr id="0" name=""/>
        <dsp:cNvSpPr/>
      </dsp:nvSpPr>
      <dsp:spPr>
        <a:xfrm>
          <a:off x="3651940" y="2195714"/>
          <a:ext cx="3131967" cy="1879180"/>
        </a:xfrm>
        <a:prstGeom prst="rect">
          <a:avLst/>
        </a:prstGeom>
        <a:solidFill>
          <a:srgbClr val="E8FCFE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300" kern="1200" dirty="0">
              <a:solidFill>
                <a:srgbClr val="002060"/>
              </a:solidFill>
              <a:latin typeface="arial" panose="020B0604020202020204" pitchFamily="34" charset="0"/>
            </a:rPr>
            <a:t>Aiming to keep any distortions to the </a:t>
          </a:r>
          <a:r>
            <a:rPr lang="en-GB" altLang="en-US" sz="2300" b="1" kern="1200" dirty="0">
              <a:solidFill>
                <a:srgbClr val="002060"/>
              </a:solidFill>
              <a:latin typeface="arial" panose="020B0604020202020204" pitchFamily="34" charset="0"/>
            </a:rPr>
            <a:t>Business/Mission Trajectories </a:t>
          </a:r>
          <a:r>
            <a:rPr lang="en-GB" altLang="en-US" sz="2300" kern="1200" dirty="0">
              <a:solidFill>
                <a:srgbClr val="002060"/>
              </a:solidFill>
              <a:latin typeface="arial" panose="020B0604020202020204" pitchFamily="34" charset="0"/>
            </a:rPr>
            <a:t>to the absolute minimum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3651940" y="2195714"/>
        <a:ext cx="3131967" cy="1879180"/>
      </dsp:txXfrm>
    </dsp:sp>
    <dsp:sp modelId="{1E5785D7-9487-473D-8B40-272A308D25D2}">
      <dsp:nvSpPr>
        <dsp:cNvPr id="0" name=""/>
        <dsp:cNvSpPr/>
      </dsp:nvSpPr>
      <dsp:spPr>
        <a:xfrm>
          <a:off x="5419403" y="0"/>
          <a:ext cx="3131967" cy="1879180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FFC000"/>
              </a:solidFill>
            </a:rPr>
            <a:t>ENABLES</a:t>
          </a:r>
        </a:p>
      </dsp:txBody>
      <dsp:txXfrm>
        <a:off x="5419403" y="0"/>
        <a:ext cx="3131967" cy="1879180"/>
      </dsp:txXfrm>
    </dsp:sp>
    <dsp:sp modelId="{9ED66E5F-2804-4297-AE59-1514D0D4662B}">
      <dsp:nvSpPr>
        <dsp:cNvPr id="0" name=""/>
        <dsp:cNvSpPr/>
      </dsp:nvSpPr>
      <dsp:spPr>
        <a:xfrm>
          <a:off x="2118779" y="0"/>
          <a:ext cx="3131967" cy="1879180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FFC000"/>
              </a:solidFill>
            </a:rPr>
            <a:t>TBO </a:t>
          </a:r>
        </a:p>
      </dsp:txBody>
      <dsp:txXfrm>
        <a:off x="2118779" y="0"/>
        <a:ext cx="3131967" cy="1879180"/>
      </dsp:txXfrm>
    </dsp:sp>
    <dsp:sp modelId="{7D86B0F3-54D8-4946-9A9B-AD0E2C40A64A}">
      <dsp:nvSpPr>
        <dsp:cNvPr id="0" name=""/>
        <dsp:cNvSpPr/>
      </dsp:nvSpPr>
      <dsp:spPr>
        <a:xfrm>
          <a:off x="7166352" y="2195714"/>
          <a:ext cx="3131967" cy="1879180"/>
        </a:xfrm>
        <a:prstGeom prst="rect">
          <a:avLst/>
        </a:prstGeom>
        <a:solidFill>
          <a:srgbClr val="E8FCFE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300" kern="1200" dirty="0">
              <a:solidFill>
                <a:srgbClr val="002060"/>
              </a:solidFill>
              <a:latin typeface="arial" panose="020B0604020202020204" pitchFamily="34" charset="0"/>
            </a:rPr>
            <a:t>Providing sufficient flexibility for optimization purposes</a:t>
          </a:r>
          <a:r>
            <a:rPr lang="en-GB" altLang="en-US" sz="2300" kern="1200" dirty="0">
              <a:latin typeface="arial" panose="020B0604020202020204" pitchFamily="34" charset="0"/>
            </a:rPr>
            <a:t>. </a:t>
          </a:r>
          <a:endParaRPr lang="en-GB" sz="2300" kern="1200" dirty="0"/>
        </a:p>
      </dsp:txBody>
      <dsp:txXfrm>
        <a:off x="7166352" y="2195714"/>
        <a:ext cx="3131967" cy="1879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D445A-C8ED-4D8F-85B9-9402222A0942}">
      <dsp:nvSpPr>
        <dsp:cNvPr id="0" name=""/>
        <dsp:cNvSpPr/>
      </dsp:nvSpPr>
      <dsp:spPr>
        <a:xfrm>
          <a:off x="2757070" y="609769"/>
          <a:ext cx="4153658" cy="4153658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F9E4B-2941-4272-99CA-944F9CA19F7E}">
      <dsp:nvSpPr>
        <dsp:cNvPr id="0" name=""/>
        <dsp:cNvSpPr/>
      </dsp:nvSpPr>
      <dsp:spPr>
        <a:xfrm>
          <a:off x="2735720" y="652219"/>
          <a:ext cx="4153658" cy="4153658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4046E-1C04-45CA-B246-3CD1827830C4}">
      <dsp:nvSpPr>
        <dsp:cNvPr id="0" name=""/>
        <dsp:cNvSpPr/>
      </dsp:nvSpPr>
      <dsp:spPr>
        <a:xfrm>
          <a:off x="2757070" y="609769"/>
          <a:ext cx="4153658" cy="4153658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C0CCB-3EC2-4451-B6A8-AE6F8A171BB5}">
      <dsp:nvSpPr>
        <dsp:cNvPr id="0" name=""/>
        <dsp:cNvSpPr/>
      </dsp:nvSpPr>
      <dsp:spPr>
        <a:xfrm>
          <a:off x="2757070" y="609769"/>
          <a:ext cx="4153658" cy="4153658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A3FC3-A605-4905-A23B-2784A4C453FD}">
      <dsp:nvSpPr>
        <dsp:cNvPr id="0" name=""/>
        <dsp:cNvSpPr/>
      </dsp:nvSpPr>
      <dsp:spPr>
        <a:xfrm>
          <a:off x="2757070" y="609769"/>
          <a:ext cx="4153658" cy="4153658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45412-8ADC-4E72-9948-3C98D0CD1E82}">
      <dsp:nvSpPr>
        <dsp:cNvPr id="0" name=""/>
        <dsp:cNvSpPr/>
      </dsp:nvSpPr>
      <dsp:spPr>
        <a:xfrm>
          <a:off x="2757070" y="609769"/>
          <a:ext cx="4153658" cy="4153658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5849-02EC-49F5-BC66-064F98318FA9}">
      <dsp:nvSpPr>
        <dsp:cNvPr id="0" name=""/>
        <dsp:cNvSpPr/>
      </dsp:nvSpPr>
      <dsp:spPr>
        <a:xfrm>
          <a:off x="4197336" y="2049373"/>
          <a:ext cx="1273125" cy="127445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TBO</a:t>
          </a:r>
        </a:p>
      </dsp:txBody>
      <dsp:txXfrm>
        <a:off x="4383781" y="2236012"/>
        <a:ext cx="900235" cy="901173"/>
      </dsp:txXfrm>
    </dsp:sp>
    <dsp:sp modelId="{A7082005-C631-480A-81B7-151832A0FF26}">
      <dsp:nvSpPr>
        <dsp:cNvPr id="0" name=""/>
        <dsp:cNvSpPr/>
      </dsp:nvSpPr>
      <dsp:spPr>
        <a:xfrm>
          <a:off x="4180449" y="3368"/>
          <a:ext cx="1306899" cy="130689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BT</a:t>
          </a:r>
        </a:p>
      </dsp:txBody>
      <dsp:txXfrm>
        <a:off x="4371840" y="194759"/>
        <a:ext cx="924117" cy="924117"/>
      </dsp:txXfrm>
    </dsp:sp>
    <dsp:sp modelId="{8551B60F-8D4E-4782-85CC-E6221ED1AB3B}">
      <dsp:nvSpPr>
        <dsp:cNvPr id="0" name=""/>
        <dsp:cNvSpPr/>
      </dsp:nvSpPr>
      <dsp:spPr>
        <a:xfrm>
          <a:off x="5938291" y="1018258"/>
          <a:ext cx="1306899" cy="13068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MT</a:t>
          </a:r>
        </a:p>
      </dsp:txBody>
      <dsp:txXfrm>
        <a:off x="6129682" y="1209649"/>
        <a:ext cx="924117" cy="924117"/>
      </dsp:txXfrm>
    </dsp:sp>
    <dsp:sp modelId="{C532B5A3-B033-400A-B29E-5866C414EA22}">
      <dsp:nvSpPr>
        <dsp:cNvPr id="0" name=""/>
        <dsp:cNvSpPr/>
      </dsp:nvSpPr>
      <dsp:spPr>
        <a:xfrm>
          <a:off x="5938291" y="3048039"/>
          <a:ext cx="1306899" cy="130689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FF-ICE/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eFPL</a:t>
          </a:r>
          <a:endParaRPr lang="en-US" sz="1900" b="1" kern="1200" dirty="0"/>
        </a:p>
      </dsp:txBody>
      <dsp:txXfrm>
        <a:off x="6129682" y="3239430"/>
        <a:ext cx="924117" cy="924117"/>
      </dsp:txXfrm>
    </dsp:sp>
    <dsp:sp modelId="{9C8E83AD-37AE-45BF-B0B4-6A116B2E1779}">
      <dsp:nvSpPr>
        <dsp:cNvPr id="0" name=""/>
        <dsp:cNvSpPr/>
      </dsp:nvSpPr>
      <dsp:spPr>
        <a:xfrm>
          <a:off x="4180449" y="4062930"/>
          <a:ext cx="1306899" cy="130689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FO/IOP</a:t>
          </a:r>
        </a:p>
      </dsp:txBody>
      <dsp:txXfrm>
        <a:off x="4371840" y="4254321"/>
        <a:ext cx="924117" cy="924117"/>
      </dsp:txXfrm>
    </dsp:sp>
    <dsp:sp modelId="{9A3754CF-46D0-4BAF-A0E8-5C43E36CC18B}">
      <dsp:nvSpPr>
        <dsp:cNvPr id="0" name=""/>
        <dsp:cNvSpPr/>
      </dsp:nvSpPr>
      <dsp:spPr>
        <a:xfrm>
          <a:off x="2422607" y="3048039"/>
          <a:ext cx="1306899" cy="13068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iOAT</a:t>
          </a:r>
          <a:r>
            <a:rPr lang="en-US" sz="1900" b="1" kern="1200" dirty="0"/>
            <a:t> FPL</a:t>
          </a:r>
        </a:p>
      </dsp:txBody>
      <dsp:txXfrm>
        <a:off x="2613998" y="3239430"/>
        <a:ext cx="924117" cy="924117"/>
      </dsp:txXfrm>
    </dsp:sp>
    <dsp:sp modelId="{F927EDAF-885E-4F43-B98B-478409509692}">
      <dsp:nvSpPr>
        <dsp:cNvPr id="0" name=""/>
        <dsp:cNvSpPr/>
      </dsp:nvSpPr>
      <dsp:spPr>
        <a:xfrm>
          <a:off x="2422607" y="1018258"/>
          <a:ext cx="1306899" cy="13068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AFUA</a:t>
          </a:r>
        </a:p>
      </dsp:txBody>
      <dsp:txXfrm>
        <a:off x="2613998" y="1209649"/>
        <a:ext cx="924117" cy="92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F1781-3A95-46D3-AA46-DBA5E5B01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01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419-AE6F-48B4-864E-F1D5EE0BE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41419-AE6F-48B4-864E-F1D5EE0BE1D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12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4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872232"/>
            <a:ext cx="12213712" cy="1031490"/>
            <a:chOff x="0" y="5872232"/>
            <a:chExt cx="12213712" cy="1031490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060562"/>
              <a:ext cx="12202856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0" y="6084774"/>
            <a:ext cx="2664401" cy="63260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884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2285" y="6332538"/>
            <a:ext cx="54715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 CIV MIL course 01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3436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B2B6-394D-46F5-96AC-C40564C29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3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5" name="Picture 14" descr="ecl-logo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1270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8976"/>
            <a:ext cx="10363200" cy="1470025"/>
          </a:xfrm>
        </p:spPr>
        <p:txBody>
          <a:bodyPr lIns="432000" anchor="b"/>
          <a:lstStyle>
            <a:lvl1pPr>
              <a:defRPr sz="32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429001"/>
            <a:ext cx="9444567" cy="900113"/>
          </a:xfrm>
          <a:solidFill>
            <a:srgbClr val="002A54"/>
          </a:solidFill>
        </p:spPr>
        <p:txBody>
          <a:bodyPr lIns="432000" anchor="ctr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540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03BD-2A11-4F50-A8FA-F0D835862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51084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0498-73D5-49A0-8CDE-83AB8156F9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2448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3FC5-16EA-4F0E-BBCA-1B99AAC4E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6775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A794-D12D-402C-82B2-CD8C0D756F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02180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CEE9-9276-47DF-AC72-EAED42E98F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005779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6037-D432-4613-B85D-A4396493AC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0232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E03A-A123-42C7-AB46-6142AD8DBE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8257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8790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B5F3-F998-4837-8468-111A522C12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4148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4177-97C0-4009-8741-5514ED01C0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8197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77839"/>
            <a:ext cx="2743200" cy="5640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33AD-FB7A-4F9D-AD00-1CB676882E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0554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2285" y="6332538"/>
            <a:ext cx="547158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 CIV MIL course 01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3436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B2B6-394D-46F5-96AC-C40564C29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4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wrap="none" lIns="68579" tIns="34289" rIns="68579" bIns="34289" anchor="ctr"/>
          <a:lstStyle>
            <a:lvl1pPr defTabSz="1360488">
              <a:defRPr>
                <a:solidFill>
                  <a:schemeClr val="tx1"/>
                </a:solidFill>
                <a:latin typeface="Arial" charset="0"/>
              </a:defRPr>
            </a:lvl1pPr>
            <a:lvl2pPr marL="681038" defTabSz="1360488">
              <a:defRPr>
                <a:solidFill>
                  <a:schemeClr val="tx1"/>
                </a:solidFill>
                <a:latin typeface="Arial" charset="0"/>
              </a:defRPr>
            </a:lvl2pPr>
            <a:lvl3pPr marL="1360488" defTabSz="1360488">
              <a:defRPr>
                <a:solidFill>
                  <a:schemeClr val="tx1"/>
                </a:solidFill>
                <a:latin typeface="Arial" charset="0"/>
              </a:defRPr>
            </a:lvl3pPr>
            <a:lvl4pPr marL="2041525" defTabSz="1360488">
              <a:defRPr>
                <a:solidFill>
                  <a:schemeClr val="tx1"/>
                </a:solidFill>
                <a:latin typeface="Arial" charset="0"/>
              </a:defRPr>
            </a:lvl4pPr>
            <a:lvl5pPr marL="2720975" defTabSz="1360488">
              <a:defRPr>
                <a:solidFill>
                  <a:schemeClr val="tx1"/>
                </a:solidFill>
                <a:latin typeface="Arial" charset="0"/>
              </a:defRPr>
            </a:lvl5pPr>
            <a:lvl6pPr marL="31781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353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925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497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15" descr="ecl-logo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-47625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9611"/>
            <a:ext cx="10363200" cy="1469390"/>
          </a:xfrm>
        </p:spPr>
        <p:txBody>
          <a:bodyPr lIns="431989" anchor="b"/>
          <a:lstStyle>
            <a:lvl1pPr>
              <a:defRPr sz="2025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3429000"/>
            <a:ext cx="9444991" cy="900430"/>
          </a:xfrm>
          <a:solidFill>
            <a:srgbClr val="002A54"/>
          </a:solidFill>
        </p:spPr>
        <p:txBody>
          <a:bodyPr lIns="431989" anchor="ctr"/>
          <a:lstStyle>
            <a:lvl1pPr marL="0" indent="0">
              <a:buFont typeface="Wingdings" pitchFamily="2" charset="2"/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33398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74D6-89B0-415E-A03A-5FC8DD6E73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1772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60" y="4406900"/>
            <a:ext cx="10363200" cy="1362710"/>
          </a:xfrm>
        </p:spPr>
        <p:txBody>
          <a:bodyPr/>
          <a:lstStyle>
            <a:lvl1pPr algn="l">
              <a:defRPr sz="202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660" y="2907031"/>
            <a:ext cx="10363200" cy="1499870"/>
          </a:xfrm>
        </p:spPr>
        <p:txBody>
          <a:bodyPr anchor="b"/>
          <a:lstStyle>
            <a:lvl1pPr marL="0" indent="0">
              <a:buNone/>
              <a:defRPr sz="975"/>
            </a:lvl1pPr>
            <a:lvl2pPr marL="230429" indent="0">
              <a:buNone/>
              <a:defRPr sz="900"/>
            </a:lvl2pPr>
            <a:lvl3pPr marL="460858" indent="0">
              <a:buNone/>
              <a:defRPr sz="825"/>
            </a:lvl3pPr>
            <a:lvl4pPr marL="691286" indent="0">
              <a:buNone/>
              <a:defRPr sz="675"/>
            </a:lvl4pPr>
            <a:lvl5pPr marL="921716" indent="0">
              <a:buNone/>
              <a:defRPr sz="675"/>
            </a:lvl5pPr>
            <a:lvl6pPr marL="1152144" indent="0">
              <a:buNone/>
              <a:defRPr sz="675"/>
            </a:lvl6pPr>
            <a:lvl7pPr marL="1382573" indent="0">
              <a:buNone/>
              <a:defRPr sz="675"/>
            </a:lvl7pPr>
            <a:lvl8pPr marL="1613002" indent="0">
              <a:buNone/>
              <a:defRPr sz="675"/>
            </a:lvl8pPr>
            <a:lvl9pPr marL="18434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B26-206D-4951-8C02-1D6A9005AC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43315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171"/>
            <a:ext cx="5425440" cy="450342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614171"/>
            <a:ext cx="5425440" cy="450342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502A-C838-4F72-90CD-D72E4359DF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1241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430"/>
            <a:ext cx="5387340" cy="6400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0429" indent="0">
              <a:buNone/>
              <a:defRPr sz="975" b="1"/>
            </a:lvl2pPr>
            <a:lvl3pPr marL="460858" indent="0">
              <a:buNone/>
              <a:defRPr sz="900" b="1"/>
            </a:lvl3pPr>
            <a:lvl4pPr marL="691286" indent="0">
              <a:buNone/>
              <a:defRPr sz="825" b="1"/>
            </a:lvl4pPr>
            <a:lvl5pPr marL="921716" indent="0">
              <a:buNone/>
              <a:defRPr sz="825" b="1"/>
            </a:lvl5pPr>
            <a:lvl6pPr marL="1152144" indent="0">
              <a:buNone/>
              <a:defRPr sz="825" b="1"/>
            </a:lvl6pPr>
            <a:lvl7pPr marL="1382573" indent="0">
              <a:buNone/>
              <a:defRPr sz="825" b="1"/>
            </a:lvl7pPr>
            <a:lvl8pPr marL="1613002" indent="0">
              <a:buNone/>
              <a:defRPr sz="825" b="1"/>
            </a:lvl8pPr>
            <a:lvl9pPr marL="184343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510"/>
            <a:ext cx="5387340" cy="3950970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93" y="1535430"/>
            <a:ext cx="5388609" cy="6400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0429" indent="0">
              <a:buNone/>
              <a:defRPr sz="975" b="1"/>
            </a:lvl2pPr>
            <a:lvl3pPr marL="460858" indent="0">
              <a:buNone/>
              <a:defRPr sz="900" b="1"/>
            </a:lvl3pPr>
            <a:lvl4pPr marL="691286" indent="0">
              <a:buNone/>
              <a:defRPr sz="825" b="1"/>
            </a:lvl4pPr>
            <a:lvl5pPr marL="921716" indent="0">
              <a:buNone/>
              <a:defRPr sz="825" b="1"/>
            </a:lvl5pPr>
            <a:lvl6pPr marL="1152144" indent="0">
              <a:buNone/>
              <a:defRPr sz="825" b="1"/>
            </a:lvl6pPr>
            <a:lvl7pPr marL="1382573" indent="0">
              <a:buNone/>
              <a:defRPr sz="825" b="1"/>
            </a:lvl7pPr>
            <a:lvl8pPr marL="1613002" indent="0">
              <a:buNone/>
              <a:defRPr sz="825" b="1"/>
            </a:lvl8pPr>
            <a:lvl9pPr marL="184343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93" y="2175510"/>
            <a:ext cx="5388609" cy="3950970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2DC7-043A-49C8-8483-37E1B37BD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8643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15F6-C181-4E7E-87E0-DE8CE42B26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509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41048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FC3E-4D25-4747-9F34-3AA934F02E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54881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660" cy="1162050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3" y="273051"/>
            <a:ext cx="6816089" cy="585343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0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0660" cy="4691380"/>
          </a:xfrm>
        </p:spPr>
        <p:txBody>
          <a:bodyPr/>
          <a:lstStyle>
            <a:lvl1pPr marL="0" indent="0">
              <a:buNone/>
              <a:defRPr sz="675"/>
            </a:lvl1pPr>
            <a:lvl2pPr marL="230429" indent="0">
              <a:buNone/>
              <a:defRPr sz="600"/>
            </a:lvl2pPr>
            <a:lvl3pPr marL="460858" indent="0">
              <a:buNone/>
              <a:defRPr sz="525"/>
            </a:lvl3pPr>
            <a:lvl4pPr marL="691286" indent="0">
              <a:buNone/>
              <a:defRPr sz="450"/>
            </a:lvl4pPr>
            <a:lvl5pPr marL="921716" indent="0">
              <a:buNone/>
              <a:defRPr sz="450"/>
            </a:lvl5pPr>
            <a:lvl6pPr marL="1152144" indent="0">
              <a:buNone/>
              <a:defRPr sz="450"/>
            </a:lvl6pPr>
            <a:lvl7pPr marL="1382573" indent="0">
              <a:buNone/>
              <a:defRPr sz="450"/>
            </a:lvl7pPr>
            <a:lvl8pPr marL="1613002" indent="0">
              <a:buNone/>
              <a:defRPr sz="450"/>
            </a:lvl8pPr>
            <a:lvl9pPr marL="184343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B685-9C5D-42DD-A6FA-7EF3EB283B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8700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40" y="4800600"/>
            <a:ext cx="7315200" cy="566420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40" y="613410"/>
            <a:ext cx="7315200" cy="4114800"/>
          </a:xfrm>
        </p:spPr>
        <p:txBody>
          <a:bodyPr/>
          <a:lstStyle>
            <a:lvl1pPr marL="0" indent="0">
              <a:buNone/>
              <a:defRPr sz="1650"/>
            </a:lvl1pPr>
            <a:lvl2pPr marL="230429" indent="0">
              <a:buNone/>
              <a:defRPr sz="1425"/>
            </a:lvl2pPr>
            <a:lvl3pPr marL="460858" indent="0">
              <a:buNone/>
              <a:defRPr sz="1200"/>
            </a:lvl3pPr>
            <a:lvl4pPr marL="691286" indent="0">
              <a:buNone/>
              <a:defRPr sz="975"/>
            </a:lvl4pPr>
            <a:lvl5pPr marL="921716" indent="0">
              <a:buNone/>
              <a:defRPr sz="975"/>
            </a:lvl5pPr>
            <a:lvl6pPr marL="1152144" indent="0">
              <a:buNone/>
              <a:defRPr sz="975"/>
            </a:lvl6pPr>
            <a:lvl7pPr marL="1382573" indent="0">
              <a:buNone/>
              <a:defRPr sz="975"/>
            </a:lvl7pPr>
            <a:lvl8pPr marL="1613002" indent="0">
              <a:buNone/>
              <a:defRPr sz="975"/>
            </a:lvl8pPr>
            <a:lvl9pPr marL="1843430" indent="0">
              <a:buNone/>
              <a:defRPr sz="9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40" y="5367020"/>
            <a:ext cx="7315200" cy="805180"/>
          </a:xfrm>
        </p:spPr>
        <p:txBody>
          <a:bodyPr/>
          <a:lstStyle>
            <a:lvl1pPr marL="0" indent="0">
              <a:buNone/>
              <a:defRPr sz="675"/>
            </a:lvl1pPr>
            <a:lvl2pPr marL="230429" indent="0">
              <a:buNone/>
              <a:defRPr sz="600"/>
            </a:lvl2pPr>
            <a:lvl3pPr marL="460858" indent="0">
              <a:buNone/>
              <a:defRPr sz="525"/>
            </a:lvl3pPr>
            <a:lvl4pPr marL="691286" indent="0">
              <a:buNone/>
              <a:defRPr sz="450"/>
            </a:lvl4pPr>
            <a:lvl5pPr marL="921716" indent="0">
              <a:buNone/>
              <a:defRPr sz="450"/>
            </a:lvl5pPr>
            <a:lvl6pPr marL="1152144" indent="0">
              <a:buNone/>
              <a:defRPr sz="450"/>
            </a:lvl6pPr>
            <a:lvl7pPr marL="1382573" indent="0">
              <a:buNone/>
              <a:defRPr sz="450"/>
            </a:lvl7pPr>
            <a:lvl8pPr marL="1613002" indent="0">
              <a:buNone/>
              <a:defRPr sz="450"/>
            </a:lvl8pPr>
            <a:lvl9pPr marL="184343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EF28-CC78-449E-991E-C74E95EB1A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5640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FAEF-3A8A-4410-8CC1-F737027EFD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3663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77520"/>
            <a:ext cx="2743200" cy="5640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520"/>
            <a:ext cx="8107680" cy="5640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F479-E5C8-467A-8551-D28025BC4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73406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77520"/>
            <a:ext cx="10972800" cy="5640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4954-B80C-480F-A864-E8FA46B0E0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1296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521"/>
            <a:ext cx="9118600" cy="775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171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6960" y="1614171"/>
            <a:ext cx="542544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6960" y="3926840"/>
            <a:ext cx="542544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2268-95FD-4037-8187-DA6074277F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1401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521"/>
            <a:ext cx="9118600" cy="775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171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614171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8EF7-9BA8-4C60-ACAD-3222A3B5AF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03274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3" y="609600"/>
            <a:ext cx="92138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0504-3816-4514-899D-25545CF7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83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839"/>
            <a:ext cx="9118600" cy="776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489"/>
            <a:ext cx="5384800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14489"/>
            <a:ext cx="5384800" cy="4503738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3F67C-DEC7-43A6-A1DA-D3EF3F6D98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506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555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63753" y="609600"/>
            <a:ext cx="92138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 CIV MIL course 01 2023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9BBE-F2C3-4143-A144-259E6ADE2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76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wrap="none" lIns="68579" tIns="34289" rIns="68579" bIns="34289" anchor="ctr"/>
          <a:lstStyle>
            <a:lvl1pPr defTabSz="1360488">
              <a:defRPr>
                <a:solidFill>
                  <a:schemeClr val="tx1"/>
                </a:solidFill>
                <a:latin typeface="Arial" charset="0"/>
              </a:defRPr>
            </a:lvl1pPr>
            <a:lvl2pPr marL="681038" defTabSz="1360488">
              <a:defRPr>
                <a:solidFill>
                  <a:schemeClr val="tx1"/>
                </a:solidFill>
                <a:latin typeface="Arial" charset="0"/>
              </a:defRPr>
            </a:lvl2pPr>
            <a:lvl3pPr marL="1360488" defTabSz="1360488">
              <a:defRPr>
                <a:solidFill>
                  <a:schemeClr val="tx1"/>
                </a:solidFill>
                <a:latin typeface="Arial" charset="0"/>
              </a:defRPr>
            </a:lvl3pPr>
            <a:lvl4pPr marL="2041525" defTabSz="1360488">
              <a:defRPr>
                <a:solidFill>
                  <a:schemeClr val="tx1"/>
                </a:solidFill>
                <a:latin typeface="Arial" charset="0"/>
              </a:defRPr>
            </a:lvl4pPr>
            <a:lvl5pPr marL="2720975" defTabSz="1360488">
              <a:defRPr>
                <a:solidFill>
                  <a:schemeClr val="tx1"/>
                </a:solidFill>
                <a:latin typeface="Arial" charset="0"/>
              </a:defRPr>
            </a:lvl5pPr>
            <a:lvl6pPr marL="31781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353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925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497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15" descr="ecl-logo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-46989"/>
            <a:ext cx="1371600" cy="11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9611"/>
            <a:ext cx="10363200" cy="1469390"/>
          </a:xfrm>
        </p:spPr>
        <p:txBody>
          <a:bodyPr lIns="431989" anchor="b"/>
          <a:lstStyle>
            <a:lvl1pPr>
              <a:defRPr sz="2025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" y="3429000"/>
            <a:ext cx="9444991" cy="900430"/>
          </a:xfrm>
          <a:solidFill>
            <a:srgbClr val="002A54"/>
          </a:solidFill>
        </p:spPr>
        <p:txBody>
          <a:bodyPr lIns="431989" anchor="ctr"/>
          <a:lstStyle>
            <a:lvl1pPr marL="0" indent="0">
              <a:buFont typeface="Wingdings" pitchFamily="2" charset="2"/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6598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DC6A-992D-48FC-A751-8B08630037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2894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60" y="4406900"/>
            <a:ext cx="10363200" cy="1362710"/>
          </a:xfrm>
        </p:spPr>
        <p:txBody>
          <a:bodyPr/>
          <a:lstStyle>
            <a:lvl1pPr algn="l">
              <a:defRPr sz="202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660" y="2907031"/>
            <a:ext cx="10363200" cy="1499870"/>
          </a:xfrm>
        </p:spPr>
        <p:txBody>
          <a:bodyPr anchor="b"/>
          <a:lstStyle>
            <a:lvl1pPr marL="0" indent="0">
              <a:buNone/>
              <a:defRPr sz="975"/>
            </a:lvl1pPr>
            <a:lvl2pPr marL="230429" indent="0">
              <a:buNone/>
              <a:defRPr sz="900"/>
            </a:lvl2pPr>
            <a:lvl3pPr marL="460858" indent="0">
              <a:buNone/>
              <a:defRPr sz="825"/>
            </a:lvl3pPr>
            <a:lvl4pPr marL="691286" indent="0">
              <a:buNone/>
              <a:defRPr sz="675"/>
            </a:lvl4pPr>
            <a:lvl5pPr marL="921716" indent="0">
              <a:buNone/>
              <a:defRPr sz="675"/>
            </a:lvl5pPr>
            <a:lvl6pPr marL="1152144" indent="0">
              <a:buNone/>
              <a:defRPr sz="675"/>
            </a:lvl6pPr>
            <a:lvl7pPr marL="1382573" indent="0">
              <a:buNone/>
              <a:defRPr sz="675"/>
            </a:lvl7pPr>
            <a:lvl8pPr marL="1613002" indent="0">
              <a:buNone/>
              <a:defRPr sz="675"/>
            </a:lvl8pPr>
            <a:lvl9pPr marL="184343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DAF9-B173-4AAB-B7F4-F9EFBC3CB9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54556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172"/>
            <a:ext cx="5425440" cy="450342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614172"/>
            <a:ext cx="5425440" cy="450342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97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79D5-BD44-455F-A9E9-D544A7D121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73105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430"/>
            <a:ext cx="5387340" cy="6400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0429" indent="0">
              <a:buNone/>
              <a:defRPr sz="975" b="1"/>
            </a:lvl2pPr>
            <a:lvl3pPr marL="460858" indent="0">
              <a:buNone/>
              <a:defRPr sz="900" b="1"/>
            </a:lvl3pPr>
            <a:lvl4pPr marL="691286" indent="0">
              <a:buNone/>
              <a:defRPr sz="825" b="1"/>
            </a:lvl4pPr>
            <a:lvl5pPr marL="921716" indent="0">
              <a:buNone/>
              <a:defRPr sz="825" b="1"/>
            </a:lvl5pPr>
            <a:lvl6pPr marL="1152144" indent="0">
              <a:buNone/>
              <a:defRPr sz="825" b="1"/>
            </a:lvl6pPr>
            <a:lvl7pPr marL="1382573" indent="0">
              <a:buNone/>
              <a:defRPr sz="825" b="1"/>
            </a:lvl7pPr>
            <a:lvl8pPr marL="1613002" indent="0">
              <a:buNone/>
              <a:defRPr sz="825" b="1"/>
            </a:lvl8pPr>
            <a:lvl9pPr marL="184343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510"/>
            <a:ext cx="5387340" cy="3950970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94" y="1535430"/>
            <a:ext cx="5388609" cy="64008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0429" indent="0">
              <a:buNone/>
              <a:defRPr sz="975" b="1"/>
            </a:lvl2pPr>
            <a:lvl3pPr marL="460858" indent="0">
              <a:buNone/>
              <a:defRPr sz="900" b="1"/>
            </a:lvl3pPr>
            <a:lvl4pPr marL="691286" indent="0">
              <a:buNone/>
              <a:defRPr sz="825" b="1"/>
            </a:lvl4pPr>
            <a:lvl5pPr marL="921716" indent="0">
              <a:buNone/>
              <a:defRPr sz="825" b="1"/>
            </a:lvl5pPr>
            <a:lvl6pPr marL="1152144" indent="0">
              <a:buNone/>
              <a:defRPr sz="825" b="1"/>
            </a:lvl6pPr>
            <a:lvl7pPr marL="1382573" indent="0">
              <a:buNone/>
              <a:defRPr sz="825" b="1"/>
            </a:lvl7pPr>
            <a:lvl8pPr marL="1613002" indent="0">
              <a:buNone/>
              <a:defRPr sz="825" b="1"/>
            </a:lvl8pPr>
            <a:lvl9pPr marL="184343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94" y="2175510"/>
            <a:ext cx="5388609" cy="3950970"/>
          </a:xfrm>
        </p:spPr>
        <p:txBody>
          <a:bodyPr/>
          <a:lstStyle>
            <a:lvl1pPr>
              <a:defRPr sz="1200"/>
            </a:lvl1pPr>
            <a:lvl2pPr>
              <a:defRPr sz="975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C879-75A2-450A-BA76-4D876C8BA6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343281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22DB-7E1E-4216-8D45-1000074B6C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3008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3EFB-0C27-46C1-86FB-04B0202721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71021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660" cy="1162050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4" y="273051"/>
            <a:ext cx="6816089" cy="585343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0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0660" cy="4691380"/>
          </a:xfrm>
        </p:spPr>
        <p:txBody>
          <a:bodyPr/>
          <a:lstStyle>
            <a:lvl1pPr marL="0" indent="0">
              <a:buNone/>
              <a:defRPr sz="675"/>
            </a:lvl1pPr>
            <a:lvl2pPr marL="230429" indent="0">
              <a:buNone/>
              <a:defRPr sz="600"/>
            </a:lvl2pPr>
            <a:lvl3pPr marL="460858" indent="0">
              <a:buNone/>
              <a:defRPr sz="525"/>
            </a:lvl3pPr>
            <a:lvl4pPr marL="691286" indent="0">
              <a:buNone/>
              <a:defRPr sz="450"/>
            </a:lvl4pPr>
            <a:lvl5pPr marL="921716" indent="0">
              <a:buNone/>
              <a:defRPr sz="450"/>
            </a:lvl5pPr>
            <a:lvl6pPr marL="1152144" indent="0">
              <a:buNone/>
              <a:defRPr sz="450"/>
            </a:lvl6pPr>
            <a:lvl7pPr marL="1382573" indent="0">
              <a:buNone/>
              <a:defRPr sz="450"/>
            </a:lvl7pPr>
            <a:lvl8pPr marL="1613002" indent="0">
              <a:buNone/>
              <a:defRPr sz="450"/>
            </a:lvl8pPr>
            <a:lvl9pPr marL="184343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D273-4F56-4AFE-99F3-B05AF8C0F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14500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40" y="4800600"/>
            <a:ext cx="7315200" cy="566420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40" y="613410"/>
            <a:ext cx="7315200" cy="4114800"/>
          </a:xfrm>
        </p:spPr>
        <p:txBody>
          <a:bodyPr/>
          <a:lstStyle>
            <a:lvl1pPr marL="0" indent="0">
              <a:buNone/>
              <a:defRPr sz="1650"/>
            </a:lvl1pPr>
            <a:lvl2pPr marL="230429" indent="0">
              <a:buNone/>
              <a:defRPr sz="1425"/>
            </a:lvl2pPr>
            <a:lvl3pPr marL="460858" indent="0">
              <a:buNone/>
              <a:defRPr sz="1200"/>
            </a:lvl3pPr>
            <a:lvl4pPr marL="691286" indent="0">
              <a:buNone/>
              <a:defRPr sz="975"/>
            </a:lvl4pPr>
            <a:lvl5pPr marL="921716" indent="0">
              <a:buNone/>
              <a:defRPr sz="975"/>
            </a:lvl5pPr>
            <a:lvl6pPr marL="1152144" indent="0">
              <a:buNone/>
              <a:defRPr sz="975"/>
            </a:lvl6pPr>
            <a:lvl7pPr marL="1382573" indent="0">
              <a:buNone/>
              <a:defRPr sz="975"/>
            </a:lvl7pPr>
            <a:lvl8pPr marL="1613002" indent="0">
              <a:buNone/>
              <a:defRPr sz="975"/>
            </a:lvl8pPr>
            <a:lvl9pPr marL="1843430" indent="0">
              <a:buNone/>
              <a:defRPr sz="9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40" y="5367020"/>
            <a:ext cx="7315200" cy="805180"/>
          </a:xfrm>
        </p:spPr>
        <p:txBody>
          <a:bodyPr/>
          <a:lstStyle>
            <a:lvl1pPr marL="0" indent="0">
              <a:buNone/>
              <a:defRPr sz="675"/>
            </a:lvl1pPr>
            <a:lvl2pPr marL="230429" indent="0">
              <a:buNone/>
              <a:defRPr sz="600"/>
            </a:lvl2pPr>
            <a:lvl3pPr marL="460858" indent="0">
              <a:buNone/>
              <a:defRPr sz="525"/>
            </a:lvl3pPr>
            <a:lvl4pPr marL="691286" indent="0">
              <a:buNone/>
              <a:defRPr sz="450"/>
            </a:lvl4pPr>
            <a:lvl5pPr marL="921716" indent="0">
              <a:buNone/>
              <a:defRPr sz="450"/>
            </a:lvl5pPr>
            <a:lvl6pPr marL="1152144" indent="0">
              <a:buNone/>
              <a:defRPr sz="450"/>
            </a:lvl6pPr>
            <a:lvl7pPr marL="1382573" indent="0">
              <a:buNone/>
              <a:defRPr sz="450"/>
            </a:lvl7pPr>
            <a:lvl8pPr marL="1613002" indent="0">
              <a:buNone/>
              <a:defRPr sz="450"/>
            </a:lvl8pPr>
            <a:lvl9pPr marL="184343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7E46-816B-4AE4-AFB1-E79FE62563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050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891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1784-D148-4583-86E8-17E35F047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012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77520"/>
            <a:ext cx="2743200" cy="5640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520"/>
            <a:ext cx="8107680" cy="5640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7E3-444A-411D-8A25-F979D5119D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27413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77520"/>
            <a:ext cx="10972800" cy="5640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8465-D265-4EE0-B846-E935020A2F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95798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521"/>
            <a:ext cx="9118600" cy="775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172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6960" y="1614171"/>
            <a:ext cx="542544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6960" y="3926840"/>
            <a:ext cx="542544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0DD0-A460-4A72-AC68-E788B2B30F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53062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521"/>
            <a:ext cx="9118600" cy="775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172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614172"/>
            <a:ext cx="5425440" cy="4503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F0F3-435A-4BBE-81D4-CA9B3FCD14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78941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4" y="609600"/>
            <a:ext cx="92138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8800-751E-4257-900C-7C8FAF1D3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80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839"/>
            <a:ext cx="9118600" cy="776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4489"/>
            <a:ext cx="5384800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14489"/>
            <a:ext cx="5384800" cy="4503738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78D2-A540-4FBB-986D-068C811881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57501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63754" y="609600"/>
            <a:ext cx="92138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 CIV MIL course 01 2023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ECA2-BE7A-44B9-95EE-9388778AF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06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RPORATE Col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872232"/>
            <a:ext cx="12213712" cy="1031490"/>
            <a:chOff x="0" y="5872232"/>
            <a:chExt cx="12213712" cy="1031490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8840326" y="5872232"/>
              <a:ext cx="3373386" cy="251334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3" h="19790">
                  <a:moveTo>
                    <a:pt x="0" y="18822"/>
                  </a:moveTo>
                  <a:lnTo>
                    <a:pt x="14932" y="19790"/>
                  </a:lnTo>
                  <a:cubicBezTo>
                    <a:pt x="14937" y="16457"/>
                    <a:pt x="14928" y="3333"/>
                    <a:pt x="14933" y="0"/>
                  </a:cubicBezTo>
                  <a:lnTo>
                    <a:pt x="1057" y="9"/>
                  </a:lnTo>
                  <a:cubicBezTo>
                    <a:pt x="870" y="3342"/>
                    <a:pt x="187" y="15489"/>
                    <a:pt x="0" y="188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6060562"/>
              <a:ext cx="12202856" cy="84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547823" y="-45721"/>
            <a:ext cx="1309850" cy="1427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84" y="209994"/>
            <a:ext cx="995412" cy="10100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933440" y="434230"/>
            <a:ext cx="1434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Supporting European </a:t>
            </a:r>
            <a:b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90" y="6100794"/>
            <a:ext cx="2664401" cy="60056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0040" y="1220046"/>
            <a:ext cx="9124528" cy="2208956"/>
          </a:xfrm>
        </p:spPr>
        <p:txBody>
          <a:bodyPr lIns="0" tIns="0" rIns="0" bIns="0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0040" y="3429001"/>
            <a:ext cx="9124528" cy="900113"/>
          </a:xfrm>
          <a:noFill/>
        </p:spPr>
        <p:txBody>
          <a:bodyPr lIns="0" tIns="72000" rIns="0" bIns="0" anchor="t" anchorCtr="0"/>
          <a:lstStyle>
            <a:lvl1pPr marL="0" indent="0">
              <a:buFont typeface="Wingdings" pitchFamily="2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151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CD14E-C948-4238-95C1-5D39288593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0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2496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652521"/>
            <a:ext cx="9361170" cy="1362075"/>
          </a:xfrm>
        </p:spPr>
        <p:txBody>
          <a:bodyPr/>
          <a:lstStyle>
            <a:lvl1pPr algn="l">
              <a:defRPr sz="3600" b="0" cap="all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990" y="2003743"/>
            <a:ext cx="93611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C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0B330C-B669-4259-97E4-65746F36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1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14488"/>
            <a:ext cx="5384800" cy="45037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56E8D-B8B0-4628-8A79-AE7530179D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36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432D7-7D4E-4BD8-89B2-C7242758F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1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8804C-8C27-42B2-8170-44828B68C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7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9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5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84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477839"/>
            <a:ext cx="1562100" cy="56403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7839"/>
            <a:ext cx="8026400" cy="564038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98660-F4BC-4BD2-8591-243B8BBDC0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1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118800" cy="7776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01526"/>
            <a:ext cx="6815667" cy="43106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01526"/>
            <a:ext cx="4011084" cy="4310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6AFE-AE51-47FD-9E42-0A0B647709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15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560070"/>
            <a:ext cx="7315200" cy="416750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C66E7-E0DD-4540-93E6-1AA3176D6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8724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7839"/>
            <a:ext cx="9803130" cy="7762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14488"/>
            <a:ext cx="9803130" cy="4503737"/>
          </a:xfrm>
          <a:effectLst/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GEN CIV MIL course 01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FFC8B-E3BE-413C-8A7D-7FE106AD15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943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GEN CIV MIL course 01 2023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813" r:id="rId1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"/>
            <a:ext cx="12192000" cy="207963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7" name="Picture 16" descr="ecl-logo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1270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8351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GEN CIV MIL course 01 2023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8A5F99-7FB7-48AA-91D6-4595DA8847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52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3"/>
            <a:ext cx="12192000" cy="207963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6086" tIns="23043" rIns="46086" bIns="2304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txBody>
          <a:bodyPr wrap="none" lIns="46086" tIns="23043" rIns="46086" bIns="2304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41"/>
            <a:ext cx="9118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8351" y="6572253"/>
            <a:ext cx="5562600" cy="269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50" smtClean="0">
                <a:solidFill>
                  <a:srgbClr val="80808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3"/>
            <a:ext cx="635000" cy="269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5FDD60DE-41E7-4DC0-B87C-C6B69BDCE3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7" descr="ecl-logo-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69" y="-47625"/>
            <a:ext cx="139276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>
    <p:fade/>
  </p:transition>
  <p:hf hdr="0" dt="0"/>
  <p:txStyles>
    <p:titleStyle>
      <a:lvl1pPr algn="l" defTabSz="684610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+mj-lt"/>
          <a:ea typeface="+mj-ea"/>
          <a:cs typeface="+mj-cs"/>
        </a:defRPr>
      </a:lvl1pPr>
      <a:lvl2pPr algn="l" defTabSz="684610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2pPr>
      <a:lvl3pPr algn="l" defTabSz="684610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3pPr>
      <a:lvl4pPr algn="l" defTabSz="684610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4pPr>
      <a:lvl5pPr algn="l" defTabSz="684610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5pPr>
      <a:lvl6pPr marL="230429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6pPr>
      <a:lvl7pPr marL="460858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7pPr>
      <a:lvl8pPr marL="691286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8pPr>
      <a:lvl9pPr marL="921716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9pPr>
    </p:titleStyle>
    <p:bodyStyle>
      <a:lvl1pPr marL="255985" indent="-255985" algn="l" defTabSz="684610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defTabSz="684610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975">
          <a:solidFill>
            <a:schemeClr val="tx1"/>
          </a:solidFill>
          <a:latin typeface="+mn-lt"/>
        </a:defRPr>
      </a:lvl2pPr>
      <a:lvl3pPr marL="856060" indent="-170260" algn="l" defTabSz="684610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200150" indent="-170260" algn="l" defTabSz="684610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825">
          <a:solidFill>
            <a:schemeClr val="tx1"/>
          </a:solidFill>
          <a:latin typeface="+mn-lt"/>
        </a:defRPr>
      </a:lvl4pPr>
      <a:lvl5pPr marL="1541860" indent="-170260" algn="l" defTabSz="684610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675">
          <a:solidFill>
            <a:schemeClr val="tx1"/>
          </a:solidFill>
          <a:latin typeface="+mn-lt"/>
        </a:defRPr>
      </a:lvl5pPr>
      <a:lvl6pPr marL="1773022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6pPr>
      <a:lvl7pPr marL="2003450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7pPr>
      <a:lvl8pPr marL="2233880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8pPr>
      <a:lvl9pPr marL="2464308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29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58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86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1716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144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82573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3002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43430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12192000" cy="208280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6086" tIns="23043" rIns="46086" bIns="2304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18251"/>
            <a:ext cx="12192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txBody>
          <a:bodyPr wrap="none" lIns="46086" tIns="23043" rIns="46086" bIns="2304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520"/>
            <a:ext cx="91186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170"/>
            <a:ext cx="10972800" cy="45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8351" y="6572251"/>
            <a:ext cx="5562600" cy="270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80808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sv-SE" altLang="en-US"/>
              <a:t>GEN CIV MIL course 01 2023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70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1C888C1F-C4AA-462E-90BC-85D7024B56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104" name="Picture 17" descr="ecl-logo-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991" y="-46989"/>
            <a:ext cx="1391920" cy="11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ransition>
    <p:fade/>
  </p:transition>
  <p:hf hdr="0" dt="0"/>
  <p:txStyles>
    <p:titleStyle>
      <a:lvl1pPr algn="l" defTabSz="683895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+mj-lt"/>
          <a:ea typeface="+mj-ea"/>
          <a:cs typeface="+mj-cs"/>
        </a:defRPr>
      </a:lvl1pPr>
      <a:lvl2pPr algn="l" defTabSz="683895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2pPr>
      <a:lvl3pPr algn="l" defTabSz="683895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3pPr>
      <a:lvl4pPr algn="l" defTabSz="683895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4pPr>
      <a:lvl5pPr algn="l" defTabSz="683895" rtl="0" eaLnBrk="0" fontAlgn="base" hangingPunct="0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5pPr>
      <a:lvl6pPr marL="230429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6pPr>
      <a:lvl7pPr marL="460858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7pPr>
      <a:lvl8pPr marL="691286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8pPr>
      <a:lvl9pPr marL="921716" algn="l" defTabSz="685686" rtl="0" fontAlgn="base">
        <a:spcBef>
          <a:spcPct val="0"/>
        </a:spcBef>
        <a:spcAft>
          <a:spcPct val="0"/>
        </a:spcAft>
        <a:defRPr sz="1500">
          <a:solidFill>
            <a:srgbClr val="003366"/>
          </a:solidFill>
          <a:latin typeface="Arial" charset="0"/>
        </a:defRPr>
      </a:lvl9pPr>
    </p:titleStyle>
    <p:bodyStyle>
      <a:lvl1pPr marL="255270" indent="-255270" algn="l" defTabSz="683895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55308" indent="-212408" algn="l" defTabSz="683895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960">
          <a:solidFill>
            <a:schemeClr val="tx1"/>
          </a:solidFill>
          <a:latin typeface="+mn-lt"/>
        </a:defRPr>
      </a:lvl2pPr>
      <a:lvl3pPr marL="855345" indent="-169545" algn="l" defTabSz="683895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200150" indent="-169545" algn="l" defTabSz="683895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780">
          <a:solidFill>
            <a:schemeClr val="tx1"/>
          </a:solidFill>
          <a:latin typeface="+mn-lt"/>
        </a:defRPr>
      </a:lvl4pPr>
      <a:lvl5pPr marL="1541145" indent="-169545" algn="l" defTabSz="683895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Font typeface="Wingdings" panose="05000000000000000000" pitchFamily="2" charset="2"/>
        <a:buChar char="§"/>
        <a:defRPr sz="660">
          <a:solidFill>
            <a:schemeClr val="tx1"/>
          </a:solidFill>
          <a:latin typeface="+mn-lt"/>
        </a:defRPr>
      </a:lvl5pPr>
      <a:lvl6pPr marL="1773022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6pPr>
      <a:lvl7pPr marL="2003450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7pPr>
      <a:lvl8pPr marL="2233880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8pPr>
      <a:lvl9pPr marL="2464308" indent="-171221" algn="l" defTabSz="685686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29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58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86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1716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144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82573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3002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43430" algn="l" defTabSz="46085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330696"/>
            <a:ext cx="12201021" cy="527304"/>
            <a:chOff x="0" y="6330696"/>
            <a:chExt cx="12201021" cy="527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557112"/>
              <a:ext cx="12192000" cy="300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9800141" y="6330696"/>
              <a:ext cx="2400880" cy="248907"/>
            </a:xfrm>
            <a:custGeom>
              <a:avLst/>
              <a:gdLst>
                <a:gd name="T0" fmla="*/ 0 w 1423"/>
                <a:gd name="T1" fmla="*/ 80 h 80"/>
                <a:gd name="T2" fmla="*/ 1423 w 1423"/>
                <a:gd name="T3" fmla="*/ 80 h 80"/>
                <a:gd name="T4" fmla="*/ 1423 w 1423"/>
                <a:gd name="T5" fmla="*/ 0 h 80"/>
                <a:gd name="T6" fmla="*/ 80 w 1423"/>
                <a:gd name="T7" fmla="*/ 0 h 80"/>
                <a:gd name="T8" fmla="*/ 0 w 1423"/>
                <a:gd name="T9" fmla="*/ 80 h 80"/>
                <a:gd name="connsiteX0" fmla="*/ 0 w 13498"/>
                <a:gd name="connsiteY0" fmla="*/ 10000 h 10000"/>
                <a:gd name="connsiteX1" fmla="*/ 10000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8"/>
                <a:gd name="connsiteY0" fmla="*/ 10000 h 10000"/>
                <a:gd name="connsiteX1" fmla="*/ 13484 w 13498"/>
                <a:gd name="connsiteY1" fmla="*/ 10000 h 10000"/>
                <a:gd name="connsiteX2" fmla="*/ 13498 w 13498"/>
                <a:gd name="connsiteY2" fmla="*/ 0 h 10000"/>
                <a:gd name="connsiteX3" fmla="*/ 562 w 13498"/>
                <a:gd name="connsiteY3" fmla="*/ 0 h 10000"/>
                <a:gd name="connsiteX4" fmla="*/ 0 w 13498"/>
                <a:gd name="connsiteY4" fmla="*/ 10000 h 10000"/>
                <a:gd name="connsiteX0" fmla="*/ 0 w 13499"/>
                <a:gd name="connsiteY0" fmla="*/ 10000 h 10771"/>
                <a:gd name="connsiteX1" fmla="*/ 13498 w 13499"/>
                <a:gd name="connsiteY1" fmla="*/ 10771 h 10771"/>
                <a:gd name="connsiteX2" fmla="*/ 13498 w 13499"/>
                <a:gd name="connsiteY2" fmla="*/ 0 h 10771"/>
                <a:gd name="connsiteX3" fmla="*/ 562 w 13499"/>
                <a:gd name="connsiteY3" fmla="*/ 0 h 10771"/>
                <a:gd name="connsiteX4" fmla="*/ 0 w 13499"/>
                <a:gd name="connsiteY4" fmla="*/ 10000 h 10771"/>
                <a:gd name="connsiteX0" fmla="*/ 0 w 13499"/>
                <a:gd name="connsiteY0" fmla="*/ 18813 h 19584"/>
                <a:gd name="connsiteX1" fmla="*/ 13498 w 13499"/>
                <a:gd name="connsiteY1" fmla="*/ 19584 h 19584"/>
                <a:gd name="connsiteX2" fmla="*/ 13498 w 13499"/>
                <a:gd name="connsiteY2" fmla="*/ 8813 h 19584"/>
                <a:gd name="connsiteX3" fmla="*/ 1057 w 13499"/>
                <a:gd name="connsiteY3" fmla="*/ 0 h 19584"/>
                <a:gd name="connsiteX4" fmla="*/ 0 w 13499"/>
                <a:gd name="connsiteY4" fmla="*/ 18813 h 19584"/>
                <a:gd name="connsiteX0" fmla="*/ 0 w 13498"/>
                <a:gd name="connsiteY0" fmla="*/ 18813 h 19584"/>
                <a:gd name="connsiteX1" fmla="*/ 13498 w 13498"/>
                <a:gd name="connsiteY1" fmla="*/ 19584 h 19584"/>
                <a:gd name="connsiteX2" fmla="*/ 13487 w 13498"/>
                <a:gd name="connsiteY2" fmla="*/ 188 h 19584"/>
                <a:gd name="connsiteX3" fmla="*/ 1057 w 13498"/>
                <a:gd name="connsiteY3" fmla="*/ 0 h 19584"/>
                <a:gd name="connsiteX4" fmla="*/ 0 w 13498"/>
                <a:gd name="connsiteY4" fmla="*/ 18813 h 19584"/>
                <a:gd name="connsiteX0" fmla="*/ 0 w 13993"/>
                <a:gd name="connsiteY0" fmla="*/ 18813 h 19584"/>
                <a:gd name="connsiteX1" fmla="*/ 13498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3993"/>
                <a:gd name="connsiteY0" fmla="*/ 18813 h 19584"/>
                <a:gd name="connsiteX1" fmla="*/ 13959 w 13993"/>
                <a:gd name="connsiteY1" fmla="*/ 19584 h 19584"/>
                <a:gd name="connsiteX2" fmla="*/ 13993 w 13993"/>
                <a:gd name="connsiteY2" fmla="*/ 188 h 19584"/>
                <a:gd name="connsiteX3" fmla="*/ 1057 w 13993"/>
                <a:gd name="connsiteY3" fmla="*/ 0 h 19584"/>
                <a:gd name="connsiteX4" fmla="*/ 0 w 13993"/>
                <a:gd name="connsiteY4" fmla="*/ 18813 h 19584"/>
                <a:gd name="connsiteX0" fmla="*/ 0 w 14933"/>
                <a:gd name="connsiteY0" fmla="*/ 18822 h 19593"/>
                <a:gd name="connsiteX1" fmla="*/ 13959 w 14933"/>
                <a:gd name="connsiteY1" fmla="*/ 19593 h 19593"/>
                <a:gd name="connsiteX2" fmla="*/ 14933 w 14933"/>
                <a:gd name="connsiteY2" fmla="*/ 0 h 19593"/>
                <a:gd name="connsiteX3" fmla="*/ 1057 w 14933"/>
                <a:gd name="connsiteY3" fmla="*/ 9 h 19593"/>
                <a:gd name="connsiteX4" fmla="*/ 0 w 14933"/>
                <a:gd name="connsiteY4" fmla="*/ 18822 h 19593"/>
                <a:gd name="connsiteX0" fmla="*/ 0 w 14933"/>
                <a:gd name="connsiteY0" fmla="*/ 18822 h 19790"/>
                <a:gd name="connsiteX1" fmla="*/ 14932 w 14933"/>
                <a:gd name="connsiteY1" fmla="*/ 19790 h 19790"/>
                <a:gd name="connsiteX2" fmla="*/ 14933 w 14933"/>
                <a:gd name="connsiteY2" fmla="*/ 0 h 19790"/>
                <a:gd name="connsiteX3" fmla="*/ 1057 w 14933"/>
                <a:gd name="connsiteY3" fmla="*/ 9 h 19790"/>
                <a:gd name="connsiteX4" fmla="*/ 0 w 14933"/>
                <a:gd name="connsiteY4" fmla="*/ 18822 h 19790"/>
                <a:gd name="connsiteX0" fmla="*/ 0 w 14953"/>
                <a:gd name="connsiteY0" fmla="*/ 18822 h 19790"/>
                <a:gd name="connsiteX1" fmla="*/ 14953 w 14953"/>
                <a:gd name="connsiteY1" fmla="*/ 19790 h 19790"/>
                <a:gd name="connsiteX2" fmla="*/ 14933 w 14953"/>
                <a:gd name="connsiteY2" fmla="*/ 0 h 19790"/>
                <a:gd name="connsiteX3" fmla="*/ 1057 w 14953"/>
                <a:gd name="connsiteY3" fmla="*/ 9 h 19790"/>
                <a:gd name="connsiteX4" fmla="*/ 0 w 14953"/>
                <a:gd name="connsiteY4" fmla="*/ 18822 h 19790"/>
                <a:gd name="connsiteX0" fmla="*/ 0 w 14933"/>
                <a:gd name="connsiteY0" fmla="*/ 18822 h 19409"/>
                <a:gd name="connsiteX1" fmla="*/ 10584 w 14933"/>
                <a:gd name="connsiteY1" fmla="*/ 19409 h 19409"/>
                <a:gd name="connsiteX2" fmla="*/ 14933 w 14933"/>
                <a:gd name="connsiteY2" fmla="*/ 0 h 19409"/>
                <a:gd name="connsiteX3" fmla="*/ 1057 w 14933"/>
                <a:gd name="connsiteY3" fmla="*/ 9 h 19409"/>
                <a:gd name="connsiteX4" fmla="*/ 0 w 14933"/>
                <a:gd name="connsiteY4" fmla="*/ 18822 h 19409"/>
                <a:gd name="connsiteX0" fmla="*/ 0 w 10628"/>
                <a:gd name="connsiteY0" fmla="*/ 19012 h 19599"/>
                <a:gd name="connsiteX1" fmla="*/ 10584 w 10628"/>
                <a:gd name="connsiteY1" fmla="*/ 19599 h 19599"/>
                <a:gd name="connsiteX2" fmla="*/ 10628 w 10628"/>
                <a:gd name="connsiteY2" fmla="*/ 0 h 19599"/>
                <a:gd name="connsiteX3" fmla="*/ 1057 w 10628"/>
                <a:gd name="connsiteY3" fmla="*/ 199 h 19599"/>
                <a:gd name="connsiteX4" fmla="*/ 0 w 10628"/>
                <a:gd name="connsiteY4" fmla="*/ 19012 h 1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" h="19599">
                  <a:moveTo>
                    <a:pt x="0" y="19012"/>
                  </a:moveTo>
                  <a:lnTo>
                    <a:pt x="10584" y="19599"/>
                  </a:lnTo>
                  <a:cubicBezTo>
                    <a:pt x="10589" y="16266"/>
                    <a:pt x="10623" y="3333"/>
                    <a:pt x="10628" y="0"/>
                  </a:cubicBezTo>
                  <a:lnTo>
                    <a:pt x="1057" y="199"/>
                  </a:lnTo>
                  <a:cubicBezTo>
                    <a:pt x="870" y="3532"/>
                    <a:pt x="187" y="15679"/>
                    <a:pt x="0" y="190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77839"/>
            <a:ext cx="9118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14488"/>
            <a:ext cx="109728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72251"/>
            <a:ext cx="5562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GEN CIV MIL course 01 2023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E76F93E7-8A88-4C49-B595-C88A0DA0006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29141" y="8218"/>
            <a:ext cx="953259" cy="1017394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E6E6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58" y="124662"/>
            <a:ext cx="724423" cy="7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4050" y="1622918"/>
            <a:ext cx="9044902" cy="670609"/>
          </a:xfrm>
        </p:spPr>
        <p:txBody>
          <a:bodyPr/>
          <a:lstStyle/>
          <a:p>
            <a:pPr algn="ctr"/>
            <a:r>
              <a:rPr lang="en-US" altLang="en-US" sz="3600" b="1" dirty="0"/>
              <a:t>TRAJECTORY BASED OPERATIONS MILITARY PERSPECTIVES</a:t>
            </a:r>
            <a:br>
              <a:rPr lang="en-US" altLang="en-US" sz="3600" b="1" dirty="0"/>
            </a:br>
            <a:r>
              <a:rPr lang="en-US" altLang="en-US" sz="3600" b="1" dirty="0"/>
              <a:t>   (CHALLENGES AND BENEFITS)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429" y="3950422"/>
            <a:ext cx="8114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TBO SIMPOSIUM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95324" y="4967930"/>
            <a:ext cx="61169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GB" altLang="en-US" sz="1400" dirty="0">
                <a:solidFill>
                  <a:schemeClr val="bg1"/>
                </a:solidFill>
              </a:rPr>
              <a:t>Igor KUREN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Civil-Military ATM coordination senior expert</a:t>
            </a:r>
          </a:p>
          <a:p>
            <a:pPr>
              <a:spcBef>
                <a:spcPct val="25000"/>
              </a:spcBef>
            </a:pPr>
            <a:r>
              <a:rPr lang="en-GB" altLang="en-US" sz="1200" dirty="0">
                <a:solidFill>
                  <a:schemeClr val="bg1"/>
                </a:solidFill>
              </a:rPr>
              <a:t>06 June 2024</a:t>
            </a:r>
          </a:p>
        </p:txBody>
      </p:sp>
    </p:spTree>
    <p:extLst>
      <p:ext uri="{BB962C8B-B14F-4D97-AF65-F5344CB8AC3E}">
        <p14:creationId xmlns:p14="http://schemas.microsoft.com/office/powerpoint/2010/main" val="53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0"/>
          <p:cNvSpPr>
            <a:spLocks noChangeArrowheads="1"/>
          </p:cNvSpPr>
          <p:nvPr/>
        </p:nvSpPr>
        <p:spPr bwMode="auto">
          <a:xfrm>
            <a:off x="3024188" y="214314"/>
            <a:ext cx="76438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endParaRPr lang="en-GB" altLang="en-US" sz="30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19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2285" y="6517636"/>
            <a:ext cx="3055281" cy="27210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34143" y="268620"/>
            <a:ext cx="759297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Trajectory Based Operations</a:t>
            </a:r>
            <a:endParaRPr lang="en-GB" altLang="en-US" sz="2400" b="1" dirty="0">
              <a:solidFill>
                <a:srgbClr val="003366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08828-785D-F6CB-5ECE-E73886F64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61B2B6-394D-46F5-96AC-C40564C296A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EB3DA-7DE6-FEB6-2C7A-1AB9B6364648}"/>
              </a:ext>
            </a:extLst>
          </p:cNvPr>
          <p:cNvSpPr txBox="1"/>
          <p:nvPr/>
        </p:nvSpPr>
        <p:spPr>
          <a:xfrm>
            <a:off x="0" y="851232"/>
            <a:ext cx="1140130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Represents ATM operations based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on optimised accurate and constantly updated trajectory that represents business and mission intensions.</a:t>
            </a:r>
          </a:p>
          <a:p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 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r>
              <a:rPr lang="en-GB" sz="1600" b="1" u="sng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ATM operations </a:t>
            </a:r>
            <a:r>
              <a:rPr lang="en-US" sz="1600" b="1" u="sng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enable</a:t>
            </a: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:</a:t>
            </a:r>
          </a:p>
          <a:p>
            <a:endParaRPr lang="en-US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 A fully collaborative environment where each flight trajectory is shared, maintained, and used by all the concerned actors during all phases of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More dynamic management of restrictions according to traffic evolution and real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Extended Airspace User capabilities to provide preferences and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The timely and seamless exchange of flight trajectory information from take-off to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Enables seamless coordination based on enhanced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Enhanced trajectory downlink capabilities supported by CPDLC and ADS-C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Improves accuracy of the network manager traffic prediction </a:t>
            </a:r>
            <a:r>
              <a:rPr lang="en-US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from medium-term planning phase to execution</a:t>
            </a:r>
            <a:endParaRPr lang="en-GB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Better situational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Dynamic CDM from planning to execution phase</a:t>
            </a:r>
          </a:p>
        </p:txBody>
      </p:sp>
    </p:spTree>
    <p:extLst>
      <p:ext uri="{BB962C8B-B14F-4D97-AF65-F5344CB8AC3E}">
        <p14:creationId xmlns:p14="http://schemas.microsoft.com/office/powerpoint/2010/main" val="33144827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28" y="62631"/>
            <a:ext cx="9118600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Concepts that apply in TBO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2626724"/>
              </p:ext>
            </p:extLst>
          </p:nvPr>
        </p:nvGraphicFramePr>
        <p:xfrm>
          <a:off x="1053988" y="822768"/>
          <a:ext cx="9667799" cy="537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nut 7"/>
          <p:cNvSpPr/>
          <p:nvPr/>
        </p:nvSpPr>
        <p:spPr>
          <a:xfrm>
            <a:off x="2476500" y="789518"/>
            <a:ext cx="998220" cy="914400"/>
          </a:xfrm>
          <a:prstGeom prst="donut">
            <a:avLst>
              <a:gd name="adj" fmla="val 49983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DAC</a:t>
            </a:r>
          </a:p>
        </p:txBody>
      </p:sp>
      <p:sp>
        <p:nvSpPr>
          <p:cNvPr id="9" name="Donut 8"/>
          <p:cNvSpPr/>
          <p:nvPr/>
        </p:nvSpPr>
        <p:spPr>
          <a:xfrm>
            <a:off x="1717482" y="2430805"/>
            <a:ext cx="1009816" cy="988791"/>
          </a:xfrm>
          <a:prstGeom prst="donut">
            <a:avLst>
              <a:gd name="adj" fmla="val 4973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D </a:t>
            </a:r>
          </a:p>
          <a:p>
            <a:pPr lvl="0" algn="ctr"/>
            <a:r>
              <a:rPr lang="en-US" b="1" dirty="0"/>
              <a:t>DCB</a:t>
            </a:r>
          </a:p>
        </p:txBody>
      </p:sp>
      <p:sp>
        <p:nvSpPr>
          <p:cNvPr id="10" name="Donut 9"/>
          <p:cNvSpPr/>
          <p:nvPr/>
        </p:nvSpPr>
        <p:spPr>
          <a:xfrm>
            <a:off x="1486836" y="1377291"/>
            <a:ext cx="1013460" cy="945662"/>
          </a:xfrm>
          <a:prstGeom prst="donut">
            <a:avLst>
              <a:gd name="adj" fmla="val 49318"/>
            </a:avLst>
          </a:prstGeom>
          <a:solidFill>
            <a:srgbClr val="A5F9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VPA/DMA</a:t>
            </a:r>
          </a:p>
        </p:txBody>
      </p:sp>
      <p:sp>
        <p:nvSpPr>
          <p:cNvPr id="11" name="Curved Down Arrow 10"/>
          <p:cNvSpPr/>
          <p:nvPr/>
        </p:nvSpPr>
        <p:spPr>
          <a:xfrm rot="4885107" flipH="1" flipV="1">
            <a:off x="984194" y="2338186"/>
            <a:ext cx="906453" cy="301004"/>
          </a:xfrm>
          <a:prstGeom prst="curved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8939922" flipH="1" flipV="1">
            <a:off x="1679113" y="822691"/>
            <a:ext cx="933651" cy="356950"/>
          </a:xfrm>
          <a:prstGeom prst="curved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20989187" flipH="1" flipV="1">
            <a:off x="2657471" y="3070826"/>
            <a:ext cx="906453" cy="301004"/>
          </a:xfrm>
          <a:prstGeom prst="curved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5237348" flipH="1" flipV="1">
            <a:off x="3335077" y="1109072"/>
            <a:ext cx="944598" cy="449940"/>
          </a:xfrm>
          <a:prstGeom prst="curved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92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20" descr="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3" y="5353034"/>
            <a:ext cx="640904" cy="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3" descr="Arlanda twr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75" y="5174081"/>
            <a:ext cx="185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Line 35"/>
          <p:cNvSpPr>
            <a:spLocks noChangeShapeType="1"/>
          </p:cNvSpPr>
          <p:nvPr/>
        </p:nvSpPr>
        <p:spPr bwMode="auto">
          <a:xfrm>
            <a:off x="5753100" y="56769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224" name="Picture 36" descr="eurocontr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"/>
          <a:stretch>
            <a:fillRect/>
          </a:stretch>
        </p:blipFill>
        <p:spPr bwMode="auto">
          <a:xfrm>
            <a:off x="9891713" y="6096000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8226" name="Rectangle 40"/>
          <p:cNvSpPr>
            <a:spLocks noChangeArrowheads="1"/>
          </p:cNvSpPr>
          <p:nvPr/>
        </p:nvSpPr>
        <p:spPr bwMode="auto">
          <a:xfrm>
            <a:off x="3024188" y="214314"/>
            <a:ext cx="76438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endParaRPr lang="en-GB" altLang="en-US" sz="30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227" name="Rectangle 5"/>
          <p:cNvSpPr>
            <a:spLocks noChangeArrowheads="1"/>
          </p:cNvSpPr>
          <p:nvPr/>
        </p:nvSpPr>
        <p:spPr bwMode="auto">
          <a:xfrm>
            <a:off x="9346195" y="2285533"/>
            <a:ext cx="2500160" cy="150810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None/>
            </a:pPr>
            <a:r>
              <a:rPr lang="en-GB" altLang="en-US" sz="1800" i="1" dirty="0">
                <a:solidFill>
                  <a:srgbClr val="FFFFFF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None/>
            </a:pPr>
            <a:r>
              <a:rPr lang="en-GB" altLang="en-US" sz="1800" i="1" dirty="0">
                <a:solidFill>
                  <a:srgbClr val="FFFFFF"/>
                </a:solidFill>
              </a:rPr>
              <a:t> </a:t>
            </a:r>
            <a:r>
              <a:rPr lang="en-GB" altLang="en-US" sz="1400" b="1" i="1" dirty="0">
                <a:solidFill>
                  <a:srgbClr val="003366"/>
                </a:solidFill>
              </a:rPr>
              <a:t>each point is defined by</a:t>
            </a:r>
            <a:r>
              <a:rPr lang="en-GB" altLang="en-US" sz="1400" i="1" dirty="0">
                <a:solidFill>
                  <a:srgbClr val="003366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GB" altLang="en-US" sz="1400" b="1" i="1" dirty="0">
                <a:solidFill>
                  <a:srgbClr val="003366"/>
                </a:solidFill>
              </a:rPr>
              <a:t>a latitude,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GB" altLang="en-US" sz="1400" b="1" i="1" dirty="0">
                <a:solidFill>
                  <a:srgbClr val="003366"/>
                </a:solidFill>
              </a:rPr>
              <a:t>a longitude,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GB" altLang="en-US" sz="1400" b="1" i="1" dirty="0">
                <a:solidFill>
                  <a:srgbClr val="003366"/>
                </a:solidFill>
              </a:rPr>
              <a:t>a flight level/altitude and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GB" altLang="en-US" sz="1400" b="1" i="1" dirty="0">
                <a:solidFill>
                  <a:srgbClr val="003366"/>
                </a:solidFill>
              </a:rPr>
              <a:t>a time</a:t>
            </a:r>
          </a:p>
        </p:txBody>
      </p:sp>
      <p:sp>
        <p:nvSpPr>
          <p:cNvPr id="82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5475" y="6431720"/>
            <a:ext cx="2450847" cy="365729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273133" y="103903"/>
            <a:ext cx="7335838" cy="5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dirty="0">
                <a:solidFill>
                  <a:srgbClr val="003366"/>
                </a:solidFill>
                <a:latin typeface="Arial"/>
                <a:ea typeface="ＭＳ Ｐゴシック" pitchFamily="34" charset="-128"/>
              </a:rPr>
              <a:t>4D Trajectory</a:t>
            </a:r>
            <a:endParaRPr lang="en-GB" altLang="en-US" sz="2400" dirty="0">
              <a:solidFill>
                <a:srgbClr val="003366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40" name="Picture 33" descr="Arlanda twr_tran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4" y="5195048"/>
            <a:ext cx="178095" cy="4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93996" y="2280051"/>
            <a:ext cx="11785511" cy="3994025"/>
            <a:chOff x="-330097" y="1205618"/>
            <a:chExt cx="10399273" cy="3856799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74738" y="4412391"/>
              <a:ext cx="6223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V="1">
              <a:off x="2430463" y="3864539"/>
              <a:ext cx="735012" cy="547853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5859463" y="3880419"/>
              <a:ext cx="781050" cy="536736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3221038" y="2349608"/>
              <a:ext cx="454025" cy="1483171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310188" y="2338493"/>
              <a:ext cx="500062" cy="1457763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1752600" y="4412391"/>
              <a:ext cx="6223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6721475" y="4412391"/>
              <a:ext cx="6223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7456488" y="4412391"/>
              <a:ext cx="620712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729038" y="2300382"/>
              <a:ext cx="1525587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51" name="TextBox 25"/>
            <p:cNvSpPr txBox="1">
              <a:spLocks noChangeArrowheads="1"/>
            </p:cNvSpPr>
            <p:nvPr/>
          </p:nvSpPr>
          <p:spPr bwMode="auto">
            <a:xfrm>
              <a:off x="4161980" y="2365287"/>
              <a:ext cx="570308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Cruise</a:t>
              </a:r>
            </a:p>
          </p:txBody>
        </p:sp>
        <p:sp>
          <p:nvSpPr>
            <p:cNvPr id="52" name="TextBox 26"/>
            <p:cNvSpPr txBox="1">
              <a:spLocks noChangeArrowheads="1"/>
            </p:cNvSpPr>
            <p:nvPr/>
          </p:nvSpPr>
          <p:spPr bwMode="auto">
            <a:xfrm>
              <a:off x="2814638" y="2786063"/>
              <a:ext cx="539190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Climb</a:t>
              </a:r>
            </a:p>
          </p:txBody>
        </p:sp>
        <p:sp>
          <p:nvSpPr>
            <p:cNvPr id="53" name="TextBox 27"/>
            <p:cNvSpPr txBox="1">
              <a:spLocks noChangeArrowheads="1"/>
            </p:cNvSpPr>
            <p:nvPr/>
          </p:nvSpPr>
          <p:spPr bwMode="auto">
            <a:xfrm>
              <a:off x="5491163" y="2786063"/>
              <a:ext cx="691951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Descent</a:t>
              </a:r>
            </a:p>
          </p:txBody>
        </p:sp>
        <p:sp>
          <p:nvSpPr>
            <p:cNvPr id="54" name="TextBox 28"/>
            <p:cNvSpPr txBox="1">
              <a:spLocks noChangeArrowheads="1"/>
            </p:cNvSpPr>
            <p:nvPr/>
          </p:nvSpPr>
          <p:spPr bwMode="auto">
            <a:xfrm>
              <a:off x="2773363" y="4056063"/>
              <a:ext cx="837640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Departure</a:t>
              </a:r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262563" y="4056063"/>
              <a:ext cx="799449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Approach</a:t>
              </a:r>
            </a:p>
          </p:txBody>
        </p:sp>
        <p:sp>
          <p:nvSpPr>
            <p:cNvPr id="56" name="TextBox 30"/>
            <p:cNvSpPr txBox="1">
              <a:spLocks noChangeArrowheads="1"/>
            </p:cNvSpPr>
            <p:nvPr/>
          </p:nvSpPr>
          <p:spPr bwMode="auto">
            <a:xfrm>
              <a:off x="636385" y="4477260"/>
              <a:ext cx="740918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Taxi-Out</a:t>
              </a:r>
            </a:p>
          </p:txBody>
        </p: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7862062" y="4533475"/>
              <a:ext cx="611929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Taxi-In</a:t>
              </a:r>
            </a:p>
          </p:txBody>
        </p:sp>
        <p:sp>
          <p:nvSpPr>
            <p:cNvPr id="58" name="TextBox 32"/>
            <p:cNvSpPr txBox="1">
              <a:spLocks noChangeArrowheads="1"/>
            </p:cNvSpPr>
            <p:nvPr/>
          </p:nvSpPr>
          <p:spPr bwMode="auto">
            <a:xfrm>
              <a:off x="1653968" y="4468845"/>
              <a:ext cx="752666" cy="50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Take-Off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Roll</a:t>
              </a:r>
            </a:p>
          </p:txBody>
        </p:sp>
        <p:sp>
          <p:nvSpPr>
            <p:cNvPr id="59" name="TextBox 33"/>
            <p:cNvSpPr txBox="1">
              <a:spLocks noChangeArrowheads="1"/>
            </p:cNvSpPr>
            <p:nvPr/>
          </p:nvSpPr>
          <p:spPr bwMode="auto">
            <a:xfrm>
              <a:off x="6721475" y="4477260"/>
              <a:ext cx="676393" cy="50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Landing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Roll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66713" y="4412391"/>
              <a:ext cx="620712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8142288" y="4412391"/>
              <a:ext cx="6223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62" name="TextBox 37"/>
            <p:cNvSpPr txBox="1">
              <a:spLocks noChangeArrowheads="1"/>
            </p:cNvSpPr>
            <p:nvPr/>
          </p:nvSpPr>
          <p:spPr bwMode="auto">
            <a:xfrm>
              <a:off x="-330097" y="4557174"/>
              <a:ext cx="734385" cy="50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Flight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63" name="TextBox 38"/>
            <p:cNvSpPr txBox="1">
              <a:spLocks noChangeArrowheads="1"/>
            </p:cNvSpPr>
            <p:nvPr/>
          </p:nvSpPr>
          <p:spPr bwMode="auto">
            <a:xfrm>
              <a:off x="8888973" y="4353266"/>
              <a:ext cx="1180203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De-brief</a:t>
              </a:r>
            </a:p>
          </p:txBody>
        </p:sp>
        <p:sp>
          <p:nvSpPr>
            <p:cNvPr id="121" name="TextBox 26"/>
            <p:cNvSpPr txBox="1">
              <a:spLocks noChangeArrowheads="1"/>
            </p:cNvSpPr>
            <p:nvPr/>
          </p:nvSpPr>
          <p:spPr bwMode="auto">
            <a:xfrm flipH="1" flipV="1">
              <a:off x="4447777" y="1205618"/>
              <a:ext cx="229902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kern="0" dirty="0">
                  <a:solidFill>
                    <a:srgbClr val="003366"/>
                  </a:solidFill>
                </a:rPr>
                <a:t>X</a:t>
              </a:r>
              <a:endPara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26"/>
            <p:cNvSpPr txBox="1">
              <a:spLocks noChangeArrowheads="1"/>
            </p:cNvSpPr>
            <p:nvPr/>
          </p:nvSpPr>
          <p:spPr bwMode="auto">
            <a:xfrm>
              <a:off x="5147837" y="1800201"/>
              <a:ext cx="244983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24" name="TextBox 26"/>
            <p:cNvSpPr txBox="1">
              <a:spLocks noChangeArrowheads="1"/>
            </p:cNvSpPr>
            <p:nvPr/>
          </p:nvSpPr>
          <p:spPr bwMode="auto">
            <a:xfrm>
              <a:off x="3912831" y="2330814"/>
              <a:ext cx="239326" cy="2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b="1" kern="0" dirty="0">
                  <a:solidFill>
                    <a:srgbClr val="003366"/>
                  </a:solidFill>
                </a:rPr>
                <a:t>Z</a:t>
              </a:r>
              <a:endPara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3996834" y="4897180"/>
            <a:ext cx="180263" cy="1640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Isosceles Triangle 63"/>
          <p:cNvSpPr/>
          <p:nvPr/>
        </p:nvSpPr>
        <p:spPr>
          <a:xfrm>
            <a:off x="4593237" y="3324828"/>
            <a:ext cx="178145" cy="1536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/>
          <p:cNvSpPr/>
          <p:nvPr/>
        </p:nvSpPr>
        <p:spPr>
          <a:xfrm>
            <a:off x="3103139" y="5497937"/>
            <a:ext cx="195520" cy="136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Isosceles Triangle 65"/>
          <p:cNvSpPr/>
          <p:nvPr/>
        </p:nvSpPr>
        <p:spPr>
          <a:xfrm>
            <a:off x="6375615" y="3377069"/>
            <a:ext cx="154490" cy="1221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sosceles Triangle 66"/>
          <p:cNvSpPr/>
          <p:nvPr/>
        </p:nvSpPr>
        <p:spPr>
          <a:xfrm>
            <a:off x="6983769" y="4891452"/>
            <a:ext cx="186916" cy="1492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Isosceles Triangle 67"/>
          <p:cNvSpPr/>
          <p:nvPr/>
        </p:nvSpPr>
        <p:spPr>
          <a:xfrm>
            <a:off x="7932001" y="5497067"/>
            <a:ext cx="189535" cy="1313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20" descr="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789">
            <a:off x="2516208" y="5285431"/>
            <a:ext cx="640904" cy="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0" descr="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96" y="3098030"/>
            <a:ext cx="640904" cy="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0" descr="0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003">
            <a:off x="7833144" y="5240498"/>
            <a:ext cx="603240" cy="2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0" descr="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37" y="5325147"/>
            <a:ext cx="650013" cy="26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302" y="644452"/>
            <a:ext cx="2579020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1400" b="1" i="1" dirty="0">
                <a:solidFill>
                  <a:srgbClr val="003366"/>
                </a:solidFill>
              </a:rPr>
              <a:t>The 4D trajectory is a set of</a:t>
            </a:r>
          </a:p>
          <a:p>
            <a:r>
              <a:rPr lang="en-GB" altLang="en-US" sz="1400" b="1" i="1" dirty="0">
                <a:solidFill>
                  <a:srgbClr val="003366"/>
                </a:solidFill>
              </a:rPr>
              <a:t> consecutive segments </a:t>
            </a:r>
            <a:endParaRPr lang="en-GB" sz="1400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1845" y="826181"/>
            <a:ext cx="2749402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1400" b="1" i="1" dirty="0">
                <a:solidFill>
                  <a:srgbClr val="003366"/>
                </a:solidFill>
              </a:rPr>
              <a:t>linking published waypoints </a:t>
            </a:r>
          </a:p>
          <a:p>
            <a:r>
              <a:rPr lang="en-GB" altLang="en-US" sz="1400" b="1" i="1" dirty="0">
                <a:solidFill>
                  <a:srgbClr val="003366"/>
                </a:solidFill>
              </a:rPr>
              <a:t>and/or pseudo waypoints </a:t>
            </a:r>
            <a:endParaRPr lang="en-GB" sz="1400" dirty="0">
              <a:solidFill>
                <a:srgbClr val="0033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6770" y="1018383"/>
            <a:ext cx="3321774" cy="73866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1400" b="1" i="1" dirty="0">
                <a:solidFill>
                  <a:srgbClr val="003366"/>
                </a:solidFill>
              </a:rPr>
              <a:t>computed by air or ground tools </a:t>
            </a:r>
          </a:p>
          <a:p>
            <a:r>
              <a:rPr lang="en-GB" altLang="en-US" sz="1400" b="1" i="1" dirty="0">
                <a:solidFill>
                  <a:srgbClr val="003366"/>
                </a:solidFill>
              </a:rPr>
              <a:t>(FOC/WOC system, aircraft systems,</a:t>
            </a:r>
          </a:p>
          <a:p>
            <a:r>
              <a:rPr lang="en-GB" altLang="en-US" sz="1400" b="1" i="1" dirty="0">
                <a:solidFill>
                  <a:srgbClr val="003366"/>
                </a:solidFill>
              </a:rPr>
              <a:t> ground trajectory predictor) </a:t>
            </a:r>
            <a:endParaRPr lang="en-GB" sz="1400" dirty="0">
              <a:solidFill>
                <a:srgbClr val="0033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1697" y="1486388"/>
            <a:ext cx="2736647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1400" b="1" i="1" dirty="0">
                <a:solidFill>
                  <a:srgbClr val="003366"/>
                </a:solidFill>
              </a:rPr>
              <a:t>to build the lateral transitions </a:t>
            </a:r>
          </a:p>
          <a:p>
            <a:r>
              <a:rPr lang="en-GB" altLang="en-US" sz="1400" b="1" i="1" dirty="0">
                <a:solidFill>
                  <a:srgbClr val="003366"/>
                </a:solidFill>
              </a:rPr>
              <a:t>and the vertical profiles</a:t>
            </a:r>
            <a:endParaRPr lang="en-GB" sz="1400" dirty="0">
              <a:solidFill>
                <a:srgbClr val="003366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1426812" y="1167672"/>
            <a:ext cx="709485" cy="43660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19955" y="1188762"/>
            <a:ext cx="2356305" cy="398531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7649" y="1173171"/>
            <a:ext cx="3038653" cy="26468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5" idx="5"/>
          </p:cNvCxnSpPr>
          <p:nvPr/>
        </p:nvCxnSpPr>
        <p:spPr>
          <a:xfrm flipH="1">
            <a:off x="3249779" y="1365904"/>
            <a:ext cx="900030" cy="42002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45905" y="1354900"/>
            <a:ext cx="123444" cy="34565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4" idx="3"/>
          </p:cNvCxnSpPr>
          <p:nvPr/>
        </p:nvCxnSpPr>
        <p:spPr>
          <a:xfrm>
            <a:off x="4177045" y="1367714"/>
            <a:ext cx="505265" cy="21107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0" idx="2"/>
          </p:cNvCxnSpPr>
          <p:nvPr/>
        </p:nvCxnSpPr>
        <p:spPr>
          <a:xfrm flipH="1">
            <a:off x="5531247" y="1757047"/>
            <a:ext cx="1726410" cy="14213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150969" y="1766411"/>
            <a:ext cx="3445306" cy="37800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66" idx="5"/>
          </p:cNvCxnSpPr>
          <p:nvPr/>
        </p:nvCxnSpPr>
        <p:spPr>
          <a:xfrm flipH="1">
            <a:off x="6491483" y="3044011"/>
            <a:ext cx="2854712" cy="3941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009805" y="2024694"/>
            <a:ext cx="4073241" cy="10153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37848" y="2378807"/>
            <a:ext cx="774" cy="7043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616" name="Straight Arrow Connector 1007615"/>
          <p:cNvCxnSpPr>
            <a:stCxn id="74" idx="3"/>
            <a:endCxn id="123" idx="2"/>
          </p:cNvCxnSpPr>
          <p:nvPr/>
        </p:nvCxnSpPr>
        <p:spPr>
          <a:xfrm flipV="1">
            <a:off x="5753100" y="3203566"/>
            <a:ext cx="687866" cy="78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618" name="Straight Arrow Connector 1007617"/>
          <p:cNvCxnSpPr/>
          <p:nvPr/>
        </p:nvCxnSpPr>
        <p:spPr>
          <a:xfrm flipH="1" flipV="1">
            <a:off x="5591596" y="3115434"/>
            <a:ext cx="5174" cy="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647" name="Straight Arrow Connector 1007646"/>
          <p:cNvCxnSpPr/>
          <p:nvPr/>
        </p:nvCxnSpPr>
        <p:spPr>
          <a:xfrm flipH="1">
            <a:off x="4828544" y="3274655"/>
            <a:ext cx="508108" cy="24928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7" idx="5"/>
          </p:cNvCxnSpPr>
          <p:nvPr/>
        </p:nvCxnSpPr>
        <p:spPr>
          <a:xfrm flipH="1">
            <a:off x="7123956" y="3039585"/>
            <a:ext cx="2222239" cy="19264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4FFD7-F11E-721D-C29A-23506C7D1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61B2B6-394D-46F5-96AC-C40564C296A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5683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8" y="47483"/>
            <a:ext cx="8386411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TBO Business Trajectory VS Mission Trajectory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1994115" cy="2698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F23DE-5241-5BCC-E622-C1CCFC3D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9622">
            <a:off x="1090918" y="325180"/>
            <a:ext cx="1709933" cy="1089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E9475-DD92-E34E-525A-5B001A072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57">
            <a:off x="7723086" y="-383253"/>
            <a:ext cx="2133715" cy="2212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BC21F-C5E6-EF14-AF93-844A2EE79FC5}"/>
              </a:ext>
            </a:extLst>
          </p:cNvPr>
          <p:cNvSpPr txBox="1"/>
          <p:nvPr/>
        </p:nvSpPr>
        <p:spPr>
          <a:xfrm>
            <a:off x="85821" y="1423414"/>
            <a:ext cx="4818133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Driven by business needs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A9076-5E7A-4A60-EE61-AB333EC87762}"/>
              </a:ext>
            </a:extLst>
          </p:cNvPr>
          <p:cNvSpPr txBox="1"/>
          <p:nvPr/>
        </p:nvSpPr>
        <p:spPr>
          <a:xfrm>
            <a:off x="5695625" y="1417309"/>
            <a:ext cx="6343992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Driven by National Defence and security policies and international commitments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8A93E-23E8-F30C-0715-66155B964E6C}"/>
              </a:ext>
            </a:extLst>
          </p:cNvPr>
          <p:cNvSpPr txBox="1"/>
          <p:nvPr/>
        </p:nvSpPr>
        <p:spPr>
          <a:xfrm>
            <a:off x="85820" y="1969095"/>
            <a:ext cx="4818134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in accordance with ICAO rules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B2C12-A213-952D-B518-26473D9C2DAE}"/>
              </a:ext>
            </a:extLst>
          </p:cNvPr>
          <p:cNvSpPr txBox="1"/>
          <p:nvPr/>
        </p:nvSpPr>
        <p:spPr>
          <a:xfrm>
            <a:off x="5695625" y="2181309"/>
            <a:ext cx="6343993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in accordance with National rules and /or ICAO rules when required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DD5D3-8DDD-7E6C-15E4-A903FCB6F488}"/>
              </a:ext>
            </a:extLst>
          </p:cNvPr>
          <p:cNvSpPr txBox="1"/>
          <p:nvPr/>
        </p:nvSpPr>
        <p:spPr>
          <a:xfrm>
            <a:off x="85820" y="2447733"/>
            <a:ext cx="4857406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quipped with ATM cooperative on-board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avionics and sensors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0DAA6-8050-D9B7-37FA-0860C7EAF43E}"/>
              </a:ext>
            </a:extLst>
          </p:cNvPr>
          <p:cNvSpPr txBox="1"/>
          <p:nvPr/>
        </p:nvSpPr>
        <p:spPr>
          <a:xfrm>
            <a:off x="5695623" y="3671614"/>
            <a:ext cx="6343993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quipped with ATM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non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cooperative on-board avionics and sensors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355DA-AC6F-67F9-0266-7ADC97186F4E}"/>
              </a:ext>
            </a:extLst>
          </p:cNvPr>
          <p:cNvSpPr txBox="1"/>
          <p:nvPr/>
        </p:nvSpPr>
        <p:spPr>
          <a:xfrm>
            <a:off x="85820" y="3559049"/>
            <a:ext cx="4857406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Shares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accurate flight performance data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4A6A0F-E1DC-5839-171B-2CDB422741C7}"/>
              </a:ext>
            </a:extLst>
          </p:cNvPr>
          <p:cNvSpPr txBox="1"/>
          <p:nvPr/>
        </p:nvSpPr>
        <p:spPr>
          <a:xfrm>
            <a:off x="5695625" y="2932425"/>
            <a:ext cx="6343991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hares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ATM related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flight data only 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through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iOAT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FPL mechanism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9259A8-9723-E417-5ACF-7F669E14EB6B}"/>
              </a:ext>
            </a:extLst>
          </p:cNvPr>
          <p:cNvSpPr txBox="1"/>
          <p:nvPr/>
        </p:nvSpPr>
        <p:spPr>
          <a:xfrm>
            <a:off x="85820" y="5066937"/>
            <a:ext cx="4885570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FMS trajectory according to airline policy (Cost Index)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E080B-DCF7-34FC-1A7F-2DB96F170D57}"/>
              </a:ext>
            </a:extLst>
          </p:cNvPr>
          <p:cNvSpPr txBox="1"/>
          <p:nvPr/>
        </p:nvSpPr>
        <p:spPr>
          <a:xfrm>
            <a:off x="5695623" y="4486424"/>
            <a:ext cx="6343991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MMS trajectory according to the mission objectives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D64DA7-3281-7A48-5E63-97F149EB0225}"/>
              </a:ext>
            </a:extLst>
          </p:cNvPr>
          <p:cNvSpPr txBox="1"/>
          <p:nvPr/>
        </p:nvSpPr>
        <p:spPr>
          <a:xfrm>
            <a:off x="85820" y="5957554"/>
            <a:ext cx="4885571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the most cost-efficient route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7839A-E985-3607-DBC2-5087E7D0E468}"/>
              </a:ext>
            </a:extLst>
          </p:cNvPr>
          <p:cNvSpPr txBox="1"/>
          <p:nvPr/>
        </p:nvSpPr>
        <p:spPr>
          <a:xfrm>
            <a:off x="5695625" y="5634388"/>
            <a:ext cx="6343991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Flies the most efficient route to ensure mission effectiveness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8583B-C290-4D69-BE76-E39569C5890C}"/>
              </a:ext>
            </a:extLst>
          </p:cNvPr>
          <p:cNvSpPr txBox="1"/>
          <p:nvPr/>
        </p:nvSpPr>
        <p:spPr>
          <a:xfrm>
            <a:off x="74695" y="3047377"/>
            <a:ext cx="4908254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Shares flight related data through FF-ICE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DFA53-DC16-6F18-58DF-B6A7C17441C2}"/>
              </a:ext>
            </a:extLst>
          </p:cNvPr>
          <p:cNvSpPr txBox="1"/>
          <p:nvPr/>
        </p:nvSpPr>
        <p:spPr>
          <a:xfrm>
            <a:off x="5695623" y="5033536"/>
            <a:ext cx="6343993" cy="369332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limited downlinked capabilities for ATM purpose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B5B01-9F85-B529-0634-860FCEB0FBCE}"/>
              </a:ext>
            </a:extLst>
          </p:cNvPr>
          <p:cNvSpPr txBox="1"/>
          <p:nvPr/>
        </p:nvSpPr>
        <p:spPr>
          <a:xfrm>
            <a:off x="125543" y="4123836"/>
            <a:ext cx="4857406" cy="646331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 trajectory data exchange via CPDLS and ADS-C</a:t>
            </a:r>
          </a:p>
        </p:txBody>
      </p:sp>
    </p:spTree>
    <p:extLst>
      <p:ext uri="{BB962C8B-B14F-4D97-AF65-F5344CB8AC3E}">
        <p14:creationId xmlns:p14="http://schemas.microsoft.com/office/powerpoint/2010/main" val="37406470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8" y="47483"/>
            <a:ext cx="8386411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TBO Business Trajectory VS Mission Trajectory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08934" y="6549361"/>
            <a:ext cx="1963119" cy="2698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F23DE-5241-5BCC-E622-C1CCFC3D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9622">
            <a:off x="1171262" y="683514"/>
            <a:ext cx="1709933" cy="1089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E9475-DD92-E34E-525A-5B001A072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57">
            <a:off x="7328055" y="-40134"/>
            <a:ext cx="2133715" cy="2212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91E88-AAD8-E94D-DD6B-0A7100A4BE6D}"/>
              </a:ext>
            </a:extLst>
          </p:cNvPr>
          <p:cNvSpPr txBox="1"/>
          <p:nvPr/>
        </p:nvSpPr>
        <p:spPr>
          <a:xfrm>
            <a:off x="208934" y="2047055"/>
            <a:ext cx="5275813" cy="3693319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Depends 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Passengers' availability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Airports throughput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Airspace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availability (FRA)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ANS provisions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ATC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Weather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Relies 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Efficient collaborative planning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Seamless ANS provisions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up-to-date Aeronautical and METEO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SWIM technical profiles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F7809-2BCE-3558-1E68-91089BCFF119}"/>
              </a:ext>
            </a:extLst>
          </p:cNvPr>
          <p:cNvSpPr txBox="1"/>
          <p:nvPr/>
        </p:nvSpPr>
        <p:spPr>
          <a:xfrm>
            <a:off x="6567438" y="2047054"/>
            <a:ext cx="5344680" cy="3693319"/>
          </a:xfrm>
          <a:prstGeom prst="rect">
            <a:avLst/>
          </a:prstGeom>
          <a:solidFill>
            <a:srgbClr val="E8FCF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Depends 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 availability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Airspace availability (RSA type)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ANS provisions + Tactical control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Geographical scope of the mission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Weather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Relies on: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Efficient collaborative planning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 support services (DPC, AAR)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up-to-date Aeronautical and METEO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SWIM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interface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227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637" y="119652"/>
            <a:ext cx="9883488" cy="599101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Challenges for Military in TBO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409E3-B35B-64FB-8D89-51EC9BD76E60}"/>
              </a:ext>
            </a:extLst>
          </p:cNvPr>
          <p:cNvSpPr txBox="1"/>
          <p:nvPr/>
        </p:nvSpPr>
        <p:spPr>
          <a:xfrm>
            <a:off x="0" y="818071"/>
            <a:ext cx="120325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Operational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Provision of the harmonised and ICAO compliant aeronautical information across ATM domains to ensure consistency in the European Aeronautical Data 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new airspace design principles and advanced management of airspace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collaborative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CDM in planning and execution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Compliance with TBO requirements for trajectory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Adherence to trajectory lifecycle through trajectory development sharing and execution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Adherence to ground agreed trajectory in execution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Participation in constraint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04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8" y="47483"/>
            <a:ext cx="8386411" cy="599101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Challenges for Military in TBO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409E3-B35B-64FB-8D89-51EC9BD76E60}"/>
              </a:ext>
            </a:extLst>
          </p:cNvPr>
          <p:cNvSpPr txBox="1"/>
          <p:nvPr/>
        </p:nvSpPr>
        <p:spPr>
          <a:xfrm>
            <a:off x="237209" y="1384991"/>
            <a:ext cx="112098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Information sharing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Sharing of trajectory accurate ATM related data in planning and execution phase through interoperable systems and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Development of the system support functionalities facilitating trajectory development sharing and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FF-ICE  for military operating as GAT</a:t>
            </a:r>
          </a:p>
        </p:txBody>
      </p:sp>
    </p:spTree>
    <p:extLst>
      <p:ext uri="{BB962C8B-B14F-4D97-AF65-F5344CB8AC3E}">
        <p14:creationId xmlns:p14="http://schemas.microsoft.com/office/powerpoint/2010/main" val="39209770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8" y="47483"/>
            <a:ext cx="8386411" cy="599101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Challenges for Military in TBO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409E3-B35B-64FB-8D89-51EC9BD76E60}"/>
              </a:ext>
            </a:extLst>
          </p:cNvPr>
          <p:cNvSpPr txBox="1"/>
          <p:nvPr/>
        </p:nvSpPr>
        <p:spPr>
          <a:xfrm>
            <a:off x="0" y="818071"/>
            <a:ext cx="1120984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Technical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Compliance with a set of ATM/CNS requirements such </a:t>
            </a:r>
            <a:r>
              <a:rPr lang="en-US" sz="1600" dirty="0"/>
              <a:t>as: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Air-ground voice channel spacing,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Controller-pilot data link communications and trajectory management,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Advanced navigation, comprising Performance Based Navigation applications and functionalities,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Mode S and ADS-B surveillance,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/>
              <a:t>Airborne collision avoidance system and airport connectivity.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 Connection of military systems with SWIM technical infrastructure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Automation of human processes related to CNS/ATM data exchange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Close collaboration with ground and airborne industry</a:t>
            </a:r>
          </a:p>
          <a:p>
            <a:endParaRPr lang="en-GB" sz="1600" dirty="0"/>
          </a:p>
          <a:p>
            <a:endParaRPr lang="en-GB" sz="16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119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8790" y="21876"/>
            <a:ext cx="6758200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TBO Benefits and Opportunities for Military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99EA5B9-AC90-8E0F-1B63-85AB6E4B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8" y="589309"/>
            <a:ext cx="11879801" cy="58967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ICAO compliant and harmonised aeronautical data base for civil and military use in Europe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Increased flexibility in planning and execution phases by sharing military ATM demand in the form of trajectory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Enhanced civil-military ATM collaboration/cooperation/coordination in planning and execution phases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Flexible access on demand to available airspace resource through trajectory exchanges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Request of the most efficient flight levels leading to fuel saving for military flight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Improved use of available airspace resource through advanced airspace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Improved military mission effectiveness and ATM network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Military in CDM process for optimisation purpose and manifesting their priority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New airspace design principles facilitating military flight operations through flexible and dynamic configuration and allocation of volume of airspace needed for military 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ICAO compliant harmonised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FPL mechanism enables: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Centralised processing and distribution of MT data 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Semantic interoperability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Consistency of Mission Trajectory data across ATM actors concerned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awareness on military ATM demand leading to improved capacity 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cross-border/cross FIR/UIR military flight operations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civil-military and military-military interoperability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8849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708" y="114779"/>
            <a:ext cx="10073899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TBO Opportunities for Military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99EA5B9-AC90-8E0F-1B63-85AB6E4B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9" y="1458584"/>
            <a:ext cx="12103381" cy="3667331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Opportunity to retrofit aircraft equipment or develop new system functionalities facilitating military integration into TBO environment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Opportunities to define and implement dual use technical solutions hence enabling the reutilisation of available military capabilities and reducing technical constraints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Development of interoperable solutions facilitating military integration into civil CNS/ATM infrastructure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rgbClr val="000000"/>
                </a:solidFill>
              </a:rPr>
              <a:t>Opportunities to influence development of technical standards  to </a:t>
            </a:r>
            <a:r>
              <a:rPr lang="en-GB" sz="1600" dirty="0"/>
              <a:t>consider military specific requirements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Opportunity to eliminate  procurement and certification mismatches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Opportunity to enhance AD flight monitoring capabilities through the ground exchange trajectory information with ATCU (EPP extended projected profile) to close the gap between ground and flight trajectories.</a:t>
            </a:r>
          </a:p>
        </p:txBody>
      </p:sp>
    </p:spTree>
    <p:extLst>
      <p:ext uri="{BB962C8B-B14F-4D97-AF65-F5344CB8AC3E}">
        <p14:creationId xmlns:p14="http://schemas.microsoft.com/office/powerpoint/2010/main" val="20800464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D90FDF-9BC5-004F-741F-C2D7D6C3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67" y="0"/>
            <a:ext cx="5410200" cy="660400"/>
          </a:xfrm>
        </p:spPr>
        <p:txBody>
          <a:bodyPr/>
          <a:lstStyle/>
          <a:p>
            <a:pPr algn="ctr"/>
            <a:r>
              <a:rPr lang="en-GB" b="1" dirty="0"/>
              <a:t>Military in TBO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1026" name="Picture 2" descr="451,400+ Opportunity Stock Photos, Pictures &amp; Royalty-Free ...">
            <a:extLst>
              <a:ext uri="{FF2B5EF4-FFF2-40B4-BE49-F238E27FC236}">
                <a16:creationId xmlns:a16="http://schemas.microsoft.com/office/drawing/2014/main" id="{C85805E9-7945-D38E-646B-882BF24A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10" y="4023823"/>
            <a:ext cx="2750039" cy="21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,022,300+ Challenge Stock Photos, Pictures &amp; Royalty-Free ...">
            <a:extLst>
              <a:ext uri="{FF2B5EF4-FFF2-40B4-BE49-F238E27FC236}">
                <a16:creationId xmlns:a16="http://schemas.microsoft.com/office/drawing/2014/main" id="{9562D659-24A6-9A54-AA54-69B16AF1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10" y="910068"/>
            <a:ext cx="2753336" cy="2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ockillustraties, clipart, cartoons en iconen met military pilot - military pilot">
            <a:extLst>
              <a:ext uri="{FF2B5EF4-FFF2-40B4-BE49-F238E27FC236}">
                <a16:creationId xmlns:a16="http://schemas.microsoft.com/office/drawing/2014/main" id="{281914D5-4727-8BDA-7F9B-B2144320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70" y="1881715"/>
            <a:ext cx="3136287" cy="27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79E5B-9B72-03FA-4D8B-42761F32E6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59" y="2057401"/>
            <a:ext cx="4633103" cy="27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466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1588" y="6480457"/>
            <a:ext cx="2100168" cy="26987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fld id="{2D06DA32-3421-4475-A9AA-282329BC8241}" type="slidenum">
              <a:rPr lang="en-GB" altLang="en-US" sz="100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None/>
              </a:pPr>
              <a:t>20</a:t>
            </a:fld>
            <a:endParaRPr lang="en-GB" altLang="en-US" sz="1000">
              <a:solidFill>
                <a:srgbClr val="8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588" y="242605"/>
            <a:ext cx="246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2400" b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Conclusions</a:t>
            </a:r>
            <a:endParaRPr lang="en-GB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420" y="902637"/>
            <a:ext cx="8911790" cy="55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TBO is a new challenge for  interoperability and civil/military ATM co-ordination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420" y="1746646"/>
            <a:ext cx="10606979" cy="50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From trajectory perspectives it is not a new way to fulfil  military mission objectives, but a new way to: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5893" y="3005691"/>
            <a:ext cx="8481999" cy="35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Describe trajectory with flight data that is richer than today’s flight plan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5892" y="3621397"/>
            <a:ext cx="8481999" cy="35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Integrate military IFR flights into the ATM network operations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893" y="4285972"/>
            <a:ext cx="8481998" cy="35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Share trajectory information in the planning and execution phases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892" y="4996821"/>
            <a:ext cx="8481997" cy="341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Collaborate with ATM network through trajectory lifecycle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5893" y="5599426"/>
            <a:ext cx="8481996" cy="35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Provide mission support services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5893" y="2487004"/>
            <a:ext cx="8481999" cy="34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2060"/>
                </a:solidFill>
                <a:ea typeface="MS PGothic" pitchFamily="34" charset="-128"/>
              </a:rPr>
              <a:t>Deliver military ATM demand through ATM services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95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458EF-F1EF-E3DF-0CE4-083AE85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861"/>
            <a:ext cx="5609698" cy="373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7C615-C99A-C505-4443-6C6868E81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97" y="1529861"/>
            <a:ext cx="6205289" cy="3731337"/>
          </a:xfrm>
          <a:prstGeom prst="rect">
            <a:avLst/>
          </a:prstGeom>
        </p:spPr>
      </p:pic>
      <p:pic>
        <p:nvPicPr>
          <p:cNvPr id="6" name="Picture 5" descr="Image result for question mark image">
            <a:extLst>
              <a:ext uri="{FF2B5EF4-FFF2-40B4-BE49-F238E27FC236}">
                <a16:creationId xmlns:a16="http://schemas.microsoft.com/office/drawing/2014/main" id="{85B4D351-6588-C5E1-63E8-F70A6BC2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779" y="230717"/>
            <a:ext cx="1882775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26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9" y="47483"/>
            <a:ext cx="8225544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Who are Military in the European ATM system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13997-D1CD-C8D0-D912-5BAB73C9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823770"/>
            <a:ext cx="10972800" cy="5748481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Aircraft Operator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ANS provider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65875-E279-5DC6-C5E3-4CB28B2A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606404"/>
            <a:ext cx="5433296" cy="2997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56F455-77F4-14E1-A1D2-00602E57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44" y="3412503"/>
            <a:ext cx="5334252" cy="32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5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9" y="47483"/>
            <a:ext cx="8225544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Who are Military in European ATM system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13997-D1CD-C8D0-D912-5BAB73C9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617"/>
            <a:ext cx="10972800" cy="664738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AIS Data provider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Weather Data provider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48891-69C1-DC82-372F-134DCBA2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86" y="823770"/>
            <a:ext cx="5885128" cy="2797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1071E-7992-EFFE-FF75-2230FFF1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86" y="3859884"/>
            <a:ext cx="3612481" cy="2950633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C59C120-A2D5-534F-33F1-AA787E103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140" y="6572250"/>
            <a:ext cx="3032502" cy="2698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</p:spTree>
    <p:extLst>
      <p:ext uri="{BB962C8B-B14F-4D97-AF65-F5344CB8AC3E}">
        <p14:creationId xmlns:p14="http://schemas.microsoft.com/office/powerpoint/2010/main" val="29631915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9" y="47483"/>
            <a:ext cx="8225544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Who are Military in the European ATM system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95946" y="6572251"/>
            <a:ext cx="2224007" cy="2698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13997-D1CD-C8D0-D912-5BAB73C9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823770"/>
            <a:ext cx="10972800" cy="574848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CNS/ATM provider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FBCBD-7F5F-EF4F-D556-C041E6EE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894" y="1067368"/>
            <a:ext cx="8225544" cy="49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67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0"/>
          <p:cNvSpPr>
            <a:spLocks noChangeArrowheads="1"/>
          </p:cNvSpPr>
          <p:nvPr/>
        </p:nvSpPr>
        <p:spPr bwMode="auto">
          <a:xfrm>
            <a:off x="3024188" y="214314"/>
            <a:ext cx="76438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endParaRPr lang="en-GB" altLang="en-US" sz="3000">
              <a:solidFill>
                <a:srgbClr val="003366"/>
              </a:solidFill>
              <a:ea typeface="MS PGothic" pitchFamily="34" charset="-128"/>
            </a:endParaRPr>
          </a:p>
        </p:txBody>
      </p:sp>
      <p:sp>
        <p:nvSpPr>
          <p:cNvPr id="819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346" y="6506595"/>
            <a:ext cx="1761173" cy="35140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169863" y="62019"/>
            <a:ext cx="3239051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en-GB" sz="2400" b="1" dirty="0">
                <a:solidFill>
                  <a:srgbClr val="003366"/>
                </a:solidFill>
              </a:rPr>
              <a:t>Future ATM system </a:t>
            </a:r>
            <a:endParaRPr lang="en-GB" altLang="en-US" sz="2400" b="1" dirty="0">
              <a:solidFill>
                <a:srgbClr val="003366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08828-785D-F6CB-5ECE-E73886F64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61B2B6-394D-46F5-96AC-C40564C296A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5A287E-9F13-F144-52BD-2E2EDE1EE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178357"/>
              </p:ext>
            </p:extLst>
          </p:nvPr>
        </p:nvGraphicFramePr>
        <p:xfrm>
          <a:off x="1163086" y="520328"/>
          <a:ext cx="8996914" cy="575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9584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0081" y="77394"/>
            <a:ext cx="9640736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Trajectory Based Operations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9600" y="6572251"/>
            <a:ext cx="2614047" cy="2698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207281-2E12-D7B8-2DAB-7F0F70A82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405646"/>
              </p:ext>
            </p:extLst>
          </p:nvPr>
        </p:nvGraphicFramePr>
        <p:xfrm>
          <a:off x="753710" y="704933"/>
          <a:ext cx="10062226" cy="558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3586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56" y="52305"/>
            <a:ext cx="8539034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TBO in the context of ICAO GLOBAL ATM CONCEPT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890E0D-148F-560D-BD4A-7305DC6624DC}"/>
              </a:ext>
            </a:extLst>
          </p:cNvPr>
          <p:cNvSpPr/>
          <p:nvPr/>
        </p:nvSpPr>
        <p:spPr>
          <a:xfrm>
            <a:off x="1317679" y="4846103"/>
            <a:ext cx="2620615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Service Delivery Management ATM-SDM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691C18-F0B1-5EAD-E630-E66CE411F922}"/>
              </a:ext>
            </a:extLst>
          </p:cNvPr>
          <p:cNvSpPr/>
          <p:nvPr/>
        </p:nvSpPr>
        <p:spPr>
          <a:xfrm>
            <a:off x="4089126" y="4846103"/>
            <a:ext cx="2651802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Airspace User Operations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30459B-2186-A8F1-DDE6-E87ABF228F9F}"/>
              </a:ext>
            </a:extLst>
          </p:cNvPr>
          <p:cNvSpPr/>
          <p:nvPr/>
        </p:nvSpPr>
        <p:spPr>
          <a:xfrm>
            <a:off x="6891760" y="4846103"/>
            <a:ext cx="2723896" cy="9144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Airport Operations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E198425-29F5-768F-0183-291D6BDD3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32975"/>
              </p:ext>
            </p:extLst>
          </p:nvPr>
        </p:nvGraphicFramePr>
        <p:xfrm>
          <a:off x="1317679" y="1226141"/>
          <a:ext cx="8232285" cy="339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12,200+ Military Fighter Pilot Stock Photos, Pictures ...">
            <a:extLst>
              <a:ext uri="{FF2B5EF4-FFF2-40B4-BE49-F238E27FC236}">
                <a16:creationId xmlns:a16="http://schemas.microsoft.com/office/drawing/2014/main" id="{2E4FAD5D-F9EC-2BB7-8B82-59F81799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97" y="5671881"/>
            <a:ext cx="1350556" cy="9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2,200+ Military Fighter Pilot Stock Photos, Pictures ...">
            <a:extLst>
              <a:ext uri="{FF2B5EF4-FFF2-40B4-BE49-F238E27FC236}">
                <a16:creationId xmlns:a16="http://schemas.microsoft.com/office/drawing/2014/main" id="{1FF13751-30AD-7C9B-0CA1-FAD3D6BC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21" y="5716192"/>
            <a:ext cx="1350556" cy="9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2,200+ Military Fighter Pilot Stock Photos, Pictures ...">
            <a:extLst>
              <a:ext uri="{FF2B5EF4-FFF2-40B4-BE49-F238E27FC236}">
                <a16:creationId xmlns:a16="http://schemas.microsoft.com/office/drawing/2014/main" id="{9C21F27F-5A2C-F6B2-BA48-0F27D455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65" y="2473388"/>
            <a:ext cx="1350556" cy="90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373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88" y="47483"/>
            <a:ext cx="8386411" cy="776287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Trajectory Based Operations in the context of SESAR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TBO symposium 06.06.2024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D14E-C948-4238-95C1-5D3928859336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4DD0CC3-9670-83FA-858F-78C5AE117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69145"/>
              </p:ext>
            </p:extLst>
          </p:nvPr>
        </p:nvGraphicFramePr>
        <p:xfrm>
          <a:off x="551203" y="1051133"/>
          <a:ext cx="10362309" cy="407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9339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CORPORATE PPT Template.pptx" id="{D77DDF82-C2B9-4D1F-8B3E-C2E52E9F0F53}" vid="{69F4AB76-7CCA-463E-9E99-3172E2EE8B45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UROCONTROL Presentation">
  <a:themeElements>
    <a:clrScheme name="EUROCONTR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CONTROL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CONTR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UROCONTROL Presentation">
  <a:themeElements>
    <a:clrScheme name="EUROCONTR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CONTROL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CONTR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RPORATE-template-201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-9 CORPORATE PPT Template.pptx" id="{D77DDF82-C2B9-4D1F-8B3E-C2E52E9F0F53}" vid="{69F4AB76-7CCA-463E-9E99-3172E2EE8B4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CORPORATE PPT Template</Template>
  <TotalTime>34161</TotalTime>
  <Words>1308</Words>
  <Application>Microsoft Office PowerPoint</Application>
  <PresentationFormat>Widescreen</PresentationFormat>
  <Paragraphs>307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CORPORATE-template-2019</vt:lpstr>
      <vt:lpstr>Default Design</vt:lpstr>
      <vt:lpstr>1_EUROCONTROL Presentation</vt:lpstr>
      <vt:lpstr>2_EUROCONTROL Presentation</vt:lpstr>
      <vt:lpstr>1_CORPORATE-template-2019</vt:lpstr>
      <vt:lpstr>TRAJECTORY BASED OPERATIONS MILITARY PERSPECTIVES    (CHALLENGES AND BENEFITS)</vt:lpstr>
      <vt:lpstr>Military in TBO </vt:lpstr>
      <vt:lpstr>Who are Military in the European ATM system </vt:lpstr>
      <vt:lpstr>Who are Military in European ATM system </vt:lpstr>
      <vt:lpstr>Who are Military in the European ATM system </vt:lpstr>
      <vt:lpstr>PowerPoint Presentation</vt:lpstr>
      <vt:lpstr>Trajectory Based Operations</vt:lpstr>
      <vt:lpstr>TBO in the context of ICAO GLOBAL ATM CONCEPT</vt:lpstr>
      <vt:lpstr>Trajectory Based Operations in the context of SESAR</vt:lpstr>
      <vt:lpstr>PowerPoint Presentation</vt:lpstr>
      <vt:lpstr>Concepts that apply in TBO</vt:lpstr>
      <vt:lpstr>PowerPoint Presentation</vt:lpstr>
      <vt:lpstr>TBO Business Trajectory VS Mission Trajectory</vt:lpstr>
      <vt:lpstr>TBO Business Trajectory VS Mission Trajectory</vt:lpstr>
      <vt:lpstr>Challenges for Military in TBO</vt:lpstr>
      <vt:lpstr>Challenges for Military in TBO</vt:lpstr>
      <vt:lpstr>Challenges for Military in TBO</vt:lpstr>
      <vt:lpstr>TBO Benefits and Opportunities for Military </vt:lpstr>
      <vt:lpstr>TBO Opportunities for Military </vt:lpstr>
      <vt:lpstr>PowerPoint Presentation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&amp; MISSION TRAJECTORY</dc:title>
  <dc:creator>KUREN Igor</dc:creator>
  <cp:lastModifiedBy>KUREN Igor</cp:lastModifiedBy>
  <cp:revision>299</cp:revision>
  <dcterms:created xsi:type="dcterms:W3CDTF">2021-08-17T07:57:20Z</dcterms:created>
  <dcterms:modified xsi:type="dcterms:W3CDTF">2024-05-28T08:24:22Z</dcterms:modified>
</cp:coreProperties>
</file>