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74" r:id="rId6"/>
  </p:sldMasterIdLst>
  <p:notesMasterIdLst>
    <p:notesMasterId r:id="rId16"/>
  </p:notesMasterIdLst>
  <p:sldIdLst>
    <p:sldId id="256" r:id="rId7"/>
    <p:sldId id="281" r:id="rId8"/>
    <p:sldId id="274" r:id="rId9"/>
    <p:sldId id="279" r:id="rId10"/>
    <p:sldId id="259" r:id="rId11"/>
    <p:sldId id="294" r:id="rId12"/>
    <p:sldId id="292" r:id="rId13"/>
    <p:sldId id="277"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D0B6F-DB9F-4D05-893A-BFEC1A47D6FD}"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D4B69-EE01-4671-AEC0-D8E538A86D87}" type="slidenum">
              <a:rPr lang="en-US" smtClean="0"/>
              <a:t>‹#›</a:t>
            </a:fld>
            <a:endParaRPr lang="en-US"/>
          </a:p>
        </p:txBody>
      </p:sp>
    </p:spTree>
    <p:extLst>
      <p:ext uri="{BB962C8B-B14F-4D97-AF65-F5344CB8AC3E}">
        <p14:creationId xmlns:p14="http://schemas.microsoft.com/office/powerpoint/2010/main" val="125496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218A7-E86F-804F-8058-F4AED43741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3363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9731" y="164000"/>
            <a:ext cx="10904107" cy="499840"/>
          </a:xfrm>
        </p:spPr>
        <p:txBody>
          <a:bodyPr/>
          <a:lstStyle/>
          <a:p>
            <a:r>
              <a:rPr lang="en-US"/>
              <a:t>Click to edit Master title style</a:t>
            </a:r>
            <a:endParaRPr lang="en-US" dirty="0"/>
          </a:p>
        </p:txBody>
      </p:sp>
      <p:sp>
        <p:nvSpPr>
          <p:cNvPr id="3" name="Content Placeholder 2"/>
          <p:cNvSpPr>
            <a:spLocks noGrp="1"/>
          </p:cNvSpPr>
          <p:nvPr>
            <p:ph idx="1"/>
          </p:nvPr>
        </p:nvSpPr>
        <p:spPr>
          <a:xfrm>
            <a:off x="330423" y="960352"/>
            <a:ext cx="11523415" cy="516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atin typeface="+mn-lt"/>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3794933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66D3-461F-CB46-B4A3-3017979866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05D2C1-DD7C-5540-BFC6-A985B1311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4D4FB1-C9B3-344E-A935-C137A813DDA0}"/>
              </a:ext>
            </a:extLst>
          </p:cNvPr>
          <p:cNvSpPr>
            <a:spLocks noGrp="1"/>
          </p:cNvSpPr>
          <p:nvPr>
            <p:ph type="dt" sz="half" idx="10"/>
          </p:nvPr>
        </p:nvSpPr>
        <p:spPr>
          <a:xfrm>
            <a:off x="152400" y="6492874"/>
            <a:ext cx="1040673" cy="365125"/>
          </a:xfrm>
          <a:prstGeom prst="rect">
            <a:avLst/>
          </a:prstGeom>
        </p:spPr>
        <p:txBody>
          <a:bodyPr/>
          <a:lstStyle>
            <a:lvl1pPr>
              <a:defRPr sz="800">
                <a:solidFill>
                  <a:schemeClr val="tx1">
                    <a:lumMod val="75000"/>
                    <a:lumOff val="25000"/>
                  </a:schemeClr>
                </a:solidFill>
              </a:defRPr>
            </a:lvl1pPr>
          </a:lstStyle>
          <a:p>
            <a:endParaRPr lang="en-US" dirty="0"/>
          </a:p>
        </p:txBody>
      </p:sp>
      <p:sp>
        <p:nvSpPr>
          <p:cNvPr id="6" name="Slide Number Placeholder 5">
            <a:extLst>
              <a:ext uri="{FF2B5EF4-FFF2-40B4-BE49-F238E27FC236}">
                <a16:creationId xmlns:a16="http://schemas.microsoft.com/office/drawing/2014/main" id="{13AE8F2C-D7BA-DB4E-86F3-68660113FE63}"/>
              </a:ext>
            </a:extLst>
          </p:cNvPr>
          <p:cNvSpPr>
            <a:spLocks noGrp="1"/>
          </p:cNvSpPr>
          <p:nvPr>
            <p:ph type="sldNum" sz="quarter" idx="12"/>
          </p:nvPr>
        </p:nvSpPr>
        <p:spPr>
          <a:xfrm>
            <a:off x="1064393" y="6492875"/>
            <a:ext cx="321645" cy="365125"/>
          </a:xfrm>
          <a:prstGeom prst="rect">
            <a:avLst/>
          </a:prstGeom>
        </p:spPr>
        <p:txBody>
          <a:bodyPr/>
          <a:lstStyle>
            <a:lvl1pPr>
              <a:defRPr sz="800">
                <a:solidFill>
                  <a:schemeClr val="tx1">
                    <a:lumMod val="75000"/>
                    <a:lumOff val="25000"/>
                  </a:schemeClr>
                </a:solidFill>
              </a:defRPr>
            </a:lvl1pPr>
          </a:lstStyle>
          <a:p>
            <a:fld id="{B8AA1CF0-2751-9942-BBAA-4C77DDDF2B1B}" type="slidenum">
              <a:rPr lang="en-US" smtClean="0"/>
              <a:pPr/>
              <a:t>‹#›</a:t>
            </a:fld>
            <a:endParaRPr lang="en-US" dirty="0"/>
          </a:p>
        </p:txBody>
      </p:sp>
    </p:spTree>
    <p:extLst>
      <p:ext uri="{BB962C8B-B14F-4D97-AF65-F5344CB8AC3E}">
        <p14:creationId xmlns:p14="http://schemas.microsoft.com/office/powerpoint/2010/main" val="55736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Text">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3709DFE6-C048-BB4D-B0E7-7CB92957B2B2}"/>
              </a:ext>
            </a:extLst>
          </p:cNvPr>
          <p:cNvSpPr>
            <a:spLocks noGrp="1"/>
          </p:cNvSpPr>
          <p:nvPr>
            <p:ph type="ftr" sz="quarter" idx="3"/>
          </p:nvPr>
        </p:nvSpPr>
        <p:spPr>
          <a:xfrm>
            <a:off x="0" y="6412367"/>
            <a:ext cx="1415143" cy="365125"/>
          </a:xfrm>
          <a:prstGeom prst="rect">
            <a:avLst/>
          </a:prstGeom>
        </p:spPr>
        <p:txBody>
          <a:bodyPr/>
          <a:lstStyle>
            <a:lvl1pPr>
              <a:defRPr>
                <a:solidFill>
                  <a:schemeClr val="bg1">
                    <a:lumMod val="50000"/>
                  </a:schemeClr>
                </a:solidFill>
              </a:defRPr>
            </a:lvl1pPr>
          </a:lstStyle>
          <a:p>
            <a:pPr defTabSz="914217">
              <a:defRPr/>
            </a:pPr>
            <a:endParaRPr lang="en-US" dirty="0">
              <a:solidFill>
                <a:prstClr val="white">
                  <a:lumMod val="50000"/>
                </a:prstClr>
              </a:solidFill>
            </a:endParaRPr>
          </a:p>
        </p:txBody>
      </p:sp>
      <p:cxnSp>
        <p:nvCxnSpPr>
          <p:cNvPr id="11" name="Straight Connector 10">
            <a:extLst>
              <a:ext uri="{FF2B5EF4-FFF2-40B4-BE49-F238E27FC236}">
                <a16:creationId xmlns:a16="http://schemas.microsoft.com/office/drawing/2014/main" id="{79396C8A-DB50-A947-BE3B-76195D1F28D1}"/>
              </a:ext>
            </a:extLst>
          </p:cNvPr>
          <p:cNvCxnSpPr>
            <a:cxnSpLocks/>
          </p:cNvCxnSpPr>
          <p:nvPr/>
        </p:nvCxnSpPr>
        <p:spPr>
          <a:xfrm flipH="1">
            <a:off x="1" y="0"/>
            <a:ext cx="1562471" cy="3429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sp>
        <p:nvSpPr>
          <p:cNvPr id="12" name="Parallelogram 11">
            <a:extLst>
              <a:ext uri="{FF2B5EF4-FFF2-40B4-BE49-F238E27FC236}">
                <a16:creationId xmlns:a16="http://schemas.microsoft.com/office/drawing/2014/main" id="{7526F474-92C5-4F47-817C-6D67F4E78C5C}"/>
              </a:ext>
            </a:extLst>
          </p:cNvPr>
          <p:cNvSpPr/>
          <p:nvPr/>
        </p:nvSpPr>
        <p:spPr>
          <a:xfrm>
            <a:off x="1351800" y="1"/>
            <a:ext cx="210671" cy="356199"/>
          </a:xfrm>
          <a:prstGeom prst="parallelogram">
            <a:avLst>
              <a:gd name="adj" fmla="val 746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a:ea typeface="ＭＳ Ｐゴシック"/>
            </a:endParaRPr>
          </a:p>
        </p:txBody>
      </p:sp>
      <p:sp>
        <p:nvSpPr>
          <p:cNvPr id="17" name="Title 16">
            <a:extLst>
              <a:ext uri="{FF2B5EF4-FFF2-40B4-BE49-F238E27FC236}">
                <a16:creationId xmlns:a16="http://schemas.microsoft.com/office/drawing/2014/main" id="{1920B6B9-4B22-194C-B5CD-53023C562772}"/>
              </a:ext>
            </a:extLst>
          </p:cNvPr>
          <p:cNvSpPr>
            <a:spLocks noGrp="1"/>
          </p:cNvSpPr>
          <p:nvPr>
            <p:ph type="title"/>
          </p:nvPr>
        </p:nvSpPr>
        <p:spPr>
          <a:xfrm>
            <a:off x="1332777" y="534989"/>
            <a:ext cx="9500686" cy="753881"/>
          </a:xfrm>
        </p:spPr>
        <p:txBody>
          <a:bodyPr/>
          <a:lstStyle/>
          <a:p>
            <a:r>
              <a:rPr lang="en-US"/>
              <a:t>Click to edit Master title style</a:t>
            </a:r>
          </a:p>
        </p:txBody>
      </p:sp>
      <p:sp>
        <p:nvSpPr>
          <p:cNvPr id="7" name="Rectangle 15">
            <a:extLst>
              <a:ext uri="{FF2B5EF4-FFF2-40B4-BE49-F238E27FC236}">
                <a16:creationId xmlns:a16="http://schemas.microsoft.com/office/drawing/2014/main" id="{6F725523-14B9-4CC8-ADEF-3AA663C5295E}"/>
              </a:ext>
            </a:extLst>
          </p:cNvPr>
          <p:cNvSpPr>
            <a:spLocks noGrp="1" noChangeArrowheads="1"/>
          </p:cNvSpPr>
          <p:nvPr>
            <p:ph type="sldNum" sz="quarter" idx="10"/>
          </p:nvPr>
        </p:nvSpPr>
        <p:spPr>
          <a:xfrm>
            <a:off x="11537635" y="6393243"/>
            <a:ext cx="550862" cy="388938"/>
          </a:xfrm>
        </p:spPr>
        <p:txBody>
          <a:bodyPr anchor="ctr"/>
          <a:lstStyle>
            <a:lvl1pPr algn="r">
              <a:defRPr sz="1200">
                <a:solidFill>
                  <a:srgbClr val="677085"/>
                </a:solidFill>
                <a:latin typeface="Arial" panose="020B0604020202020204" pitchFamily="34" charset="0"/>
                <a:cs typeface="Arial" panose="020B0604020202020204" pitchFamily="34" charset="0"/>
              </a:defRPr>
            </a:lvl1pPr>
          </a:lstStyle>
          <a:p>
            <a:pPr>
              <a:defRPr/>
            </a:pPr>
            <a:fld id="{535EA583-9FA9-D84B-9269-CAD4069E2E76}" type="slidenum">
              <a:rPr lang="en-US" smtClean="0"/>
              <a:pPr>
                <a:defRPr/>
              </a:pPr>
              <a:t>‹#›</a:t>
            </a:fld>
            <a:endParaRPr lang="en-US" dirty="0"/>
          </a:p>
        </p:txBody>
      </p:sp>
    </p:spTree>
    <p:extLst>
      <p:ext uri="{BB962C8B-B14F-4D97-AF65-F5344CB8AC3E}">
        <p14:creationId xmlns:p14="http://schemas.microsoft.com/office/powerpoint/2010/main" val="4275194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6_Title Slide">
    <p:spTree>
      <p:nvGrpSpPr>
        <p:cNvPr id="1" name=""/>
        <p:cNvGrpSpPr/>
        <p:nvPr/>
      </p:nvGrpSpPr>
      <p:grpSpPr>
        <a:xfrm>
          <a:off x="0" y="0"/>
          <a:ext cx="0" cy="0"/>
          <a:chOff x="0" y="0"/>
          <a:chExt cx="0" cy="0"/>
        </a:xfrm>
      </p:grpSpPr>
      <p:sp>
        <p:nvSpPr>
          <p:cNvPr id="3" name="Title 8"/>
          <p:cNvSpPr>
            <a:spLocks noGrp="1"/>
          </p:cNvSpPr>
          <p:nvPr>
            <p:ph type="title"/>
          </p:nvPr>
        </p:nvSpPr>
        <p:spPr>
          <a:xfrm>
            <a:off x="345056" y="369599"/>
            <a:ext cx="9885871" cy="507731"/>
          </a:xfrm>
          <a:prstGeom prst="rect">
            <a:avLst/>
          </a:prstGeom>
        </p:spPr>
        <p:txBody>
          <a:bodyPr/>
          <a:lstStyle>
            <a:lvl1pPr>
              <a:defRPr sz="2800" b="1" i="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4" name="Picture 3" descr="NASA insigniaCMYK.png">
            <a:extLst>
              <a:ext uri="{FF2B5EF4-FFF2-40B4-BE49-F238E27FC236}">
                <a16:creationId xmlns:a16="http://schemas.microsoft.com/office/drawing/2014/main" id="{A5DC9078-5ABD-324F-B8E2-B9986150441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205713" y="246279"/>
            <a:ext cx="762932" cy="631051"/>
          </a:xfrm>
          <a:prstGeom prst="rect">
            <a:avLst/>
          </a:prstGeom>
        </p:spPr>
      </p:pic>
      <p:sp>
        <p:nvSpPr>
          <p:cNvPr id="7" name="Slide Number Placeholder 1">
            <a:extLst>
              <a:ext uri="{FF2B5EF4-FFF2-40B4-BE49-F238E27FC236}">
                <a16:creationId xmlns:a16="http://schemas.microsoft.com/office/drawing/2014/main" id="{E80CB690-6B2A-524D-AA43-C4141BBC38CE}"/>
              </a:ext>
            </a:extLst>
          </p:cNvPr>
          <p:cNvSpPr>
            <a:spLocks noGrp="1"/>
          </p:cNvSpPr>
          <p:nvPr>
            <p:ph type="sldNum" sz="quarter" idx="4"/>
          </p:nvPr>
        </p:nvSpPr>
        <p:spPr>
          <a:xfrm>
            <a:off x="1255264" y="6335248"/>
            <a:ext cx="42789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8F1BEBBD-4A11-E640-A9A4-76D077186662}" type="slidenum">
              <a:rPr lang="en-US" smtClean="0"/>
              <a:pPr/>
              <a:t>‹#›</a:t>
            </a:fld>
            <a:endParaRPr lang="en-US" dirty="0"/>
          </a:p>
        </p:txBody>
      </p:sp>
      <p:sp>
        <p:nvSpPr>
          <p:cNvPr id="8" name="Date Placeholder 3">
            <a:extLst>
              <a:ext uri="{FF2B5EF4-FFF2-40B4-BE49-F238E27FC236}">
                <a16:creationId xmlns:a16="http://schemas.microsoft.com/office/drawing/2014/main" id="{173A0BE5-D61B-8844-9B97-59682CDEB982}"/>
              </a:ext>
            </a:extLst>
          </p:cNvPr>
          <p:cNvSpPr>
            <a:spLocks noGrp="1"/>
          </p:cNvSpPr>
          <p:nvPr>
            <p:ph type="dt" sz="half" idx="2"/>
          </p:nvPr>
        </p:nvSpPr>
        <p:spPr>
          <a:xfrm>
            <a:off x="221622" y="6335248"/>
            <a:ext cx="1131277"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43689854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8743F0-EF13-A631-3D7B-04A42127C2C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Title 11"/>
          <p:cNvSpPr>
            <a:spLocks noGrp="1"/>
          </p:cNvSpPr>
          <p:nvPr>
            <p:ph type="title" hasCustomPrompt="1"/>
          </p:nvPr>
        </p:nvSpPr>
        <p:spPr>
          <a:xfrm>
            <a:off x="262393" y="1899936"/>
            <a:ext cx="5899867" cy="2334134"/>
          </a:xfrm>
          <a:prstGeom prst="rect">
            <a:avLst/>
          </a:prstGeom>
        </p:spPr>
        <p:txBody>
          <a:bodyPr lIns="0">
            <a:normAutofit/>
          </a:bodyPr>
          <a:lstStyle>
            <a:lvl1pPr algn="ctr">
              <a:defRPr sz="4400">
                <a:solidFill>
                  <a:srgbClr val="1D8ECA"/>
                </a:solidFill>
                <a:latin typeface="Segoe UI Semibold" panose="020B0702040204020203" pitchFamily="34" charset="0"/>
                <a:cs typeface="Segoe UI Semibold" panose="020B0702040204020203" pitchFamily="34" charset="0"/>
              </a:defRPr>
            </a:lvl1pPr>
          </a:lstStyle>
          <a:p>
            <a:r>
              <a:rPr lang="en-US" dirty="0"/>
              <a:t>Title Goes Here</a:t>
            </a:r>
          </a:p>
        </p:txBody>
      </p:sp>
      <p:sp>
        <p:nvSpPr>
          <p:cNvPr id="16" name="Text Placeholder 15">
            <a:extLst>
              <a:ext uri="{FF2B5EF4-FFF2-40B4-BE49-F238E27FC236}">
                <a16:creationId xmlns:a16="http://schemas.microsoft.com/office/drawing/2014/main" id="{A5F08325-18C6-7EBA-45C3-6005196278E4}"/>
              </a:ext>
            </a:extLst>
          </p:cNvPr>
          <p:cNvSpPr>
            <a:spLocks noGrp="1"/>
          </p:cNvSpPr>
          <p:nvPr>
            <p:ph type="body" sz="quarter" idx="11" hasCustomPrompt="1"/>
          </p:nvPr>
        </p:nvSpPr>
        <p:spPr>
          <a:xfrm>
            <a:off x="261938" y="6104003"/>
            <a:ext cx="5899150" cy="463485"/>
          </a:xfrm>
        </p:spPr>
        <p:txBody>
          <a:bodyPr>
            <a:normAutofit/>
          </a:bodyPr>
          <a:lstStyle>
            <a:lvl1pPr marL="0" indent="0" algn="ctr">
              <a:buNone/>
              <a:defRPr sz="2000">
                <a:solidFill>
                  <a:srgbClr val="D1D3D2"/>
                </a:solidFill>
                <a:latin typeface="Segoe UI" panose="020B0502040204020203" pitchFamily="34" charset="0"/>
                <a:cs typeface="Segoe UI" panose="020B0502040204020203" pitchFamily="34" charset="0"/>
              </a:defRPr>
            </a:lvl1pPr>
          </a:lstStyle>
          <a:p>
            <a:pPr lvl="0"/>
            <a:r>
              <a:rPr lang="en-US" dirty="0"/>
              <a:t>Date Here</a:t>
            </a:r>
          </a:p>
        </p:txBody>
      </p:sp>
      <p:pic>
        <p:nvPicPr>
          <p:cNvPr id="6" name="Picture 5">
            <a:extLst>
              <a:ext uri="{FF2B5EF4-FFF2-40B4-BE49-F238E27FC236}">
                <a16:creationId xmlns:a16="http://schemas.microsoft.com/office/drawing/2014/main" id="{A617E0C2-002B-BD3C-DE21-2A2F542E07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1938" y="382437"/>
            <a:ext cx="2743825" cy="907748"/>
          </a:xfrm>
          <a:prstGeom prst="rect">
            <a:avLst/>
          </a:prstGeom>
        </p:spPr>
      </p:pic>
      <p:sp>
        <p:nvSpPr>
          <p:cNvPr id="14" name="Text Placeholder 13">
            <a:extLst>
              <a:ext uri="{FF2B5EF4-FFF2-40B4-BE49-F238E27FC236}">
                <a16:creationId xmlns:a16="http://schemas.microsoft.com/office/drawing/2014/main" id="{C5303A83-7E19-78E6-9E9F-858DB53CA0A7}"/>
              </a:ext>
            </a:extLst>
          </p:cNvPr>
          <p:cNvSpPr>
            <a:spLocks noGrp="1"/>
          </p:cNvSpPr>
          <p:nvPr>
            <p:ph type="body" sz="quarter" idx="10" hasCustomPrompt="1"/>
          </p:nvPr>
        </p:nvSpPr>
        <p:spPr>
          <a:xfrm>
            <a:off x="261221" y="4233863"/>
            <a:ext cx="5899867" cy="1016000"/>
          </a:xfrm>
        </p:spPr>
        <p:txBody>
          <a:bodyPr/>
          <a:lstStyle>
            <a:lvl1pPr marL="0" indent="0" algn="ctr">
              <a:buNone/>
              <a:defRPr>
                <a:solidFill>
                  <a:srgbClr val="71A135"/>
                </a:solidFill>
                <a:latin typeface="Segoe UI" panose="020B0502040204020203" pitchFamily="34" charset="0"/>
                <a:cs typeface="Segoe UI" panose="020B0502040204020203" pitchFamily="34" charset="0"/>
              </a:defRPr>
            </a:lvl1pPr>
          </a:lstStyle>
          <a:p>
            <a:pPr lvl="0"/>
            <a:r>
              <a:rPr lang="en-US" dirty="0"/>
              <a:t>Subtitle or Presenter Goes Here</a:t>
            </a:r>
          </a:p>
        </p:txBody>
      </p:sp>
    </p:spTree>
    <p:extLst>
      <p:ext uri="{BB962C8B-B14F-4D97-AF65-F5344CB8AC3E}">
        <p14:creationId xmlns:p14="http://schemas.microsoft.com/office/powerpoint/2010/main" val="4131878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5008" y="1933502"/>
            <a:ext cx="6446520" cy="1325563"/>
          </a:xfrm>
          <a:prstGeom prst="rect">
            <a:avLst/>
          </a:prstGeom>
        </p:spPr>
        <p:txBody>
          <a:bodyPr/>
          <a:lstStyle>
            <a:lvl1pPr>
              <a:defRPr>
                <a:solidFill>
                  <a:srgbClr val="175AA9"/>
                </a:solidFill>
              </a:defRPr>
            </a:lvl1pPr>
          </a:lstStyle>
          <a:p>
            <a:r>
              <a:rPr lang="en-US" dirty="0"/>
              <a:t>Section Title Goes Here</a:t>
            </a:r>
          </a:p>
        </p:txBody>
      </p:sp>
      <p:sp>
        <p:nvSpPr>
          <p:cNvPr id="7" name="Text Placeholder 6">
            <a:extLst>
              <a:ext uri="{FF2B5EF4-FFF2-40B4-BE49-F238E27FC236}">
                <a16:creationId xmlns:a16="http://schemas.microsoft.com/office/drawing/2014/main" id="{F321599E-B2D1-D62B-0D57-9AAAA3CF492C}"/>
              </a:ext>
            </a:extLst>
          </p:cNvPr>
          <p:cNvSpPr>
            <a:spLocks noGrp="1"/>
          </p:cNvSpPr>
          <p:nvPr>
            <p:ph type="body" sz="quarter" idx="13" hasCustomPrompt="1"/>
          </p:nvPr>
        </p:nvSpPr>
        <p:spPr>
          <a:xfrm>
            <a:off x="5235575" y="3698875"/>
            <a:ext cx="6445250" cy="623888"/>
          </a:xfrm>
        </p:spPr>
        <p:txBody>
          <a:bodyPr/>
          <a:lstStyle>
            <a:lvl1pPr marL="0" indent="0">
              <a:buNone/>
              <a:defRPr>
                <a:solidFill>
                  <a:srgbClr val="10753B"/>
                </a:solidFill>
                <a:latin typeface="Segoe UI" panose="020B0502040204020203" pitchFamily="34" charset="0"/>
                <a:cs typeface="Segoe UI" panose="020B0502040204020203" pitchFamily="34" charset="0"/>
              </a:defRPr>
            </a:lvl1pPr>
          </a:lstStyle>
          <a:p>
            <a:pPr lvl="0"/>
            <a:r>
              <a:rPr lang="en-US" dirty="0"/>
              <a:t>Subtitle Goes Here</a:t>
            </a:r>
          </a:p>
        </p:txBody>
      </p:sp>
      <p:sp>
        <p:nvSpPr>
          <p:cNvPr id="5" name="Slide Number Placeholder 4"/>
          <p:cNvSpPr>
            <a:spLocks noGrp="1"/>
          </p:cNvSpPr>
          <p:nvPr>
            <p:ph type="sldNum" sz="quarter" idx="12"/>
          </p:nvPr>
        </p:nvSpPr>
        <p:spPr>
          <a:xfrm>
            <a:off x="9448800" y="6492875"/>
            <a:ext cx="2743200" cy="365125"/>
          </a:xfrm>
        </p:spPr>
        <p:txBody>
          <a:bodyPr/>
          <a:lstStyle>
            <a:lvl1pPr algn="r">
              <a:defRPr>
                <a:solidFill>
                  <a:srgbClr val="5D6A70"/>
                </a:solidFill>
              </a:defRPr>
            </a:lvl1pPr>
          </a:lstStyle>
          <a:p>
            <a:fld id="{894DA735-1687-438D-9AE0-C8872DC3D006}" type="slidenum">
              <a:rPr lang="en-US" smtClean="0"/>
              <a:t>‹#›</a:t>
            </a:fld>
            <a:endParaRPr lang="en-US"/>
          </a:p>
        </p:txBody>
      </p:sp>
      <p:pic>
        <p:nvPicPr>
          <p:cNvPr id="11" name="Picture 10">
            <a:extLst>
              <a:ext uri="{FF2B5EF4-FFF2-40B4-BE49-F238E27FC236}">
                <a16:creationId xmlns:a16="http://schemas.microsoft.com/office/drawing/2014/main" id="{E25DC7FD-8CA1-121F-0098-1A3A33DC5B69}"/>
              </a:ext>
            </a:extLst>
          </p:cNvPr>
          <p:cNvPicPr>
            <a:picLocks noChangeAspect="1"/>
          </p:cNvPicPr>
          <p:nvPr/>
        </p:nvPicPr>
        <p:blipFill>
          <a:blip r:embed="rId2">
            <a:extLst>
              <a:ext uri="{28A0092B-C50C-407E-A947-70E740481C1C}">
                <a14:useLocalDpi xmlns:a14="http://schemas.microsoft.com/office/drawing/2010/main" val="0"/>
              </a:ext>
            </a:extLst>
          </a:blip>
          <a:srcRect t="328" b="328"/>
          <a:stretch/>
        </p:blipFill>
        <p:spPr>
          <a:xfrm>
            <a:off x="0" y="0"/>
            <a:ext cx="4645138" cy="6858000"/>
          </a:xfrm>
          <a:prstGeom prst="rect">
            <a:avLst/>
          </a:prstGeom>
        </p:spPr>
      </p:pic>
      <p:cxnSp>
        <p:nvCxnSpPr>
          <p:cNvPr id="3" name="Straight Connector 2" descr="Vertical Divider Line" title="Vertical Divider Line">
            <a:extLst>
              <a:ext uri="{FF2B5EF4-FFF2-40B4-BE49-F238E27FC236}">
                <a16:creationId xmlns:a16="http://schemas.microsoft.com/office/drawing/2014/main" id="{024CBFDA-26E9-019B-C301-CE4658C5CBE5}"/>
              </a:ext>
            </a:extLst>
          </p:cNvPr>
          <p:cNvCxnSpPr/>
          <p:nvPr/>
        </p:nvCxnSpPr>
        <p:spPr>
          <a:xfrm>
            <a:off x="4645138" y="0"/>
            <a:ext cx="0" cy="6858000"/>
          </a:xfrm>
          <a:prstGeom prst="line">
            <a:avLst/>
          </a:prstGeom>
          <a:ln w="76200">
            <a:solidFill>
              <a:srgbClr val="1D8E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694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ingle Content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5280" y="1188720"/>
            <a:ext cx="11521440" cy="5029200"/>
          </a:xfrm>
        </p:spPr>
        <p:txBody>
          <a:bodyPr/>
          <a:lstStyle>
            <a:lvl1pPr marL="230188" indent="-230188">
              <a:lnSpc>
                <a:spcPct val="100000"/>
              </a:lnSpc>
              <a:spcAft>
                <a:spcPts val="600"/>
              </a:spcAft>
              <a:buFont typeface="Arial" panose="020B0604020202020204" pitchFamily="34" charset="0"/>
              <a:buChar char="•"/>
              <a:defRPr>
                <a:solidFill>
                  <a:srgbClr val="5D6A70"/>
                </a:solidFill>
              </a:defRPr>
            </a:lvl1pPr>
            <a:lvl2pPr>
              <a:lnSpc>
                <a:spcPct val="100000"/>
              </a:lnSpc>
              <a:spcAft>
                <a:spcPts val="600"/>
              </a:spcAft>
              <a:defRPr>
                <a:solidFill>
                  <a:srgbClr val="5D6A70"/>
                </a:solidFill>
              </a:defRPr>
            </a:lvl2pPr>
            <a:lvl3pPr>
              <a:lnSpc>
                <a:spcPct val="100000"/>
              </a:lnSpc>
              <a:spcAft>
                <a:spcPts val="600"/>
              </a:spcAft>
              <a:defRPr>
                <a:solidFill>
                  <a:srgbClr val="5D6A70"/>
                </a:solidFill>
              </a:defRPr>
            </a:lvl3pPr>
            <a:lvl4pPr>
              <a:lnSpc>
                <a:spcPct val="100000"/>
              </a:lnSpc>
              <a:spcAft>
                <a:spcPts val="600"/>
              </a:spcAft>
              <a:defRPr>
                <a:solidFill>
                  <a:srgbClr val="5D6A70"/>
                </a:solidFill>
              </a:defRPr>
            </a:lvl4pPr>
            <a:lvl5pPr>
              <a:lnSpc>
                <a:spcPct val="100000"/>
              </a:lnSpc>
              <a:spcAft>
                <a:spcPts val="600"/>
              </a:spcAft>
              <a:defRPr>
                <a:solidFill>
                  <a:srgbClr val="5D6A70"/>
                </a:solidFill>
              </a:defRPr>
            </a:lvl5pPr>
          </a:lstStyle>
          <a:p>
            <a:pPr lvl="0"/>
            <a:r>
              <a:rPr lang="en-US" dirty="0"/>
              <a:t>Bullet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4724400" y="6492875"/>
            <a:ext cx="2743200" cy="365125"/>
          </a:xfrm>
        </p:spPr>
        <p:txBody>
          <a:bodyPr/>
          <a:lstStyle>
            <a:lvl1pPr algn="ctr">
              <a:defRPr/>
            </a:lvl1pPr>
          </a:lstStyle>
          <a:p>
            <a:fld id="{894DA735-1687-438D-9AE0-C8872DC3D006}" type="slidenum">
              <a:rPr lang="en-US" smtClean="0"/>
              <a:t>‹#›</a:t>
            </a:fld>
            <a:endParaRPr lang="en-US"/>
          </a:p>
        </p:txBody>
      </p:sp>
      <p:sp>
        <p:nvSpPr>
          <p:cNvPr id="4" name="Title 3">
            <a:extLst>
              <a:ext uri="{FF2B5EF4-FFF2-40B4-BE49-F238E27FC236}">
                <a16:creationId xmlns:a16="http://schemas.microsoft.com/office/drawing/2014/main" id="{E9DC0718-DBD3-0CBF-85A5-1765B639381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4781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ingle Content (List) with Sub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E14F03-0C05-8F69-2C6B-E8E7D20233F1}"/>
              </a:ext>
            </a:extLst>
          </p:cNvPr>
          <p:cNvSpPr>
            <a:spLocks noGrp="1"/>
          </p:cNvSpPr>
          <p:nvPr>
            <p:ph type="title"/>
          </p:nvPr>
        </p:nvSpPr>
        <p:spPr>
          <a:xfrm>
            <a:off x="337182" y="0"/>
            <a:ext cx="11517633" cy="544240"/>
          </a:xfrm>
        </p:spPr>
        <p:txBody>
          <a:body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824E95D2-ADA4-82B7-F7D8-36B609B6AA60}"/>
              </a:ext>
            </a:extLst>
          </p:cNvPr>
          <p:cNvSpPr>
            <a:spLocks noGrp="1"/>
          </p:cNvSpPr>
          <p:nvPr>
            <p:ph type="body" sz="quarter" idx="13" hasCustomPrompt="1"/>
          </p:nvPr>
        </p:nvSpPr>
        <p:spPr>
          <a:xfrm>
            <a:off x="334963" y="544513"/>
            <a:ext cx="11517312" cy="387350"/>
          </a:xfrm>
        </p:spPr>
        <p:txBody>
          <a:bodyPr>
            <a:noAutofit/>
          </a:bodyPr>
          <a:lstStyle>
            <a:lvl1pPr marL="0" indent="0">
              <a:buNone/>
              <a:defRPr sz="2400">
                <a:solidFill>
                  <a:srgbClr val="10753B"/>
                </a:solidFill>
                <a:latin typeface="Segoe UI" panose="020B0502040204020203" pitchFamily="34" charset="0"/>
                <a:cs typeface="Segoe UI" panose="020B0502040204020203" pitchFamily="34" charset="0"/>
              </a:defRPr>
            </a:lvl1pPr>
          </a:lstStyle>
          <a:p>
            <a:pPr lvl="0"/>
            <a:r>
              <a:rPr lang="en-US" dirty="0"/>
              <a:t>Click to edit Subtitle</a:t>
            </a:r>
          </a:p>
        </p:txBody>
      </p:sp>
      <p:sp>
        <p:nvSpPr>
          <p:cNvPr id="3" name="Content Placeholder 2"/>
          <p:cNvSpPr>
            <a:spLocks noGrp="1"/>
          </p:cNvSpPr>
          <p:nvPr>
            <p:ph idx="1" hasCustomPrompt="1"/>
          </p:nvPr>
        </p:nvSpPr>
        <p:spPr>
          <a:xfrm>
            <a:off x="335280" y="1188720"/>
            <a:ext cx="11521440" cy="5029200"/>
          </a:xfrm>
        </p:spPr>
        <p:txBody>
          <a:bodyPr/>
          <a:lstStyle>
            <a:lvl1pPr marL="230188" indent="-230188">
              <a:lnSpc>
                <a:spcPct val="100000"/>
              </a:lnSpc>
              <a:spcAft>
                <a:spcPts val="600"/>
              </a:spcAft>
              <a:buFont typeface="Arial" panose="020B0604020202020204" pitchFamily="34" charset="0"/>
              <a:buChar char="•"/>
              <a:defRPr>
                <a:solidFill>
                  <a:srgbClr val="5D6A70"/>
                </a:solidFill>
              </a:defRPr>
            </a:lvl1pPr>
            <a:lvl2pPr>
              <a:lnSpc>
                <a:spcPct val="100000"/>
              </a:lnSpc>
              <a:spcAft>
                <a:spcPts val="600"/>
              </a:spcAft>
              <a:defRPr>
                <a:solidFill>
                  <a:srgbClr val="5D6A70"/>
                </a:solidFill>
              </a:defRPr>
            </a:lvl2pPr>
            <a:lvl3pPr>
              <a:lnSpc>
                <a:spcPct val="100000"/>
              </a:lnSpc>
              <a:spcAft>
                <a:spcPts val="600"/>
              </a:spcAft>
              <a:defRPr>
                <a:solidFill>
                  <a:srgbClr val="5D6A70"/>
                </a:solidFill>
              </a:defRPr>
            </a:lvl3pPr>
            <a:lvl4pPr>
              <a:lnSpc>
                <a:spcPct val="100000"/>
              </a:lnSpc>
              <a:spcAft>
                <a:spcPts val="600"/>
              </a:spcAft>
              <a:defRPr>
                <a:solidFill>
                  <a:srgbClr val="5D6A70"/>
                </a:solidFill>
              </a:defRPr>
            </a:lvl4pPr>
            <a:lvl5pPr>
              <a:lnSpc>
                <a:spcPct val="100000"/>
              </a:lnSpc>
              <a:spcAft>
                <a:spcPts val="600"/>
              </a:spcAft>
              <a:defRPr>
                <a:solidFill>
                  <a:srgbClr val="5D6A70"/>
                </a:solidFill>
              </a:defRPr>
            </a:lvl5pPr>
          </a:lstStyle>
          <a:p>
            <a:pPr lvl="0"/>
            <a:r>
              <a:rPr lang="en-US" dirty="0"/>
              <a:t>Bullet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4724400" y="6492875"/>
            <a:ext cx="2743200" cy="365125"/>
          </a:xfrm>
        </p:spPr>
        <p:txBody>
          <a:bodyPr/>
          <a:lstStyle>
            <a:lvl1pPr algn="ctr">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121034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ngle Content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5B292B-8380-4B8B-DF98-8835E76C6D3C}"/>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335280" y="1188720"/>
            <a:ext cx="11521440" cy="5029200"/>
          </a:xfrm>
        </p:spPr>
        <p:txBody>
          <a:bodyPr/>
          <a:lstStyle>
            <a:lvl1pPr marL="0" indent="0">
              <a:lnSpc>
                <a:spcPct val="100000"/>
              </a:lnSpc>
              <a:spcBef>
                <a:spcPts val="0"/>
              </a:spcBef>
              <a:spcAft>
                <a:spcPts val="600"/>
              </a:spcAft>
              <a:buFont typeface="Arial" panose="020B0604020202020204" pitchFamily="34" charset="0"/>
              <a:buNone/>
              <a:defRPr>
                <a:solidFill>
                  <a:srgbClr val="5D6A70"/>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Non-bulleted style</a:t>
            </a:r>
          </a:p>
        </p:txBody>
      </p:sp>
      <p:sp>
        <p:nvSpPr>
          <p:cNvPr id="10" name="Slide Number Placeholder 5"/>
          <p:cNvSpPr>
            <a:spLocks noGrp="1"/>
          </p:cNvSpPr>
          <p:nvPr>
            <p:ph type="sldNum" sz="quarter" idx="12"/>
          </p:nvPr>
        </p:nvSpPr>
        <p:spPr>
          <a:xfrm>
            <a:off x="4724400" y="6492875"/>
            <a:ext cx="2743200" cy="365125"/>
          </a:xfrm>
        </p:spPr>
        <p:txBody>
          <a:bodyPr/>
          <a:lstStyle>
            <a:lvl1pPr algn="ctr">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959305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ngle Content (Text) with Sub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4776C8-7E1E-8608-D6BB-BB86C3DC4E43}"/>
              </a:ext>
            </a:extLst>
          </p:cNvPr>
          <p:cNvSpPr>
            <a:spLocks noGrp="1"/>
          </p:cNvSpPr>
          <p:nvPr>
            <p:ph type="title"/>
          </p:nvPr>
        </p:nvSpPr>
        <p:spPr>
          <a:xfrm>
            <a:off x="337182" y="0"/>
            <a:ext cx="11517633" cy="544240"/>
          </a:xfrm>
        </p:spPr>
        <p:txBody>
          <a:bodyPr/>
          <a:lstStyle/>
          <a:p>
            <a:r>
              <a:rPr lang="en-US"/>
              <a:t>Click to edit Master title style</a:t>
            </a:r>
          </a:p>
        </p:txBody>
      </p:sp>
      <p:sp>
        <p:nvSpPr>
          <p:cNvPr id="6" name="Text Placeholder 6">
            <a:extLst>
              <a:ext uri="{FF2B5EF4-FFF2-40B4-BE49-F238E27FC236}">
                <a16:creationId xmlns:a16="http://schemas.microsoft.com/office/drawing/2014/main" id="{2177C991-8B02-74F8-1104-5392FD48978C}"/>
              </a:ext>
            </a:extLst>
          </p:cNvPr>
          <p:cNvSpPr>
            <a:spLocks noGrp="1"/>
          </p:cNvSpPr>
          <p:nvPr>
            <p:ph type="body" sz="quarter" idx="13" hasCustomPrompt="1"/>
          </p:nvPr>
        </p:nvSpPr>
        <p:spPr>
          <a:xfrm>
            <a:off x="334963" y="544513"/>
            <a:ext cx="11517312" cy="387350"/>
          </a:xfrm>
        </p:spPr>
        <p:txBody>
          <a:bodyPr>
            <a:noAutofit/>
          </a:bodyPr>
          <a:lstStyle>
            <a:lvl1pPr marL="0" indent="0">
              <a:buNone/>
              <a:defRPr sz="2400">
                <a:solidFill>
                  <a:srgbClr val="10753B"/>
                </a:solidFill>
                <a:latin typeface="Segoe UI" panose="020B0502040204020203" pitchFamily="34" charset="0"/>
                <a:cs typeface="Segoe UI" panose="020B0502040204020203" pitchFamily="34" charset="0"/>
              </a:defRPr>
            </a:lvl1pPr>
          </a:lstStyle>
          <a:p>
            <a:pPr lvl="0"/>
            <a:r>
              <a:rPr lang="en-US" dirty="0"/>
              <a:t>Click to edit Subtitle</a:t>
            </a:r>
          </a:p>
        </p:txBody>
      </p:sp>
      <p:sp>
        <p:nvSpPr>
          <p:cNvPr id="3" name="Content Placeholder 2"/>
          <p:cNvSpPr>
            <a:spLocks noGrp="1"/>
          </p:cNvSpPr>
          <p:nvPr>
            <p:ph idx="1" hasCustomPrompt="1"/>
          </p:nvPr>
        </p:nvSpPr>
        <p:spPr>
          <a:xfrm>
            <a:off x="335280" y="1188720"/>
            <a:ext cx="11521440" cy="5029200"/>
          </a:xfrm>
        </p:spPr>
        <p:txBody>
          <a:bodyPr/>
          <a:lstStyle>
            <a:lvl1pPr marL="0" indent="0">
              <a:lnSpc>
                <a:spcPct val="100000"/>
              </a:lnSpc>
              <a:spcBef>
                <a:spcPts val="0"/>
              </a:spcBef>
              <a:spcAft>
                <a:spcPts val="600"/>
              </a:spcAft>
              <a:buFont typeface="Arial" panose="020B0604020202020204" pitchFamily="34" charset="0"/>
              <a:buNone/>
              <a:defRPr>
                <a:solidFill>
                  <a:srgbClr val="5D6A70"/>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Non-bulleted style</a:t>
            </a:r>
          </a:p>
        </p:txBody>
      </p:sp>
      <p:sp>
        <p:nvSpPr>
          <p:cNvPr id="10" name="Slide Number Placeholder 5"/>
          <p:cNvSpPr>
            <a:spLocks noGrp="1"/>
          </p:cNvSpPr>
          <p:nvPr>
            <p:ph type="sldNum" sz="quarter" idx="12"/>
          </p:nvPr>
        </p:nvSpPr>
        <p:spPr>
          <a:xfrm>
            <a:off x="4724400" y="6492875"/>
            <a:ext cx="2743200" cy="365125"/>
          </a:xfrm>
        </p:spPr>
        <p:txBody>
          <a:bodyPr/>
          <a:lstStyle>
            <a:lvl1pPr algn="ctr">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1896387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isc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5B292B-8380-4B8B-DF98-8835E76C6D3C}"/>
              </a:ext>
            </a:extLst>
          </p:cNvPr>
          <p:cNvSpPr>
            <a:spLocks noGrp="1"/>
          </p:cNvSpPr>
          <p:nvPr>
            <p:ph type="title"/>
          </p:nvPr>
        </p:nvSpPr>
        <p:spPr/>
        <p:txBody>
          <a:bodyPr/>
          <a:lstStyle/>
          <a:p>
            <a:r>
              <a:rPr lang="en-US"/>
              <a:t>Click to edit Master title style</a:t>
            </a:r>
          </a:p>
        </p:txBody>
      </p:sp>
      <p:sp>
        <p:nvSpPr>
          <p:cNvPr id="2" name="Content Placeholder 2">
            <a:extLst>
              <a:ext uri="{FF2B5EF4-FFF2-40B4-BE49-F238E27FC236}">
                <a16:creationId xmlns:a16="http://schemas.microsoft.com/office/drawing/2014/main" id="{985A279B-8B9C-4D4D-B8BA-2EDBB04ADEE7}"/>
              </a:ext>
            </a:extLst>
          </p:cNvPr>
          <p:cNvSpPr>
            <a:spLocks noGrp="1"/>
          </p:cNvSpPr>
          <p:nvPr>
            <p:ph idx="1"/>
          </p:nvPr>
        </p:nvSpPr>
        <p:spPr>
          <a:xfrm>
            <a:off x="335280" y="1188720"/>
            <a:ext cx="11521440" cy="5029200"/>
          </a:xfrm>
        </p:spPr>
        <p:txBody>
          <a:bodyPr/>
          <a:lstStyle>
            <a:lvl1pPr marL="0" indent="0">
              <a:lnSpc>
                <a:spcPct val="100000"/>
              </a:lnSpc>
              <a:spcBef>
                <a:spcPts val="0"/>
              </a:spcBef>
              <a:spcAft>
                <a:spcPts val="600"/>
              </a:spcAft>
              <a:buFont typeface="Arial" panose="020B0604020202020204" pitchFamily="34" charset="0"/>
              <a:buNone/>
              <a:defRPr>
                <a:solidFill>
                  <a:srgbClr val="5D6A70"/>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p:txBody>
      </p:sp>
      <p:sp>
        <p:nvSpPr>
          <p:cNvPr id="10" name="Slide Number Placeholder 5"/>
          <p:cNvSpPr>
            <a:spLocks noGrp="1"/>
          </p:cNvSpPr>
          <p:nvPr>
            <p:ph type="sldNum" sz="quarter" idx="12"/>
          </p:nvPr>
        </p:nvSpPr>
        <p:spPr>
          <a:xfrm>
            <a:off x="4724400" y="6492875"/>
            <a:ext cx="2743200" cy="365125"/>
          </a:xfrm>
        </p:spPr>
        <p:txBody>
          <a:bodyPr/>
          <a:lstStyle>
            <a:lvl1pPr algn="ctr">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414458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49731" y="164000"/>
            <a:ext cx="10632671" cy="49984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8468" y="913884"/>
            <a:ext cx="5725933" cy="521228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56468" y="913884"/>
            <a:ext cx="5725933" cy="521228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273073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isc Content with Sub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4776C8-7E1E-8608-D6BB-BB86C3DC4E43}"/>
              </a:ext>
            </a:extLst>
          </p:cNvPr>
          <p:cNvSpPr>
            <a:spLocks noGrp="1"/>
          </p:cNvSpPr>
          <p:nvPr>
            <p:ph type="title"/>
          </p:nvPr>
        </p:nvSpPr>
        <p:spPr>
          <a:xfrm>
            <a:off x="337182" y="0"/>
            <a:ext cx="11517633" cy="544240"/>
          </a:xfrm>
        </p:spPr>
        <p:txBody>
          <a:bodyPr/>
          <a:lstStyle/>
          <a:p>
            <a:r>
              <a:rPr lang="en-US"/>
              <a:t>Click to edit Master title style</a:t>
            </a:r>
          </a:p>
        </p:txBody>
      </p:sp>
      <p:sp>
        <p:nvSpPr>
          <p:cNvPr id="6" name="Text Placeholder 6">
            <a:extLst>
              <a:ext uri="{FF2B5EF4-FFF2-40B4-BE49-F238E27FC236}">
                <a16:creationId xmlns:a16="http://schemas.microsoft.com/office/drawing/2014/main" id="{2177C991-8B02-74F8-1104-5392FD48978C}"/>
              </a:ext>
            </a:extLst>
          </p:cNvPr>
          <p:cNvSpPr>
            <a:spLocks noGrp="1"/>
          </p:cNvSpPr>
          <p:nvPr>
            <p:ph type="body" sz="quarter" idx="13" hasCustomPrompt="1"/>
          </p:nvPr>
        </p:nvSpPr>
        <p:spPr>
          <a:xfrm>
            <a:off x="334963" y="544513"/>
            <a:ext cx="11517312" cy="387350"/>
          </a:xfrm>
        </p:spPr>
        <p:txBody>
          <a:bodyPr>
            <a:noAutofit/>
          </a:bodyPr>
          <a:lstStyle>
            <a:lvl1pPr marL="0" indent="0">
              <a:buNone/>
              <a:defRPr sz="2400">
                <a:solidFill>
                  <a:srgbClr val="10753B"/>
                </a:solidFill>
                <a:latin typeface="Segoe UI" panose="020B0502040204020203" pitchFamily="34" charset="0"/>
                <a:cs typeface="Segoe UI" panose="020B0502040204020203" pitchFamily="34" charset="0"/>
              </a:defRPr>
            </a:lvl1pPr>
          </a:lstStyle>
          <a:p>
            <a:pPr lvl="0"/>
            <a:r>
              <a:rPr lang="en-US" dirty="0"/>
              <a:t>Click to edit Subtitle</a:t>
            </a:r>
          </a:p>
        </p:txBody>
      </p:sp>
      <p:sp>
        <p:nvSpPr>
          <p:cNvPr id="3" name="Content Placeholder 2">
            <a:extLst>
              <a:ext uri="{FF2B5EF4-FFF2-40B4-BE49-F238E27FC236}">
                <a16:creationId xmlns:a16="http://schemas.microsoft.com/office/drawing/2014/main" id="{B7FEC0D5-D727-6391-B80E-3BF088B731EA}"/>
              </a:ext>
            </a:extLst>
          </p:cNvPr>
          <p:cNvSpPr>
            <a:spLocks noGrp="1"/>
          </p:cNvSpPr>
          <p:nvPr>
            <p:ph idx="1"/>
          </p:nvPr>
        </p:nvSpPr>
        <p:spPr>
          <a:xfrm>
            <a:off x="335280" y="1188720"/>
            <a:ext cx="11521440" cy="5029200"/>
          </a:xfrm>
        </p:spPr>
        <p:txBody>
          <a:bodyPr/>
          <a:lstStyle>
            <a:lvl1pPr marL="0" indent="0">
              <a:lnSpc>
                <a:spcPct val="100000"/>
              </a:lnSpc>
              <a:spcBef>
                <a:spcPts val="0"/>
              </a:spcBef>
              <a:spcAft>
                <a:spcPts val="600"/>
              </a:spcAft>
              <a:buFont typeface="Arial" panose="020B0604020202020204" pitchFamily="34" charset="0"/>
              <a:buNone/>
              <a:defRPr>
                <a:solidFill>
                  <a:srgbClr val="5D6A70"/>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p:txBody>
      </p:sp>
      <p:sp>
        <p:nvSpPr>
          <p:cNvPr id="10" name="Slide Number Placeholder 5"/>
          <p:cNvSpPr>
            <a:spLocks noGrp="1"/>
          </p:cNvSpPr>
          <p:nvPr>
            <p:ph type="sldNum" sz="quarter" idx="12"/>
          </p:nvPr>
        </p:nvSpPr>
        <p:spPr>
          <a:xfrm>
            <a:off x="4724400" y="6492875"/>
            <a:ext cx="2743200" cy="365125"/>
          </a:xfrm>
        </p:spPr>
        <p:txBody>
          <a:bodyPr/>
          <a:lstStyle>
            <a:lvl1pPr algn="ctr">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2920981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B21CD3-094E-6770-2F99-C2B8F6B81CF0}"/>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5280" y="1188720"/>
            <a:ext cx="5684520" cy="5029200"/>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0" y="1188720"/>
            <a:ext cx="5684520" cy="5029200"/>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4724400" y="6492875"/>
            <a:ext cx="2743200" cy="365125"/>
          </a:xfrm>
        </p:spPr>
        <p:txBody>
          <a:bodyPr/>
          <a:lstStyle>
            <a:lvl1pPr algn="ctr">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4106130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with Subtitl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94006C-6B73-0CED-C238-87F1061D1E83}"/>
              </a:ext>
            </a:extLst>
          </p:cNvPr>
          <p:cNvSpPr>
            <a:spLocks noGrp="1"/>
          </p:cNvSpPr>
          <p:nvPr>
            <p:ph type="title"/>
          </p:nvPr>
        </p:nvSpPr>
        <p:spPr>
          <a:xfrm>
            <a:off x="337182" y="0"/>
            <a:ext cx="11517633" cy="544240"/>
          </a:xfrm>
        </p:spPr>
        <p:txBody>
          <a:bodyPr/>
          <a:lstStyle/>
          <a:p>
            <a:r>
              <a:rPr lang="en-US"/>
              <a:t>Click to edit Master title style</a:t>
            </a:r>
          </a:p>
        </p:txBody>
      </p:sp>
      <p:sp>
        <p:nvSpPr>
          <p:cNvPr id="7" name="Text Placeholder 6">
            <a:extLst>
              <a:ext uri="{FF2B5EF4-FFF2-40B4-BE49-F238E27FC236}">
                <a16:creationId xmlns:a16="http://schemas.microsoft.com/office/drawing/2014/main" id="{11A3C9CE-557E-C165-25E1-D296FDA247EB}"/>
              </a:ext>
            </a:extLst>
          </p:cNvPr>
          <p:cNvSpPr>
            <a:spLocks noGrp="1"/>
          </p:cNvSpPr>
          <p:nvPr>
            <p:ph type="body" sz="quarter" idx="13" hasCustomPrompt="1"/>
          </p:nvPr>
        </p:nvSpPr>
        <p:spPr>
          <a:xfrm>
            <a:off x="334963" y="544513"/>
            <a:ext cx="11517312" cy="387350"/>
          </a:xfrm>
        </p:spPr>
        <p:txBody>
          <a:bodyPr>
            <a:noAutofit/>
          </a:bodyPr>
          <a:lstStyle>
            <a:lvl1pPr marL="0" indent="0">
              <a:buNone/>
              <a:defRPr sz="2400">
                <a:solidFill>
                  <a:srgbClr val="10753B"/>
                </a:solidFill>
                <a:latin typeface="Segoe UI" panose="020B0502040204020203" pitchFamily="34" charset="0"/>
                <a:cs typeface="Segoe UI" panose="020B0502040204020203" pitchFamily="34" charset="0"/>
              </a:defRPr>
            </a:lvl1pPr>
          </a:lstStyle>
          <a:p>
            <a:pPr lvl="0"/>
            <a:r>
              <a:rPr lang="en-US" dirty="0"/>
              <a:t>Click to edit Subtitle</a:t>
            </a:r>
          </a:p>
        </p:txBody>
      </p:sp>
      <p:sp>
        <p:nvSpPr>
          <p:cNvPr id="3" name="Content Placeholder 2"/>
          <p:cNvSpPr>
            <a:spLocks noGrp="1"/>
          </p:cNvSpPr>
          <p:nvPr>
            <p:ph sz="half" idx="1"/>
          </p:nvPr>
        </p:nvSpPr>
        <p:spPr>
          <a:xfrm>
            <a:off x="335280" y="1188720"/>
            <a:ext cx="5684520" cy="5029200"/>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188720"/>
            <a:ext cx="5684520" cy="5029200"/>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p:txBody>
      </p:sp>
      <p:sp>
        <p:nvSpPr>
          <p:cNvPr id="10" name="Slide Number Placeholder 5"/>
          <p:cNvSpPr>
            <a:spLocks noGrp="1"/>
          </p:cNvSpPr>
          <p:nvPr>
            <p:ph type="sldNum" sz="quarter" idx="12"/>
          </p:nvPr>
        </p:nvSpPr>
        <p:spPr>
          <a:xfrm>
            <a:off x="4724400" y="6492875"/>
            <a:ext cx="2743200" cy="365125"/>
          </a:xfrm>
        </p:spPr>
        <p:txBody>
          <a:bodyPr/>
          <a:lstStyle>
            <a:lvl1pPr algn="ctr">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4139903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 Rt. Imag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85C25D-BBB7-42C8-D8A0-0B80A91DF11A}"/>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5280" y="1188720"/>
            <a:ext cx="8784136" cy="5029200"/>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71818" y="1188720"/>
            <a:ext cx="2584901" cy="5029200"/>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p:txBody>
      </p:sp>
      <p:sp>
        <p:nvSpPr>
          <p:cNvPr id="10" name="Slide Number Placeholder 5"/>
          <p:cNvSpPr>
            <a:spLocks noGrp="1"/>
          </p:cNvSpPr>
          <p:nvPr>
            <p:ph type="sldNum" sz="quarter" idx="12"/>
          </p:nvPr>
        </p:nvSpPr>
        <p:spPr>
          <a:xfrm>
            <a:off x="4724400" y="6492875"/>
            <a:ext cx="2743200" cy="365125"/>
          </a:xfrm>
        </p:spPr>
        <p:txBody>
          <a:bodyPr/>
          <a:lstStyle>
            <a:lvl1pPr algn="ctr">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3542690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 Rt. Image with Sub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257CDC-22AC-E630-99F1-CD29FE51150B}"/>
              </a:ext>
            </a:extLst>
          </p:cNvPr>
          <p:cNvSpPr>
            <a:spLocks noGrp="1"/>
          </p:cNvSpPr>
          <p:nvPr>
            <p:ph type="title"/>
          </p:nvPr>
        </p:nvSpPr>
        <p:spPr>
          <a:xfrm>
            <a:off x="337182" y="0"/>
            <a:ext cx="11517633" cy="544240"/>
          </a:xfrm>
        </p:spPr>
        <p:txBody>
          <a:bodyPr/>
          <a:lstStyle/>
          <a:p>
            <a:r>
              <a:rPr lang="en-US"/>
              <a:t>Click to edit Master title style</a:t>
            </a:r>
          </a:p>
        </p:txBody>
      </p:sp>
      <p:sp>
        <p:nvSpPr>
          <p:cNvPr id="6" name="Text Placeholder 6">
            <a:extLst>
              <a:ext uri="{FF2B5EF4-FFF2-40B4-BE49-F238E27FC236}">
                <a16:creationId xmlns:a16="http://schemas.microsoft.com/office/drawing/2014/main" id="{779ABB39-E301-007B-C78B-51AB29EBCA01}"/>
              </a:ext>
            </a:extLst>
          </p:cNvPr>
          <p:cNvSpPr>
            <a:spLocks noGrp="1"/>
          </p:cNvSpPr>
          <p:nvPr>
            <p:ph type="body" sz="quarter" idx="13" hasCustomPrompt="1"/>
          </p:nvPr>
        </p:nvSpPr>
        <p:spPr>
          <a:xfrm>
            <a:off x="334963" y="544513"/>
            <a:ext cx="11517312" cy="387350"/>
          </a:xfrm>
        </p:spPr>
        <p:txBody>
          <a:bodyPr>
            <a:noAutofit/>
          </a:bodyPr>
          <a:lstStyle>
            <a:lvl1pPr marL="0" indent="0">
              <a:buNone/>
              <a:defRPr sz="2400">
                <a:solidFill>
                  <a:srgbClr val="10753B"/>
                </a:solidFill>
                <a:latin typeface="Segoe UI" panose="020B0502040204020203" pitchFamily="34" charset="0"/>
                <a:cs typeface="Segoe UI" panose="020B0502040204020203" pitchFamily="34" charset="0"/>
              </a:defRPr>
            </a:lvl1pPr>
          </a:lstStyle>
          <a:p>
            <a:pPr lvl="0"/>
            <a:r>
              <a:rPr lang="en-US" dirty="0"/>
              <a:t>Click to edit Subtitle</a:t>
            </a:r>
          </a:p>
        </p:txBody>
      </p:sp>
      <p:sp>
        <p:nvSpPr>
          <p:cNvPr id="3" name="Content Placeholder 2"/>
          <p:cNvSpPr>
            <a:spLocks noGrp="1"/>
          </p:cNvSpPr>
          <p:nvPr>
            <p:ph sz="half" idx="1"/>
          </p:nvPr>
        </p:nvSpPr>
        <p:spPr>
          <a:xfrm>
            <a:off x="335280" y="1188720"/>
            <a:ext cx="8784136" cy="5029200"/>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71818" y="1188720"/>
            <a:ext cx="2584901" cy="5029200"/>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p:txBody>
      </p:sp>
      <p:sp>
        <p:nvSpPr>
          <p:cNvPr id="10" name="Slide Number Placeholder 5"/>
          <p:cNvSpPr>
            <a:spLocks noGrp="1"/>
          </p:cNvSpPr>
          <p:nvPr>
            <p:ph type="sldNum" sz="quarter" idx="12"/>
          </p:nvPr>
        </p:nvSpPr>
        <p:spPr>
          <a:xfrm>
            <a:off x="4724400" y="6492875"/>
            <a:ext cx="2743200" cy="365125"/>
          </a:xfrm>
        </p:spPr>
        <p:txBody>
          <a:bodyPr/>
          <a:lstStyle>
            <a:lvl1pPr algn="ctr">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3815213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 Lt. Imag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A57EED-1709-AA7D-6D2D-DEB2C5B70862}"/>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5280" y="1188720"/>
            <a:ext cx="2587752" cy="5029200"/>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p:txBody>
      </p:sp>
      <p:sp>
        <p:nvSpPr>
          <p:cNvPr id="4" name="Content Placeholder 3"/>
          <p:cNvSpPr>
            <a:spLocks noGrp="1"/>
          </p:cNvSpPr>
          <p:nvPr>
            <p:ph sz="half" idx="2"/>
          </p:nvPr>
        </p:nvSpPr>
        <p:spPr>
          <a:xfrm>
            <a:off x="3077618" y="1188720"/>
            <a:ext cx="8779101" cy="5029200"/>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p:txBody>
      </p:sp>
      <p:sp>
        <p:nvSpPr>
          <p:cNvPr id="10" name="Slide Number Placeholder 5"/>
          <p:cNvSpPr>
            <a:spLocks noGrp="1"/>
          </p:cNvSpPr>
          <p:nvPr>
            <p:ph type="sldNum" sz="quarter" idx="12"/>
          </p:nvPr>
        </p:nvSpPr>
        <p:spPr>
          <a:xfrm>
            <a:off x="4724400" y="6492875"/>
            <a:ext cx="2743200" cy="365125"/>
          </a:xfrm>
        </p:spPr>
        <p:txBody>
          <a:bodyPr/>
          <a:lstStyle>
            <a:lvl1pPr algn="ctr">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330155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 Lt. Image with Sub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D8C379-DCB9-02F1-FB2C-E819085D9F26}"/>
              </a:ext>
            </a:extLst>
          </p:cNvPr>
          <p:cNvSpPr>
            <a:spLocks noGrp="1"/>
          </p:cNvSpPr>
          <p:nvPr>
            <p:ph type="title"/>
          </p:nvPr>
        </p:nvSpPr>
        <p:spPr>
          <a:xfrm>
            <a:off x="337182" y="0"/>
            <a:ext cx="11517633" cy="544240"/>
          </a:xfrm>
        </p:spPr>
        <p:txBody>
          <a:bodyPr/>
          <a:lstStyle/>
          <a:p>
            <a:r>
              <a:rPr lang="en-US"/>
              <a:t>Click to edit Master title style</a:t>
            </a:r>
          </a:p>
        </p:txBody>
      </p:sp>
      <p:sp>
        <p:nvSpPr>
          <p:cNvPr id="6" name="Text Placeholder 6">
            <a:extLst>
              <a:ext uri="{FF2B5EF4-FFF2-40B4-BE49-F238E27FC236}">
                <a16:creationId xmlns:a16="http://schemas.microsoft.com/office/drawing/2014/main" id="{9B787315-E9D1-4DDB-8D9C-58B6C2DB4091}"/>
              </a:ext>
            </a:extLst>
          </p:cNvPr>
          <p:cNvSpPr>
            <a:spLocks noGrp="1"/>
          </p:cNvSpPr>
          <p:nvPr>
            <p:ph type="body" sz="quarter" idx="13" hasCustomPrompt="1"/>
          </p:nvPr>
        </p:nvSpPr>
        <p:spPr>
          <a:xfrm>
            <a:off x="334963" y="544513"/>
            <a:ext cx="11517312" cy="387350"/>
          </a:xfrm>
        </p:spPr>
        <p:txBody>
          <a:bodyPr>
            <a:noAutofit/>
          </a:bodyPr>
          <a:lstStyle>
            <a:lvl1pPr marL="0" indent="0">
              <a:buNone/>
              <a:defRPr sz="2400">
                <a:solidFill>
                  <a:srgbClr val="10753B"/>
                </a:solidFill>
                <a:latin typeface="Segoe UI" panose="020B0502040204020203" pitchFamily="34" charset="0"/>
                <a:cs typeface="Segoe UI" panose="020B0502040204020203" pitchFamily="34" charset="0"/>
              </a:defRPr>
            </a:lvl1pPr>
          </a:lstStyle>
          <a:p>
            <a:pPr lvl="0"/>
            <a:r>
              <a:rPr lang="en-US" dirty="0"/>
              <a:t>Click to edit Subtitle</a:t>
            </a:r>
          </a:p>
        </p:txBody>
      </p:sp>
      <p:sp>
        <p:nvSpPr>
          <p:cNvPr id="3" name="Content Placeholder 2"/>
          <p:cNvSpPr>
            <a:spLocks noGrp="1"/>
          </p:cNvSpPr>
          <p:nvPr>
            <p:ph sz="half" idx="1"/>
          </p:nvPr>
        </p:nvSpPr>
        <p:spPr>
          <a:xfrm>
            <a:off x="335280" y="1188720"/>
            <a:ext cx="2584901" cy="5029200"/>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p:txBody>
      </p:sp>
      <p:sp>
        <p:nvSpPr>
          <p:cNvPr id="4" name="Content Placeholder 3"/>
          <p:cNvSpPr>
            <a:spLocks noGrp="1"/>
          </p:cNvSpPr>
          <p:nvPr>
            <p:ph sz="half" idx="2"/>
          </p:nvPr>
        </p:nvSpPr>
        <p:spPr>
          <a:xfrm>
            <a:off x="3077618" y="1188720"/>
            <a:ext cx="8779101" cy="5029200"/>
          </a:xfrm>
        </p:spPr>
        <p:txBody>
          <a:bodyPr/>
          <a:lstStyle>
            <a:lvl1pPr marL="233363" indent="-233363">
              <a:lnSpc>
                <a:spcPct val="100000"/>
              </a:lnSpc>
              <a:spcAft>
                <a:spcPts val="600"/>
              </a:spcAft>
              <a:buFont typeface="Arial" panose="020B0604020202020204" pitchFamily="34" charset="0"/>
              <a:buChar char="•"/>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p:txBody>
      </p:sp>
      <p:sp>
        <p:nvSpPr>
          <p:cNvPr id="10" name="Slide Number Placeholder 5"/>
          <p:cNvSpPr>
            <a:spLocks noGrp="1"/>
          </p:cNvSpPr>
          <p:nvPr>
            <p:ph type="sldNum" sz="quarter" idx="12"/>
          </p:nvPr>
        </p:nvSpPr>
        <p:spPr>
          <a:xfrm>
            <a:off x="4724400" y="6492875"/>
            <a:ext cx="2743200" cy="365125"/>
          </a:xfrm>
        </p:spPr>
        <p:txBody>
          <a:bodyPr/>
          <a:lstStyle>
            <a:lvl1pPr algn="ctr">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1310840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737806-5490-01CF-6097-BD5C58FD24A7}"/>
              </a:ext>
            </a:extLst>
          </p:cNvPr>
          <p:cNvSpPr>
            <a:spLocks noGrp="1"/>
          </p:cNvSpPr>
          <p:nvPr>
            <p:ph type="title"/>
          </p:nvPr>
        </p:nvSpPr>
        <p:spPr/>
        <p:txBody>
          <a:bodyPr/>
          <a:lstStyle/>
          <a:p>
            <a:r>
              <a:rPr lang="en-US"/>
              <a:t>Click to edit Master title style</a:t>
            </a:r>
          </a:p>
        </p:txBody>
      </p:sp>
      <p:sp>
        <p:nvSpPr>
          <p:cNvPr id="8" name="Slide Number Placeholder 5"/>
          <p:cNvSpPr>
            <a:spLocks noGrp="1"/>
          </p:cNvSpPr>
          <p:nvPr>
            <p:ph type="sldNum" sz="quarter" idx="12"/>
          </p:nvPr>
        </p:nvSpPr>
        <p:spPr>
          <a:xfrm>
            <a:off x="4724400" y="6492875"/>
            <a:ext cx="2743200" cy="365125"/>
          </a:xfrm>
        </p:spPr>
        <p:txBody>
          <a:bodyPr/>
          <a:lstStyle>
            <a:lvl1pPr algn="ctr">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2755675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F290CA-EB9B-6D79-733B-C0328EA9A3A8}"/>
              </a:ext>
            </a:extLst>
          </p:cNvPr>
          <p:cNvSpPr>
            <a:spLocks noGrp="1"/>
          </p:cNvSpPr>
          <p:nvPr>
            <p:ph type="title"/>
          </p:nvPr>
        </p:nvSpPr>
        <p:spPr>
          <a:xfrm>
            <a:off x="337182" y="0"/>
            <a:ext cx="11517633" cy="544240"/>
          </a:xfrm>
        </p:spPr>
        <p:txBody>
          <a:bodyPr/>
          <a:lstStyle/>
          <a:p>
            <a:r>
              <a:rPr lang="en-US"/>
              <a:t>Click to edit Master title style</a:t>
            </a:r>
          </a:p>
        </p:txBody>
      </p:sp>
      <p:sp>
        <p:nvSpPr>
          <p:cNvPr id="5" name="Text Placeholder 6">
            <a:extLst>
              <a:ext uri="{FF2B5EF4-FFF2-40B4-BE49-F238E27FC236}">
                <a16:creationId xmlns:a16="http://schemas.microsoft.com/office/drawing/2014/main" id="{A1CEAF62-1E7D-DE06-04F4-FC57EA5CF492}"/>
              </a:ext>
            </a:extLst>
          </p:cNvPr>
          <p:cNvSpPr>
            <a:spLocks noGrp="1"/>
          </p:cNvSpPr>
          <p:nvPr>
            <p:ph type="body" sz="quarter" idx="13" hasCustomPrompt="1"/>
          </p:nvPr>
        </p:nvSpPr>
        <p:spPr>
          <a:xfrm>
            <a:off x="334963" y="544513"/>
            <a:ext cx="11517312" cy="387350"/>
          </a:xfrm>
        </p:spPr>
        <p:txBody>
          <a:bodyPr>
            <a:noAutofit/>
          </a:bodyPr>
          <a:lstStyle>
            <a:lvl1pPr marL="0" indent="0">
              <a:buNone/>
              <a:defRPr sz="2400">
                <a:solidFill>
                  <a:srgbClr val="10753B"/>
                </a:solidFill>
                <a:latin typeface="Segoe UI" panose="020B0502040204020203" pitchFamily="34" charset="0"/>
                <a:cs typeface="Segoe UI" panose="020B0502040204020203" pitchFamily="34" charset="0"/>
              </a:defRPr>
            </a:lvl1pPr>
          </a:lstStyle>
          <a:p>
            <a:pPr lvl="0"/>
            <a:r>
              <a:rPr lang="en-US" dirty="0"/>
              <a:t>Click to edit Subtitle</a:t>
            </a:r>
          </a:p>
        </p:txBody>
      </p:sp>
      <p:sp>
        <p:nvSpPr>
          <p:cNvPr id="8" name="Slide Number Placeholder 5"/>
          <p:cNvSpPr>
            <a:spLocks noGrp="1"/>
          </p:cNvSpPr>
          <p:nvPr>
            <p:ph type="sldNum" sz="quarter" idx="12"/>
          </p:nvPr>
        </p:nvSpPr>
        <p:spPr>
          <a:xfrm>
            <a:off x="4724400" y="6492875"/>
            <a:ext cx="2743200" cy="365125"/>
          </a:xfrm>
        </p:spPr>
        <p:txBody>
          <a:bodyPr/>
          <a:lstStyle>
            <a:lvl1pPr algn="ctr">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1737452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4724400" y="6492875"/>
            <a:ext cx="2743200" cy="365125"/>
          </a:xfrm>
        </p:spPr>
        <p:txBody>
          <a:bodyPr/>
          <a:lstStyle>
            <a:lvl1pPr algn="ctr">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360836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49730" y="164000"/>
            <a:ext cx="10638185" cy="499840"/>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defRPr sz="1200">
                <a:latin typeface="+mn-lt"/>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720765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B782-67DF-981F-6081-8A016276C8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7F1EF6-49CF-9392-9D33-47ED13D8B7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4E0A09-D3C7-BBC3-9196-41B12941C3A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395359B-793A-C874-8EFC-282A5EFD4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D1599-35C4-ABA0-15CE-5B7048B06CCA}"/>
              </a:ext>
            </a:extLst>
          </p:cNvPr>
          <p:cNvSpPr>
            <a:spLocks noGrp="1"/>
          </p:cNvSpPr>
          <p:nvPr>
            <p:ph type="sldNum" sz="quarter" idx="12"/>
          </p:nvPr>
        </p:nvSpPr>
        <p:spPr/>
        <p:txBody>
          <a:bodyPr/>
          <a:lstStyle/>
          <a:p>
            <a:fld id="{894DA735-1687-438D-9AE0-C8872DC3D006}" type="slidenum">
              <a:rPr lang="en-US" smtClean="0"/>
              <a:t>‹#›</a:t>
            </a:fld>
            <a:endParaRPr lang="en-US"/>
          </a:p>
        </p:txBody>
      </p:sp>
    </p:spTree>
    <p:extLst>
      <p:ext uri="{BB962C8B-B14F-4D97-AF65-F5344CB8AC3E}">
        <p14:creationId xmlns:p14="http://schemas.microsoft.com/office/powerpoint/2010/main" val="1156958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9731" y="164000"/>
            <a:ext cx="10904107" cy="499840"/>
          </a:xfrm>
        </p:spPr>
        <p:txBody>
          <a:bodyPr/>
          <a:lstStyle/>
          <a:p>
            <a:r>
              <a:rPr lang="en-US"/>
              <a:t>Click to edit Master title style</a:t>
            </a:r>
            <a:endParaRPr lang="en-US" dirty="0"/>
          </a:p>
        </p:txBody>
      </p:sp>
      <p:sp>
        <p:nvSpPr>
          <p:cNvPr id="3" name="Content Placeholder 2"/>
          <p:cNvSpPr>
            <a:spLocks noGrp="1"/>
          </p:cNvSpPr>
          <p:nvPr>
            <p:ph idx="1"/>
          </p:nvPr>
        </p:nvSpPr>
        <p:spPr>
          <a:xfrm>
            <a:off x="330423" y="960352"/>
            <a:ext cx="11523415" cy="516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atin typeface="+mn-lt"/>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274355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n-lt"/>
              </a:defRPr>
            </a:lvl1pPr>
          </a:lstStyle>
          <a:p>
            <a:fld id="{894DA735-1687-438D-9AE0-C8872DC3D006}" type="slidenum">
              <a:rPr lang="en-US" smtClean="0"/>
              <a:t>‹#›</a:t>
            </a:fld>
            <a:endParaRPr lang="en-US"/>
          </a:p>
        </p:txBody>
      </p:sp>
    </p:spTree>
    <p:extLst>
      <p:ext uri="{BB962C8B-B14F-4D97-AF65-F5344CB8AC3E}">
        <p14:creationId xmlns:p14="http://schemas.microsoft.com/office/powerpoint/2010/main" val="74065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441235-B7D6-E94E-A278-27E0B5872D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378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B782-67DF-981F-6081-8A016276C8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7F1EF6-49CF-9392-9D33-47ED13D8B7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4E0A09-D3C7-BBC3-9196-41B12941C3A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395359B-793A-C874-8EFC-282A5EFD4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D1599-35C4-ABA0-15CE-5B7048B06CCA}"/>
              </a:ext>
            </a:extLst>
          </p:cNvPr>
          <p:cNvSpPr>
            <a:spLocks noGrp="1"/>
          </p:cNvSpPr>
          <p:nvPr>
            <p:ph type="sldNum" sz="quarter" idx="12"/>
          </p:nvPr>
        </p:nvSpPr>
        <p:spPr/>
        <p:txBody>
          <a:bodyPr/>
          <a:lstStyle/>
          <a:p>
            <a:fld id="{894DA735-1687-438D-9AE0-C8872DC3D006}" type="slidenum">
              <a:rPr lang="en-US" smtClean="0"/>
              <a:t>‹#›</a:t>
            </a:fld>
            <a:endParaRPr lang="en-US"/>
          </a:p>
        </p:txBody>
      </p:sp>
    </p:spTree>
    <p:extLst>
      <p:ext uri="{BB962C8B-B14F-4D97-AF65-F5344CB8AC3E}">
        <p14:creationId xmlns:p14="http://schemas.microsoft.com/office/powerpoint/2010/main" val="63318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Shape 134">
            <a:extLst>
              <a:ext uri="{FF2B5EF4-FFF2-40B4-BE49-F238E27FC236}">
                <a16:creationId xmlns:a16="http://schemas.microsoft.com/office/drawing/2014/main" id="{07D74D92-EFB8-C645-91D7-18FD03B2AD4F}"/>
              </a:ext>
            </a:extLst>
          </p:cNvPr>
          <p:cNvPicPr preferRelativeResize="0"/>
          <p:nvPr/>
        </p:nvPicPr>
        <p:blipFill rotWithShape="1">
          <a:blip r:embed="rId2">
            <a:alphaModFix/>
          </a:blip>
          <a:srcRect/>
          <a:stretch/>
        </p:blipFill>
        <p:spPr>
          <a:xfrm>
            <a:off x="11199244" y="113644"/>
            <a:ext cx="835105" cy="660625"/>
          </a:xfrm>
          <a:prstGeom prst="rect">
            <a:avLst/>
          </a:prstGeom>
          <a:noFill/>
          <a:ln>
            <a:noFill/>
          </a:ln>
        </p:spPr>
      </p:pic>
      <p:sp>
        <p:nvSpPr>
          <p:cNvPr id="4" name="Footer Placeholder 4">
            <a:extLst>
              <a:ext uri="{FF2B5EF4-FFF2-40B4-BE49-F238E27FC236}">
                <a16:creationId xmlns:a16="http://schemas.microsoft.com/office/drawing/2014/main" id="{8688EBCC-3F08-854E-A650-F8CB9D4E2637}"/>
              </a:ext>
            </a:extLst>
          </p:cNvPr>
          <p:cNvSpPr>
            <a:spLocks noGrp="1"/>
          </p:cNvSpPr>
          <p:nvPr>
            <p:ph type="ftr" sz="quarter" idx="11"/>
          </p:nvPr>
        </p:nvSpPr>
        <p:spPr>
          <a:xfrm>
            <a:off x="4114800" y="6582075"/>
            <a:ext cx="3860800" cy="228600"/>
          </a:xfrm>
          <a:prstGeom prst="rect">
            <a:avLst/>
          </a:prstGeom>
        </p:spPr>
        <p:txBody>
          <a:bodyPr/>
          <a:lstStyle>
            <a:lvl1pPr>
              <a:defRPr sz="1000" b="0">
                <a:solidFill>
                  <a:srgbClr val="C00000"/>
                </a:solidFill>
                <a:latin typeface="Arial" panose="020B0604020202020204" pitchFamily="34" charset="0"/>
                <a:cs typeface="Arial" panose="020B0604020202020204" pitchFamily="34" charset="0"/>
              </a:defRPr>
            </a:lvl1pPr>
          </a:lstStyle>
          <a:p>
            <a:endParaRPr lang="en-US" dirty="0"/>
          </a:p>
        </p:txBody>
      </p:sp>
      <p:sp>
        <p:nvSpPr>
          <p:cNvPr id="5" name="Slide Number Placeholder 5">
            <a:extLst>
              <a:ext uri="{FF2B5EF4-FFF2-40B4-BE49-F238E27FC236}">
                <a16:creationId xmlns:a16="http://schemas.microsoft.com/office/drawing/2014/main" id="{859519FA-E0EE-4B4E-A728-2396B6C78005}"/>
              </a:ext>
            </a:extLst>
          </p:cNvPr>
          <p:cNvSpPr>
            <a:spLocks noGrp="1"/>
          </p:cNvSpPr>
          <p:nvPr>
            <p:ph type="sldNum" sz="quarter" idx="12"/>
          </p:nvPr>
        </p:nvSpPr>
        <p:spPr>
          <a:xfrm>
            <a:off x="8839200" y="6582075"/>
            <a:ext cx="2844800" cy="228600"/>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9F0E9893-8FB3-409C-B448-4EC2BA053222}" type="slidenum">
              <a:rPr lang="en-US" smtClean="0"/>
              <a:pPr/>
              <a:t>‹#›</a:t>
            </a:fld>
            <a:endParaRPr lang="en-US" dirty="0"/>
          </a:p>
        </p:txBody>
      </p:sp>
    </p:spTree>
    <p:extLst>
      <p:ext uri="{BB962C8B-B14F-4D97-AF65-F5344CB8AC3E}">
        <p14:creationId xmlns:p14="http://schemas.microsoft.com/office/powerpoint/2010/main" val="327215261"/>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xmlns:p14="http://schemas.microsoft.com/office/powerpoint/2010/main"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6919" y="177249"/>
            <a:ext cx="10532533" cy="622300"/>
          </a:xfrm>
        </p:spPr>
        <p:txBody>
          <a:bodyPr/>
          <a:lstStyle/>
          <a:p>
            <a:r>
              <a:rPr lang="en-US"/>
              <a:t>Click to edit Master title style</a:t>
            </a:r>
          </a:p>
        </p:txBody>
      </p:sp>
      <p:sp>
        <p:nvSpPr>
          <p:cNvPr id="5" name="Rectangle 15">
            <a:extLst>
              <a:ext uri="{FF2B5EF4-FFF2-40B4-BE49-F238E27FC236}">
                <a16:creationId xmlns:a16="http://schemas.microsoft.com/office/drawing/2014/main" id="{9F95DF59-BE8B-4113-B53C-8FE20397741B}"/>
              </a:ext>
            </a:extLst>
          </p:cNvPr>
          <p:cNvSpPr>
            <a:spLocks noGrp="1" noChangeArrowheads="1"/>
          </p:cNvSpPr>
          <p:nvPr>
            <p:ph type="sldNum" sz="quarter" idx="10"/>
          </p:nvPr>
        </p:nvSpPr>
        <p:spPr>
          <a:xfrm>
            <a:off x="11537635" y="6393243"/>
            <a:ext cx="550862" cy="388938"/>
          </a:xfrm>
        </p:spPr>
        <p:txBody>
          <a:bodyPr anchor="ctr"/>
          <a:lstStyle>
            <a:lvl1pPr algn="r">
              <a:defRPr sz="1200">
                <a:solidFill>
                  <a:srgbClr val="677085"/>
                </a:solidFill>
                <a:latin typeface="Arial" panose="020B0604020202020204" pitchFamily="34" charset="0"/>
                <a:cs typeface="Arial" panose="020B0604020202020204" pitchFamily="34" charset="0"/>
              </a:defRPr>
            </a:lvl1pPr>
          </a:lstStyle>
          <a:p>
            <a:pPr>
              <a:defRPr/>
            </a:pPr>
            <a:fld id="{535EA583-9FA9-D84B-9269-CAD4069E2E76}" type="slidenum">
              <a:rPr lang="en-US" smtClean="0"/>
              <a:pPr>
                <a:defRPr/>
              </a:pPr>
              <a:t>‹#›</a:t>
            </a:fld>
            <a:endParaRPr lang="en-US" dirty="0"/>
          </a:p>
        </p:txBody>
      </p:sp>
      <p:sp>
        <p:nvSpPr>
          <p:cNvPr id="6" name="Footer Placeholder 4">
            <a:extLst>
              <a:ext uri="{FF2B5EF4-FFF2-40B4-BE49-F238E27FC236}">
                <a16:creationId xmlns:a16="http://schemas.microsoft.com/office/drawing/2014/main" id="{1A37AF64-A53E-49E8-B353-2F84F00C3CBA}"/>
              </a:ext>
            </a:extLst>
          </p:cNvPr>
          <p:cNvSpPr>
            <a:spLocks noGrp="1"/>
          </p:cNvSpPr>
          <p:nvPr>
            <p:ph type="ftr" sz="quarter" idx="11"/>
          </p:nvPr>
        </p:nvSpPr>
        <p:spPr>
          <a:xfrm>
            <a:off x="4027716" y="6492875"/>
            <a:ext cx="4114800" cy="365125"/>
          </a:xfrm>
          <a:prstGeom prst="rect">
            <a:avLst/>
          </a:prstGeom>
        </p:spPr>
        <p:txBody>
          <a:bodyPr/>
          <a:lstStyle>
            <a:lvl1pPr algn="ctr">
              <a:defRPr sz="1000">
                <a:solidFill>
                  <a:srgbClr val="C00000"/>
                </a:solidFill>
              </a:defRPr>
            </a:lvl1pPr>
          </a:lstStyle>
          <a:p>
            <a:pPr>
              <a:defRPr/>
            </a:pPr>
            <a:endParaRPr lang="en-US" dirty="0"/>
          </a:p>
        </p:txBody>
      </p:sp>
    </p:spTree>
    <p:extLst>
      <p:ext uri="{BB962C8B-B14F-4D97-AF65-F5344CB8AC3E}">
        <p14:creationId xmlns:p14="http://schemas.microsoft.com/office/powerpoint/2010/main" val="359069152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17CB594-CEED-4050-A7B2-A75116DDE439}"/>
              </a:ext>
            </a:extLst>
          </p:cNvPr>
          <p:cNvSpPr>
            <a:spLocks noGrp="1"/>
          </p:cNvSpPr>
          <p:nvPr>
            <p:ph type="title"/>
          </p:nvPr>
        </p:nvSpPr>
        <p:spPr>
          <a:xfrm>
            <a:off x="-820882" y="202076"/>
            <a:ext cx="11788833" cy="437052"/>
          </a:xfrm>
          <a:prstGeom prst="rect">
            <a:avLst/>
          </a:prstGeom>
        </p:spPr>
        <p:txBody>
          <a:bodyPr>
            <a:normAutofit/>
          </a:bodyPr>
          <a:lstStyle>
            <a:lvl1pPr>
              <a:defRPr sz="3200">
                <a:solidFill>
                  <a:schemeClr val="tx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4C889901-1958-427B-AC84-D9E8A10A2908}"/>
              </a:ext>
            </a:extLst>
          </p:cNvPr>
          <p:cNvSpPr>
            <a:spLocks noGrp="1"/>
          </p:cNvSpPr>
          <p:nvPr>
            <p:ph idx="1"/>
          </p:nvPr>
        </p:nvSpPr>
        <p:spPr>
          <a:xfrm>
            <a:off x="201583" y="997527"/>
            <a:ext cx="11788833" cy="5079077"/>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8B7D259-1827-4539-B3D9-A58C62CB5D5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88D1E0-1DC7-EB45-88AB-6635B292AC6F}" type="slidenum">
              <a:rPr lang="en-US" smtClean="0"/>
              <a:pPr/>
              <a:t>‹#›</a:t>
            </a:fld>
            <a:endParaRPr lang="en-US" dirty="0"/>
          </a:p>
        </p:txBody>
      </p:sp>
    </p:spTree>
    <p:extLst>
      <p:ext uri="{BB962C8B-B14F-4D97-AF65-F5344CB8AC3E}">
        <p14:creationId xmlns:p14="http://schemas.microsoft.com/office/powerpoint/2010/main" val="360954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5.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3933" y="164000"/>
            <a:ext cx="10889904" cy="49984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0423" y="789968"/>
            <a:ext cx="11523415" cy="53361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213645" y="6419639"/>
            <a:ext cx="97835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894DA735-1687-438D-9AE0-C8872DC3D006}" type="slidenum">
              <a:rPr lang="en-US" smtClean="0"/>
              <a:t>‹#›</a:t>
            </a:fld>
            <a:endParaRPr lang="en-US"/>
          </a:p>
        </p:txBody>
      </p:sp>
      <p:sp>
        <p:nvSpPr>
          <p:cNvPr id="7" name="TextBox 6"/>
          <p:cNvSpPr txBox="1"/>
          <p:nvPr/>
        </p:nvSpPr>
        <p:spPr>
          <a:xfrm>
            <a:off x="3407463" y="6397186"/>
            <a:ext cx="184731" cy="369332"/>
          </a:xfrm>
          <a:prstGeom prst="rect">
            <a:avLst/>
          </a:prstGeom>
          <a:noFill/>
        </p:spPr>
        <p:txBody>
          <a:bodyPr wrap="none" rtlCol="0">
            <a:spAutoFit/>
          </a:bodyPr>
          <a:lstStyle/>
          <a:p>
            <a:pPr defTabSz="457189"/>
            <a:endParaRPr lang="en-US" sz="1800" dirty="0">
              <a:solidFill>
                <a:prstClr val="black"/>
              </a:solidFill>
              <a:latin typeface="Calibri"/>
              <a:ea typeface="ＭＳ Ｐゴシック" pitchFamily="34" charset="-128"/>
            </a:endParaRPr>
          </a:p>
        </p:txBody>
      </p:sp>
      <p:cxnSp>
        <p:nvCxnSpPr>
          <p:cNvPr id="8" name="Straight Connector 7"/>
          <p:cNvCxnSpPr/>
          <p:nvPr/>
        </p:nvCxnSpPr>
        <p:spPr bwMode="auto">
          <a:xfrm>
            <a:off x="963933" y="646042"/>
            <a:ext cx="11084843" cy="0"/>
          </a:xfrm>
          <a:prstGeom prst="line">
            <a:avLst/>
          </a:prstGeom>
          <a:solidFill>
            <a:schemeClr val="accent1"/>
          </a:solidFill>
          <a:ln w="38100" cap="flat" cmpd="sng" algn="ctr">
            <a:gradFill flip="none" rotWithShape="1">
              <a:gsLst>
                <a:gs pos="26000">
                  <a:srgbClr val="0F68B5"/>
                </a:gs>
                <a:gs pos="0">
                  <a:srgbClr val="0F68B5"/>
                </a:gs>
                <a:gs pos="53000">
                  <a:schemeClr val="accent1">
                    <a:lumMod val="45000"/>
                    <a:lumOff val="55000"/>
                  </a:schemeClr>
                </a:gs>
                <a:gs pos="74000">
                  <a:schemeClr val="accent1">
                    <a:lumMod val="45000"/>
                    <a:lumOff val="55000"/>
                  </a:schemeClr>
                </a:gs>
                <a:gs pos="99000">
                  <a:schemeClr val="bg1"/>
                </a:gs>
              </a:gsLst>
              <a:lin ang="0" scaled="1"/>
              <a:tileRect/>
            </a:gradFill>
            <a:prstDash val="solid"/>
            <a:round/>
            <a:headEnd type="none" w="med" len="med"/>
            <a:tailEnd type="none" w="med" len="med"/>
          </a:ln>
          <a:effectLst/>
        </p:spPr>
      </p:cxnSp>
      <p:pic>
        <p:nvPicPr>
          <p:cNvPr id="11" name="Picture 13" descr="NASA insigniaCMYK"/>
          <p:cNvPicPr preferRelativeResize="0">
            <a:picLocks noChangeAspect="1" noChangeArrowheads="1"/>
          </p:cNvPicPr>
          <p:nvPr/>
        </p:nvPicPr>
        <p:blipFill>
          <a:blip r:embed="rId8" cstate="print"/>
          <a:srcRect/>
          <a:stretch>
            <a:fillRect/>
          </a:stretch>
        </p:blipFill>
        <p:spPr bwMode="auto">
          <a:xfrm>
            <a:off x="133451" y="44555"/>
            <a:ext cx="777875" cy="622300"/>
          </a:xfrm>
          <a:prstGeom prst="rect">
            <a:avLst/>
          </a:prstGeom>
          <a:noFill/>
          <a:ln w="9525">
            <a:noFill/>
            <a:miter lim="800000"/>
            <a:headEnd/>
            <a:tailEnd/>
          </a:ln>
        </p:spPr>
      </p:pic>
      <p:pic>
        <p:nvPicPr>
          <p:cNvPr id="9" name="Picture 2" descr="Image result for faa logo transparent">
            <a:extLst>
              <a:ext uri="{FF2B5EF4-FFF2-40B4-BE49-F238E27FC236}">
                <a16:creationId xmlns:a16="http://schemas.microsoft.com/office/drawing/2014/main" id="{3C0CD23B-6D0D-417D-8229-78F4809FF52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223708" y="-102227"/>
            <a:ext cx="958228" cy="9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076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defTabSz="457189" rtl="0" eaLnBrk="1" latinLnBrk="0" hangingPunct="1">
        <a:lnSpc>
          <a:spcPct val="80000"/>
        </a:lnSpc>
        <a:spcBef>
          <a:spcPct val="0"/>
        </a:spcBef>
        <a:buNone/>
        <a:defRPr sz="32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2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4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5000">
              <a:schemeClr val="bg1"/>
            </a:gs>
            <a:gs pos="14000">
              <a:srgbClr val="B7D9FB">
                <a:alpha val="33725"/>
              </a:srgbClr>
            </a:gs>
            <a:gs pos="2000">
              <a:srgbClr val="77ABDE">
                <a:alpha val="50980"/>
              </a:srgbClr>
            </a:gs>
            <a:gs pos="100000">
              <a:schemeClr val="bg1"/>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0" y="274638"/>
            <a:ext cx="11176000" cy="5635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06400" y="914401"/>
            <a:ext cx="11176000" cy="5211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CDAF764C-C96A-A444-9671-55A89168AE39}"/>
              </a:ext>
            </a:extLst>
          </p:cNvPr>
          <p:cNvSpPr>
            <a:spLocks noGrp="1"/>
          </p:cNvSpPr>
          <p:nvPr>
            <p:ph type="ftr" sz="quarter" idx="3"/>
          </p:nvPr>
        </p:nvSpPr>
        <p:spPr>
          <a:xfrm>
            <a:off x="4114800" y="6582075"/>
            <a:ext cx="3860800" cy="228600"/>
          </a:xfrm>
          <a:prstGeom prst="rect">
            <a:avLst/>
          </a:prstGeom>
        </p:spPr>
        <p:txBody>
          <a:bodyPr/>
          <a:lstStyle>
            <a:lvl1pPr>
              <a:defRPr sz="1000" b="0">
                <a:solidFill>
                  <a:srgbClr val="C00000"/>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BC2F7069-C5D3-4B48-AD6D-337210F94836}"/>
              </a:ext>
            </a:extLst>
          </p:cNvPr>
          <p:cNvSpPr>
            <a:spLocks noGrp="1"/>
          </p:cNvSpPr>
          <p:nvPr>
            <p:ph type="sldNum" sz="quarter" idx="4"/>
          </p:nvPr>
        </p:nvSpPr>
        <p:spPr>
          <a:xfrm>
            <a:off x="8839200" y="6582075"/>
            <a:ext cx="2844800" cy="228600"/>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9F0E9893-8FB3-409C-B448-4EC2BA053222}" type="slidenum">
              <a:rPr lang="en-US" smtClean="0"/>
              <a:pPr/>
              <a:t>‹#›</a:t>
            </a:fld>
            <a:endParaRPr lang="en-US" dirty="0"/>
          </a:p>
        </p:txBody>
      </p:sp>
    </p:spTree>
    <p:extLst>
      <p:ext uri="{BB962C8B-B14F-4D97-AF65-F5344CB8AC3E}">
        <p14:creationId xmlns:p14="http://schemas.microsoft.com/office/powerpoint/2010/main" val="217922742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ftr="0" dt="0"/>
  <p:txStyles>
    <p:titleStyle>
      <a:lvl1pPr algn="ctr"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7388" indent="-3429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031875" indent="-344488" algn="l" defTabSz="914400" rtl="0" eaLnBrk="1" latinLnBrk="0" hangingPunct="1">
        <a:spcBef>
          <a:spcPct val="20000"/>
        </a:spcBef>
        <a:buSzPct val="90000"/>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260475" indent="-2286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544638" indent="-2794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7183" y="1188719"/>
            <a:ext cx="11517634" cy="50292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724400" y="6492875"/>
            <a:ext cx="2743200" cy="365125"/>
          </a:xfrm>
          <a:prstGeom prst="rect">
            <a:avLst/>
          </a:prstGeom>
        </p:spPr>
        <p:txBody>
          <a:bodyPr vert="horz" lIns="91440" tIns="45720" rIns="91440" bIns="45720" rtlCol="0" anchor="ctr"/>
          <a:lstStyle>
            <a:lvl1pPr algn="ctr">
              <a:defRPr sz="1200">
                <a:solidFill>
                  <a:srgbClr val="5D6A70"/>
                </a:solidFill>
              </a:defRPr>
            </a:lvl1pPr>
          </a:lstStyle>
          <a:p>
            <a:fld id="{894DA735-1687-438D-9AE0-C8872DC3D006}" type="slidenum">
              <a:rPr lang="en-US" smtClean="0"/>
              <a:t>‹#›</a:t>
            </a:fld>
            <a:endParaRPr lang="en-US"/>
          </a:p>
        </p:txBody>
      </p:sp>
      <p:sp>
        <p:nvSpPr>
          <p:cNvPr id="8" name="Title Placeholder 7">
            <a:extLst>
              <a:ext uri="{FF2B5EF4-FFF2-40B4-BE49-F238E27FC236}">
                <a16:creationId xmlns:a16="http://schemas.microsoft.com/office/drawing/2014/main" id="{A72B1F92-E763-D41E-788E-BD1FC9B48553}"/>
              </a:ext>
            </a:extLst>
          </p:cNvPr>
          <p:cNvSpPr>
            <a:spLocks noGrp="1"/>
          </p:cNvSpPr>
          <p:nvPr>
            <p:ph type="title"/>
          </p:nvPr>
        </p:nvSpPr>
        <p:spPr>
          <a:xfrm>
            <a:off x="337182" y="0"/>
            <a:ext cx="11517633" cy="914400"/>
          </a:xfrm>
          <a:prstGeom prst="rect">
            <a:avLst/>
          </a:prstGeom>
        </p:spPr>
        <p:txBody>
          <a:bodyPr vert="horz" lIns="91440" tIns="45720" rIns="91440" bIns="45720" rtlCol="0" anchor="ctr">
            <a:noAutofit/>
          </a:bodyPr>
          <a:lstStyle/>
          <a:p>
            <a:r>
              <a:rPr lang="en-US"/>
              <a:t>Click to edit Master title style</a:t>
            </a:r>
          </a:p>
        </p:txBody>
      </p:sp>
      <p:cxnSp>
        <p:nvCxnSpPr>
          <p:cNvPr id="7" name="Straight Connector 6" descr="Blue divider lin" title="Blue divider lin">
            <a:extLst>
              <a:ext uri="{FF2B5EF4-FFF2-40B4-BE49-F238E27FC236}">
                <a16:creationId xmlns:a16="http://schemas.microsoft.com/office/drawing/2014/main" id="{E1506C78-EB7A-BB72-005D-4AE4C728E022}"/>
              </a:ext>
            </a:extLst>
          </p:cNvPr>
          <p:cNvCxnSpPr>
            <a:cxnSpLocks/>
          </p:cNvCxnSpPr>
          <p:nvPr/>
        </p:nvCxnSpPr>
        <p:spPr>
          <a:xfrm>
            <a:off x="65314" y="6432319"/>
            <a:ext cx="9666514" cy="0"/>
          </a:xfrm>
          <a:prstGeom prst="line">
            <a:avLst/>
          </a:prstGeom>
          <a:ln w="28575">
            <a:solidFill>
              <a:srgbClr val="10753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5E5AABC-AE7E-E84F-204B-1C92DA19F68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923196" y="6066559"/>
            <a:ext cx="2212986" cy="731520"/>
          </a:xfrm>
          <a:prstGeom prst="rect">
            <a:avLst/>
          </a:prstGeom>
        </p:spPr>
      </p:pic>
    </p:spTree>
    <p:extLst>
      <p:ext uri="{BB962C8B-B14F-4D97-AF65-F5344CB8AC3E}">
        <p14:creationId xmlns:p14="http://schemas.microsoft.com/office/powerpoint/2010/main" val="25420026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hf hdr="0" ftr="0" dt="0"/>
  <p:txStyles>
    <p:titleStyle>
      <a:lvl1pPr algn="l" defTabSz="914400" rtl="0" eaLnBrk="1" latinLnBrk="0" hangingPunct="1">
        <a:lnSpc>
          <a:spcPct val="90000"/>
        </a:lnSpc>
        <a:spcBef>
          <a:spcPct val="0"/>
        </a:spcBef>
        <a:buNone/>
        <a:defRPr lang="en-US" sz="3600" b="1" kern="1200" noProof="0" dirty="0">
          <a:solidFill>
            <a:srgbClr val="175AA9"/>
          </a:solidFill>
          <a:latin typeface="Segoe UI Semibold" panose="020B0702040204020203" pitchFamily="34" charset="0"/>
          <a:ea typeface="Segoe UI Black" panose="020B0A02040204020203" pitchFamily="34" charset="0"/>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D6A70"/>
          </a:solidFill>
          <a:latin typeface="+mn-lt"/>
          <a:ea typeface="+mn-ea"/>
          <a:cs typeface="+mn-cs"/>
        </a:defRPr>
      </a:lvl1pPr>
      <a:lvl2pPr marL="461963" indent="-228600" algn="l" defTabSz="914400" rtl="0" eaLnBrk="1" latinLnBrk="0" hangingPunct="1">
        <a:lnSpc>
          <a:spcPct val="90000"/>
        </a:lnSpc>
        <a:spcBef>
          <a:spcPts val="500"/>
        </a:spcBef>
        <a:buSzPct val="75000"/>
        <a:buFont typeface="Courier New" panose="02070309020205020404" pitchFamily="49" charset="0"/>
        <a:buChar char="o"/>
        <a:defRPr sz="2400" kern="1200">
          <a:solidFill>
            <a:srgbClr val="5D6A70"/>
          </a:solidFill>
          <a:latin typeface="+mn-lt"/>
          <a:ea typeface="+mn-ea"/>
          <a:cs typeface="+mn-cs"/>
        </a:defRPr>
      </a:lvl2pPr>
      <a:lvl3pPr marL="684213" indent="-222250" algn="l" defTabSz="914400" rtl="0" eaLnBrk="1" latinLnBrk="0" hangingPunct="1">
        <a:lnSpc>
          <a:spcPct val="90000"/>
        </a:lnSpc>
        <a:spcBef>
          <a:spcPts val="500"/>
        </a:spcBef>
        <a:buFont typeface="Calibri" panose="020F0502020204030204" pitchFamily="34" charset="0"/>
        <a:buChar char="−"/>
        <a:defRPr sz="2000" kern="1200">
          <a:solidFill>
            <a:srgbClr val="5D6A70"/>
          </a:solidFill>
          <a:latin typeface="+mn-lt"/>
          <a:ea typeface="+mn-ea"/>
          <a:cs typeface="+mn-cs"/>
        </a:defRPr>
      </a:lvl3pPr>
      <a:lvl4pPr marL="914400" indent="-230188" algn="l" defTabSz="914400" rtl="0" eaLnBrk="1" latinLnBrk="0" hangingPunct="1">
        <a:lnSpc>
          <a:spcPct val="90000"/>
        </a:lnSpc>
        <a:spcBef>
          <a:spcPts val="500"/>
        </a:spcBef>
        <a:buFont typeface="Wingdings" panose="05000000000000000000" pitchFamily="2" charset="2"/>
        <a:buChar char="§"/>
        <a:defRPr sz="1800" kern="1200">
          <a:solidFill>
            <a:srgbClr val="5D6A70"/>
          </a:solidFill>
          <a:latin typeface="+mn-lt"/>
          <a:ea typeface="+mn-ea"/>
          <a:cs typeface="+mn-cs"/>
        </a:defRPr>
      </a:lvl4pPr>
      <a:lvl5pPr marL="1144588" indent="-230188" algn="l" defTabSz="914400" rtl="0" eaLnBrk="1" latinLnBrk="0" hangingPunct="1">
        <a:lnSpc>
          <a:spcPct val="90000"/>
        </a:lnSpc>
        <a:spcBef>
          <a:spcPts val="500"/>
        </a:spcBef>
        <a:buFont typeface="Arial" panose="020B0604020202020204" pitchFamily="34" charset="0"/>
        <a:buChar char="•"/>
        <a:defRPr sz="1600" kern="1200">
          <a:solidFill>
            <a:srgbClr val="5D6A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12FDA-A103-D33E-40C7-B7E7C91A0842}"/>
              </a:ext>
            </a:extLst>
          </p:cNvPr>
          <p:cNvSpPr>
            <a:spLocks noGrp="1"/>
          </p:cNvSpPr>
          <p:nvPr>
            <p:ph type="title"/>
          </p:nvPr>
        </p:nvSpPr>
        <p:spPr>
          <a:xfrm>
            <a:off x="0" y="1976938"/>
            <a:ext cx="6480313" cy="2333927"/>
          </a:xfrm>
        </p:spPr>
        <p:txBody>
          <a:bodyPr/>
          <a:lstStyle/>
          <a:p>
            <a:r>
              <a:rPr lang="en-US" dirty="0"/>
              <a:t>FAA TBO </a:t>
            </a:r>
            <a:br>
              <a:rPr lang="en-US" dirty="0"/>
            </a:br>
            <a:r>
              <a:rPr lang="en-US" dirty="0"/>
              <a:t>Experience &amp; Innovation</a:t>
            </a:r>
          </a:p>
        </p:txBody>
      </p:sp>
      <p:graphicFrame>
        <p:nvGraphicFramePr>
          <p:cNvPr id="5" name="Table 5">
            <a:extLst>
              <a:ext uri="{FF2B5EF4-FFF2-40B4-BE49-F238E27FC236}">
                <a16:creationId xmlns:a16="http://schemas.microsoft.com/office/drawing/2014/main" id="{12226A61-A794-9CF5-439E-8D08E7051EBC}"/>
              </a:ext>
            </a:extLst>
          </p:cNvPr>
          <p:cNvGraphicFramePr>
            <a:graphicFrameLocks noGrp="1"/>
          </p:cNvGraphicFramePr>
          <p:nvPr>
            <p:extLst>
              <p:ext uri="{D42A27DB-BD31-4B8C-83A1-F6EECF244321}">
                <p14:modId xmlns:p14="http://schemas.microsoft.com/office/powerpoint/2010/main" val="1392868825"/>
              </p:ext>
            </p:extLst>
          </p:nvPr>
        </p:nvGraphicFramePr>
        <p:xfrm>
          <a:off x="-121920" y="4127985"/>
          <a:ext cx="6217920" cy="1097280"/>
        </p:xfrm>
        <a:graphic>
          <a:graphicData uri="http://schemas.openxmlformats.org/drawingml/2006/table">
            <a:tbl>
              <a:tblPr firstRow="1" bandRow="1">
                <a:tableStyleId>{5C22544A-7EE6-4342-B048-85BDC9FD1C3A}</a:tableStyleId>
              </a:tblPr>
              <a:tblGrid>
                <a:gridCol w="2097110">
                  <a:extLst>
                    <a:ext uri="{9D8B030D-6E8A-4147-A177-3AD203B41FA5}">
                      <a16:colId xmlns:a16="http://schemas.microsoft.com/office/drawing/2014/main" val="929499921"/>
                    </a:ext>
                  </a:extLst>
                </a:gridCol>
                <a:gridCol w="4120810">
                  <a:extLst>
                    <a:ext uri="{9D8B030D-6E8A-4147-A177-3AD203B41FA5}">
                      <a16:colId xmlns:a16="http://schemas.microsoft.com/office/drawing/2014/main" val="3774152515"/>
                    </a:ext>
                  </a:extLst>
                </a:gridCol>
              </a:tblGrid>
              <a:tr h="370840">
                <a:tc>
                  <a:txBody>
                    <a:bodyPr/>
                    <a:lstStyle/>
                    <a:p>
                      <a:pPr algn="r"/>
                      <a:r>
                        <a:rPr lang="en-US" sz="2000" b="0" dirty="0">
                          <a:solidFill>
                            <a:srgbClr val="92D050"/>
                          </a:solidFill>
                          <a:latin typeface="Segoe UI" panose="020B0502040204020203" pitchFamily="34" charset="0"/>
                          <a:cs typeface="Segoe UI" panose="020B0502040204020203" pitchFamily="34" charset="0"/>
                        </a:rPr>
                        <a:t>Presented by: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b="0" dirty="0">
                          <a:solidFill>
                            <a:srgbClr val="92D050"/>
                          </a:solidFill>
                          <a:latin typeface="Segoe UI" panose="020B0502040204020203" pitchFamily="34" charset="0"/>
                          <a:cs typeface="Segoe UI" panose="020B0502040204020203" pitchFamily="34" charset="0"/>
                        </a:rPr>
                        <a:t>Steve Bradford, </a:t>
                      </a:r>
                    </a:p>
                    <a:p>
                      <a:r>
                        <a:rPr lang="en-US" sz="2000" b="0" dirty="0">
                          <a:solidFill>
                            <a:srgbClr val="92D050"/>
                          </a:solidFill>
                          <a:latin typeface="Segoe UI" panose="020B0502040204020203" pitchFamily="34" charset="0"/>
                          <a:cs typeface="Segoe UI" panose="020B0502040204020203" pitchFamily="34" charset="0"/>
                        </a:rPr>
                        <a:t>Chief Scientific &amp; Technical Advisor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8032714"/>
                  </a:ext>
                </a:extLst>
              </a:tr>
              <a:tr h="370840">
                <a:tc>
                  <a:txBody>
                    <a:bodyPr/>
                    <a:lstStyle/>
                    <a:p>
                      <a:pPr algn="r"/>
                      <a:r>
                        <a:rPr lang="en-US" sz="2000" b="0" dirty="0">
                          <a:solidFill>
                            <a:srgbClr val="92D050"/>
                          </a:solidFill>
                          <a:latin typeface="Segoe UI" panose="020B0502040204020203" pitchFamily="34" charset="0"/>
                          <a:cs typeface="Segoe UI" panose="020B0502040204020203" pitchFamily="34" charset="0"/>
                        </a:rPr>
                        <a:t>Presented 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b="0" dirty="0">
                          <a:solidFill>
                            <a:srgbClr val="92D050"/>
                          </a:solidFill>
                          <a:latin typeface="Segoe UI" panose="020B0502040204020203" pitchFamily="34" charset="0"/>
                          <a:cs typeface="Segoe UI" panose="020B0502040204020203" pitchFamily="34" charset="0"/>
                        </a:rPr>
                        <a:t>June 4, 2024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2134462"/>
                  </a:ext>
                </a:extLst>
              </a:tr>
            </a:tbl>
          </a:graphicData>
        </a:graphic>
      </p:graphicFrame>
    </p:spTree>
    <p:extLst>
      <p:ext uri="{BB962C8B-B14F-4D97-AF65-F5344CB8AC3E}">
        <p14:creationId xmlns:p14="http://schemas.microsoft.com/office/powerpoint/2010/main" val="1707640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4BE71-5822-8330-ED92-30D7A99C93C9}"/>
              </a:ext>
            </a:extLst>
          </p:cNvPr>
          <p:cNvSpPr>
            <a:spLocks noGrp="1"/>
          </p:cNvSpPr>
          <p:nvPr>
            <p:ph idx="1"/>
          </p:nvPr>
        </p:nvSpPr>
        <p:spPr/>
        <p:txBody>
          <a:bodyPr>
            <a:normAutofit/>
          </a:bodyPr>
          <a:lstStyle/>
          <a:p>
            <a:pPr algn="l"/>
            <a:r>
              <a:rPr lang="en-US" b="0" i="0" dirty="0">
                <a:solidFill>
                  <a:schemeClr val="tx1"/>
                </a:solidFill>
                <a:effectLst/>
              </a:rPr>
              <a:t>Trajectory-based operations (TBO) is an air traffic management (ATM) method for strategically planning and managing flights throughout the operation by using time-based management (TBM), information exchanged between air and ground systems, and the aircraft's ability to fly trajectories in time and space. Aircraft trajectory is defined in four dimensions—latitude, longitude, altitude, and time.</a:t>
            </a:r>
          </a:p>
          <a:p>
            <a:pPr algn="l"/>
            <a:endParaRPr lang="en-US" b="0" i="0" dirty="0">
              <a:solidFill>
                <a:schemeClr val="tx1"/>
              </a:solidFill>
              <a:effectLst/>
            </a:endParaRPr>
          </a:p>
          <a:p>
            <a:pPr algn="l"/>
            <a:r>
              <a:rPr lang="en-US" b="0" i="0" dirty="0">
                <a:solidFill>
                  <a:schemeClr val="tx1"/>
                </a:solidFill>
                <a:effectLst/>
              </a:rPr>
              <a:t>TBO will increase airspace and airport throughput, flight efficiency, flexibility and predictability through TBM, PBN procedures, and increased collaboration with </a:t>
            </a:r>
            <a:r>
              <a:rPr lang="en-US" b="0" i="0" u="none" strike="noStrike" dirty="0">
                <a:solidFill>
                  <a:schemeClr val="tx1"/>
                </a:solidFill>
                <a:effectLst/>
              </a:rPr>
              <a:t>NAS</a:t>
            </a:r>
            <a:r>
              <a:rPr lang="en-US" b="0" i="0" dirty="0">
                <a:solidFill>
                  <a:schemeClr val="tx1"/>
                </a:solidFill>
                <a:effectLst/>
              </a:rPr>
              <a:t> users regarding preferred trajectories and priorities. </a:t>
            </a:r>
            <a:endParaRPr lang="en-US" dirty="0">
              <a:solidFill>
                <a:schemeClr val="tx1"/>
              </a:solidFill>
            </a:endParaRPr>
          </a:p>
          <a:p>
            <a:endParaRPr lang="en-US" dirty="0">
              <a:solidFill>
                <a:schemeClr val="tx1"/>
              </a:solidFill>
            </a:endParaRPr>
          </a:p>
        </p:txBody>
      </p:sp>
      <p:sp>
        <p:nvSpPr>
          <p:cNvPr id="9" name="Title 1">
            <a:extLst>
              <a:ext uri="{FF2B5EF4-FFF2-40B4-BE49-F238E27FC236}">
                <a16:creationId xmlns:a16="http://schemas.microsoft.com/office/drawing/2014/main" id="{D453998A-DE82-DD63-4797-98CC28E21AA4}"/>
              </a:ext>
            </a:extLst>
          </p:cNvPr>
          <p:cNvSpPr>
            <a:spLocks noGrp="1"/>
          </p:cNvSpPr>
          <p:nvPr>
            <p:ph type="title"/>
          </p:nvPr>
        </p:nvSpPr>
        <p:spPr>
          <a:xfrm>
            <a:off x="0" y="0"/>
            <a:ext cx="12191999" cy="663840"/>
          </a:xfrm>
          <a:solidFill>
            <a:srgbClr val="002060"/>
          </a:solidFill>
        </p:spPr>
        <p:txBody>
          <a:bodyPr/>
          <a:lstStyle/>
          <a:p>
            <a:pPr algn="ctr"/>
            <a:r>
              <a:rPr lang="en-US" dirty="0">
                <a:solidFill>
                  <a:schemeClr val="bg1"/>
                </a:solidFill>
              </a:rPr>
              <a:t>What is Trajectory Based Operations (TBO)</a:t>
            </a:r>
          </a:p>
        </p:txBody>
      </p:sp>
      <p:sp>
        <p:nvSpPr>
          <p:cNvPr id="2" name="Slide Number Placeholder 1">
            <a:extLst>
              <a:ext uri="{FF2B5EF4-FFF2-40B4-BE49-F238E27FC236}">
                <a16:creationId xmlns:a16="http://schemas.microsoft.com/office/drawing/2014/main" id="{7F71005A-DF30-3235-3E82-857546AFF7C3}"/>
              </a:ext>
            </a:extLst>
          </p:cNvPr>
          <p:cNvSpPr>
            <a:spLocks noGrp="1"/>
          </p:cNvSpPr>
          <p:nvPr>
            <p:ph type="sldNum" sz="quarter" idx="12"/>
          </p:nvPr>
        </p:nvSpPr>
        <p:spPr/>
        <p:txBody>
          <a:bodyPr/>
          <a:lstStyle/>
          <a:p>
            <a:fld id="{894DA735-1687-438D-9AE0-C8872DC3D006}" type="slidenum">
              <a:rPr lang="en-US" smtClean="0"/>
              <a:t>2</a:t>
            </a:fld>
            <a:endParaRPr lang="en-US"/>
          </a:p>
        </p:txBody>
      </p:sp>
    </p:spTree>
    <p:extLst>
      <p:ext uri="{BB962C8B-B14F-4D97-AF65-F5344CB8AC3E}">
        <p14:creationId xmlns:p14="http://schemas.microsoft.com/office/powerpoint/2010/main" val="4155217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0" y="3270"/>
            <a:ext cx="12192000" cy="633138"/>
          </a:xfrm>
          <a:prstGeom prst="rect">
            <a:avLst/>
          </a:prstGeom>
          <a:solidFill>
            <a:srgbClr val="002060"/>
          </a:solidFill>
        </p:spPr>
        <p:txBody>
          <a:bodyPr vert="horz" wrap="square" lIns="0" tIns="78375" rIns="0" bIns="0" rtlCol="0" anchor="ctr">
            <a:spAutoFit/>
          </a:bodyPr>
          <a:lstStyle/>
          <a:p>
            <a:pPr marL="4577847">
              <a:lnSpc>
                <a:spcPct val="100000"/>
              </a:lnSpc>
              <a:spcBef>
                <a:spcPts val="88"/>
              </a:spcBef>
            </a:pPr>
            <a:r>
              <a:rPr dirty="0">
                <a:solidFill>
                  <a:schemeClr val="bg1"/>
                </a:solidFill>
              </a:rPr>
              <a:t>TBO</a:t>
            </a:r>
            <a:r>
              <a:rPr spc="-26" dirty="0">
                <a:solidFill>
                  <a:schemeClr val="bg1"/>
                </a:solidFill>
              </a:rPr>
              <a:t> </a:t>
            </a:r>
            <a:r>
              <a:rPr spc="-9" dirty="0">
                <a:solidFill>
                  <a:schemeClr val="bg1"/>
                </a:solidFill>
              </a:rPr>
              <a:t>Evolution</a:t>
            </a:r>
          </a:p>
        </p:txBody>
      </p:sp>
      <p:pic>
        <p:nvPicPr>
          <p:cNvPr id="21" name="Picture 20">
            <a:extLst>
              <a:ext uri="{FF2B5EF4-FFF2-40B4-BE49-F238E27FC236}">
                <a16:creationId xmlns:a16="http://schemas.microsoft.com/office/drawing/2014/main" id="{D6BB972C-57A4-8B7D-99FF-27542B66A10E}"/>
              </a:ext>
            </a:extLst>
          </p:cNvPr>
          <p:cNvPicPr>
            <a:picLocks noChangeAspect="1"/>
          </p:cNvPicPr>
          <p:nvPr/>
        </p:nvPicPr>
        <p:blipFill>
          <a:blip r:embed="rId2"/>
          <a:stretch>
            <a:fillRect/>
          </a:stretch>
        </p:blipFill>
        <p:spPr>
          <a:xfrm>
            <a:off x="922813" y="796623"/>
            <a:ext cx="10346373" cy="5768690"/>
          </a:xfrm>
          <a:prstGeom prst="rect">
            <a:avLst/>
          </a:prstGeom>
        </p:spPr>
      </p:pic>
      <p:sp>
        <p:nvSpPr>
          <p:cNvPr id="22" name="Slide Number Placeholder 21">
            <a:extLst>
              <a:ext uri="{FF2B5EF4-FFF2-40B4-BE49-F238E27FC236}">
                <a16:creationId xmlns:a16="http://schemas.microsoft.com/office/drawing/2014/main" id="{D8BEFDC3-EE85-3D2B-12BB-575B7C7B7331}"/>
              </a:ext>
            </a:extLst>
          </p:cNvPr>
          <p:cNvSpPr>
            <a:spLocks noGrp="1"/>
          </p:cNvSpPr>
          <p:nvPr>
            <p:ph type="sldNum" sz="quarter" idx="12"/>
          </p:nvPr>
        </p:nvSpPr>
        <p:spPr/>
        <p:txBody>
          <a:bodyPr/>
          <a:lstStyle/>
          <a:p>
            <a:fld id="{894DA735-1687-438D-9AE0-C8872DC3D006}" type="slidenum">
              <a:rPr lang="en-US" smtClean="0"/>
              <a:t>3</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97A97-20BE-D374-A5A6-75C19F75962C}"/>
              </a:ext>
            </a:extLst>
          </p:cNvPr>
          <p:cNvSpPr>
            <a:spLocks noGrp="1"/>
          </p:cNvSpPr>
          <p:nvPr>
            <p:ph type="title"/>
          </p:nvPr>
        </p:nvSpPr>
        <p:spPr>
          <a:xfrm>
            <a:off x="0" y="0"/>
            <a:ext cx="12191999" cy="663840"/>
          </a:xfrm>
          <a:solidFill>
            <a:srgbClr val="002060"/>
          </a:solidFill>
        </p:spPr>
        <p:txBody>
          <a:bodyPr/>
          <a:lstStyle/>
          <a:p>
            <a:pPr algn="ctr"/>
            <a:r>
              <a:rPr lang="en-US" dirty="0">
                <a:solidFill>
                  <a:schemeClr val="bg1"/>
                </a:solidFill>
              </a:rPr>
              <a:t>Key Capabilities by Theme</a:t>
            </a:r>
          </a:p>
        </p:txBody>
      </p:sp>
      <p:pic>
        <p:nvPicPr>
          <p:cNvPr id="5" name="Picture 4">
            <a:extLst>
              <a:ext uri="{FF2B5EF4-FFF2-40B4-BE49-F238E27FC236}">
                <a16:creationId xmlns:a16="http://schemas.microsoft.com/office/drawing/2014/main" id="{83268698-E917-9508-0F7E-01F2433FC20A}"/>
              </a:ext>
            </a:extLst>
          </p:cNvPr>
          <p:cNvPicPr>
            <a:picLocks noChangeAspect="1"/>
          </p:cNvPicPr>
          <p:nvPr/>
        </p:nvPicPr>
        <p:blipFill>
          <a:blip r:embed="rId2"/>
          <a:stretch>
            <a:fillRect/>
          </a:stretch>
        </p:blipFill>
        <p:spPr>
          <a:xfrm>
            <a:off x="472225" y="1208936"/>
            <a:ext cx="11262102" cy="4443404"/>
          </a:xfrm>
          <a:prstGeom prst="rect">
            <a:avLst/>
          </a:prstGeom>
        </p:spPr>
      </p:pic>
      <p:sp>
        <p:nvSpPr>
          <p:cNvPr id="3" name="Slide Number Placeholder 2">
            <a:extLst>
              <a:ext uri="{FF2B5EF4-FFF2-40B4-BE49-F238E27FC236}">
                <a16:creationId xmlns:a16="http://schemas.microsoft.com/office/drawing/2014/main" id="{07C0F832-02DF-D96C-FEA9-88DA30B34299}"/>
              </a:ext>
            </a:extLst>
          </p:cNvPr>
          <p:cNvSpPr>
            <a:spLocks noGrp="1"/>
          </p:cNvSpPr>
          <p:nvPr>
            <p:ph type="sldNum" sz="quarter" idx="12"/>
          </p:nvPr>
        </p:nvSpPr>
        <p:spPr/>
        <p:txBody>
          <a:bodyPr/>
          <a:lstStyle/>
          <a:p>
            <a:fld id="{894DA735-1687-438D-9AE0-C8872DC3D006}" type="slidenum">
              <a:rPr lang="en-US" smtClean="0"/>
              <a:t>4</a:t>
            </a:fld>
            <a:endParaRPr lang="en-US"/>
          </a:p>
        </p:txBody>
      </p:sp>
    </p:spTree>
    <p:extLst>
      <p:ext uri="{BB962C8B-B14F-4D97-AF65-F5344CB8AC3E}">
        <p14:creationId xmlns:p14="http://schemas.microsoft.com/office/powerpoint/2010/main" val="2597121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B6150E-8FE7-D57D-7B0D-C4BA2A53B52E}"/>
              </a:ext>
            </a:extLst>
          </p:cNvPr>
          <p:cNvPicPr>
            <a:picLocks noChangeAspect="1"/>
          </p:cNvPicPr>
          <p:nvPr/>
        </p:nvPicPr>
        <p:blipFill rotWithShape="1">
          <a:blip r:embed="rId2"/>
          <a:srcRect b="4669"/>
          <a:stretch/>
        </p:blipFill>
        <p:spPr>
          <a:xfrm>
            <a:off x="1852816" y="323612"/>
            <a:ext cx="8486368" cy="6067561"/>
          </a:xfrm>
          <a:prstGeom prst="rect">
            <a:avLst/>
          </a:prstGeom>
        </p:spPr>
      </p:pic>
      <p:sp>
        <p:nvSpPr>
          <p:cNvPr id="3" name="TextBox 2">
            <a:extLst>
              <a:ext uri="{FF2B5EF4-FFF2-40B4-BE49-F238E27FC236}">
                <a16:creationId xmlns:a16="http://schemas.microsoft.com/office/drawing/2014/main" id="{18E5A4A3-05D3-397F-BE24-F894F53737D1}"/>
              </a:ext>
            </a:extLst>
          </p:cNvPr>
          <p:cNvSpPr txBox="1"/>
          <p:nvPr/>
        </p:nvSpPr>
        <p:spPr>
          <a:xfrm>
            <a:off x="0" y="0"/>
            <a:ext cx="8736529" cy="1077218"/>
          </a:xfrm>
          <a:prstGeom prst="rect">
            <a:avLst/>
          </a:prstGeom>
          <a:solidFill>
            <a:srgbClr val="002060"/>
          </a:solidFill>
        </p:spPr>
        <p:txBody>
          <a:bodyPr wrap="square" rtlCol="0">
            <a:spAutoFit/>
          </a:bodyPr>
          <a:lstStyle/>
          <a:p>
            <a:pPr algn="ctr"/>
            <a:r>
              <a:rPr lang="en-US" sz="3200" b="1" dirty="0">
                <a:solidFill>
                  <a:schemeClr val="bg1"/>
                </a:solidFill>
                <a:latin typeface="Segoe UI Semibold" panose="020B0702040204020203" pitchFamily="34" charset="0"/>
                <a:cs typeface="Segoe UI Semibold" panose="020B0702040204020203" pitchFamily="34" charset="0"/>
              </a:rPr>
              <a:t>Present Day Interactions: </a:t>
            </a:r>
          </a:p>
          <a:p>
            <a:pPr algn="ctr"/>
            <a:r>
              <a:rPr lang="en-US" sz="3200" b="1" dirty="0">
                <a:solidFill>
                  <a:schemeClr val="bg1"/>
                </a:solidFill>
                <a:latin typeface="Segoe UI Semibold" panose="020B0702040204020203" pitchFamily="34" charset="0"/>
                <a:cs typeface="Segoe UI Semibold" panose="020B0702040204020203" pitchFamily="34" charset="0"/>
              </a:rPr>
              <a:t>Between Automation and Stakeholders</a:t>
            </a:r>
          </a:p>
        </p:txBody>
      </p:sp>
      <p:sp>
        <p:nvSpPr>
          <p:cNvPr id="6" name="Slide Number Placeholder 2">
            <a:extLst>
              <a:ext uri="{FF2B5EF4-FFF2-40B4-BE49-F238E27FC236}">
                <a16:creationId xmlns:a16="http://schemas.microsoft.com/office/drawing/2014/main" id="{295BE198-C7B7-3578-3579-98852F12F528}"/>
              </a:ext>
            </a:extLst>
          </p:cNvPr>
          <p:cNvSpPr>
            <a:spLocks noGrp="1"/>
          </p:cNvSpPr>
          <p:nvPr>
            <p:ph type="sldNum" sz="quarter" idx="12"/>
          </p:nvPr>
        </p:nvSpPr>
        <p:spPr>
          <a:xfrm>
            <a:off x="4724400" y="6492875"/>
            <a:ext cx="2743200" cy="365125"/>
          </a:xfrm>
        </p:spPr>
        <p:txBody>
          <a:bodyPr/>
          <a:lstStyle/>
          <a:p>
            <a:fld id="{894DA735-1687-438D-9AE0-C8872DC3D006}" type="slidenum">
              <a:rPr lang="en-US" smtClean="0"/>
              <a:t>5</a:t>
            </a:fld>
            <a:endParaRPr lang="en-US"/>
          </a:p>
        </p:txBody>
      </p:sp>
    </p:spTree>
    <p:extLst>
      <p:ext uri="{BB962C8B-B14F-4D97-AF65-F5344CB8AC3E}">
        <p14:creationId xmlns:p14="http://schemas.microsoft.com/office/powerpoint/2010/main" val="3598558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56F470-DC15-5399-ED81-5E1910FAE8C0}"/>
              </a:ext>
            </a:extLst>
          </p:cNvPr>
          <p:cNvPicPr>
            <a:picLocks noChangeAspect="1"/>
          </p:cNvPicPr>
          <p:nvPr/>
        </p:nvPicPr>
        <p:blipFill rotWithShape="1">
          <a:blip r:embed="rId2"/>
          <a:srcRect b="7508"/>
          <a:stretch/>
        </p:blipFill>
        <p:spPr>
          <a:xfrm>
            <a:off x="137159" y="163626"/>
            <a:ext cx="11917681" cy="6343054"/>
          </a:xfrm>
          <a:prstGeom prst="rect">
            <a:avLst/>
          </a:prstGeom>
        </p:spPr>
      </p:pic>
      <p:sp>
        <p:nvSpPr>
          <p:cNvPr id="6" name="TextBox 5">
            <a:extLst>
              <a:ext uri="{FF2B5EF4-FFF2-40B4-BE49-F238E27FC236}">
                <a16:creationId xmlns:a16="http://schemas.microsoft.com/office/drawing/2014/main" id="{346D9041-E43B-0280-2739-6631865CE47E}"/>
              </a:ext>
            </a:extLst>
          </p:cNvPr>
          <p:cNvSpPr txBox="1"/>
          <p:nvPr/>
        </p:nvSpPr>
        <p:spPr>
          <a:xfrm>
            <a:off x="1" y="0"/>
            <a:ext cx="7555831" cy="1077218"/>
          </a:xfrm>
          <a:prstGeom prst="rect">
            <a:avLst/>
          </a:prstGeom>
          <a:solidFill>
            <a:srgbClr val="002060"/>
          </a:solidFill>
        </p:spPr>
        <p:txBody>
          <a:bodyPr wrap="square" rtlCol="0">
            <a:spAutoFit/>
          </a:bodyPr>
          <a:lstStyle/>
          <a:p>
            <a:pPr algn="ctr"/>
            <a:r>
              <a:rPr lang="en-US" sz="3200" b="1" dirty="0">
                <a:solidFill>
                  <a:schemeClr val="bg1"/>
                </a:solidFill>
                <a:latin typeface="Segoe UI Semibold" panose="020B0702040204020203" pitchFamily="34" charset="0"/>
                <a:cs typeface="Segoe UI Semibold" panose="020B0702040204020203" pitchFamily="34" charset="0"/>
              </a:rPr>
              <a:t>Future Interactions: </a:t>
            </a:r>
          </a:p>
          <a:p>
            <a:pPr algn="ctr"/>
            <a:r>
              <a:rPr lang="en-US" sz="3200" b="1" dirty="0">
                <a:solidFill>
                  <a:schemeClr val="bg1"/>
                </a:solidFill>
                <a:latin typeface="Segoe UI Semibold" panose="020B0702040204020203" pitchFamily="34" charset="0"/>
                <a:cs typeface="Segoe UI Semibold" panose="020B0702040204020203" pitchFamily="34" charset="0"/>
              </a:rPr>
              <a:t>Between Automation and Stakeholders</a:t>
            </a:r>
          </a:p>
        </p:txBody>
      </p:sp>
      <p:sp>
        <p:nvSpPr>
          <p:cNvPr id="7" name="Slide Number Placeholder 2">
            <a:extLst>
              <a:ext uri="{FF2B5EF4-FFF2-40B4-BE49-F238E27FC236}">
                <a16:creationId xmlns:a16="http://schemas.microsoft.com/office/drawing/2014/main" id="{14EF7104-E735-3D22-600D-BE1B66399244}"/>
              </a:ext>
            </a:extLst>
          </p:cNvPr>
          <p:cNvSpPr>
            <a:spLocks noGrp="1"/>
          </p:cNvSpPr>
          <p:nvPr>
            <p:ph type="sldNum" sz="quarter" idx="12"/>
          </p:nvPr>
        </p:nvSpPr>
        <p:spPr>
          <a:xfrm>
            <a:off x="4724400" y="6492875"/>
            <a:ext cx="2743200" cy="365125"/>
          </a:xfrm>
        </p:spPr>
        <p:txBody>
          <a:bodyPr/>
          <a:lstStyle/>
          <a:p>
            <a:fld id="{894DA735-1687-438D-9AE0-C8872DC3D006}" type="slidenum">
              <a:rPr lang="en-US" smtClean="0"/>
              <a:t>6</a:t>
            </a:fld>
            <a:endParaRPr lang="en-US"/>
          </a:p>
        </p:txBody>
      </p:sp>
    </p:spTree>
    <p:extLst>
      <p:ext uri="{BB962C8B-B14F-4D97-AF65-F5344CB8AC3E}">
        <p14:creationId xmlns:p14="http://schemas.microsoft.com/office/powerpoint/2010/main" val="2718367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5;p44">
            <a:extLst>
              <a:ext uri="{FF2B5EF4-FFF2-40B4-BE49-F238E27FC236}">
                <a16:creationId xmlns:a16="http://schemas.microsoft.com/office/drawing/2014/main" id="{F701CCBE-A6B5-0746-B734-F702BD19B4C9}"/>
              </a:ext>
            </a:extLst>
          </p:cNvPr>
          <p:cNvSpPr txBox="1">
            <a:spLocks/>
          </p:cNvSpPr>
          <p:nvPr/>
        </p:nvSpPr>
        <p:spPr>
          <a:xfrm>
            <a:off x="459134" y="529391"/>
            <a:ext cx="11110432" cy="569216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Enabling the Air-Ground information exchange of tomorrow</a:t>
            </a:r>
          </a:p>
        </p:txBody>
      </p:sp>
      <p:pic>
        <p:nvPicPr>
          <p:cNvPr id="6" name="Picture 5">
            <a:extLst>
              <a:ext uri="{FF2B5EF4-FFF2-40B4-BE49-F238E27FC236}">
                <a16:creationId xmlns:a16="http://schemas.microsoft.com/office/drawing/2014/main" id="{9A567AC1-5CE4-1D47-B68F-A0F4928A3448}"/>
              </a:ext>
            </a:extLst>
          </p:cNvPr>
          <p:cNvPicPr>
            <a:picLocks noChangeAspect="1"/>
          </p:cNvPicPr>
          <p:nvPr/>
        </p:nvPicPr>
        <p:blipFill>
          <a:blip r:embed="rId3"/>
          <a:srcRect/>
          <a:stretch/>
        </p:blipFill>
        <p:spPr bwMode="auto">
          <a:xfrm>
            <a:off x="1191084" y="1040574"/>
            <a:ext cx="9646531" cy="5421020"/>
          </a:xfrm>
          <a:prstGeom prst="rect">
            <a:avLst/>
          </a:prstGeom>
          <a:solidFill>
            <a:schemeClr val="bg1"/>
          </a:solidFill>
        </p:spPr>
      </p:pic>
      <p:sp>
        <p:nvSpPr>
          <p:cNvPr id="4" name="Title 1">
            <a:extLst>
              <a:ext uri="{FF2B5EF4-FFF2-40B4-BE49-F238E27FC236}">
                <a16:creationId xmlns:a16="http://schemas.microsoft.com/office/drawing/2014/main" id="{EAA7BBCD-C867-76FC-05AA-0F571E31035A}"/>
              </a:ext>
            </a:extLst>
          </p:cNvPr>
          <p:cNvSpPr txBox="1">
            <a:spLocks/>
          </p:cNvSpPr>
          <p:nvPr/>
        </p:nvSpPr>
        <p:spPr>
          <a:xfrm>
            <a:off x="0" y="0"/>
            <a:ext cx="12191999" cy="663840"/>
          </a:xfrm>
          <a:prstGeom prst="rect">
            <a:avLst/>
          </a:prstGeom>
          <a:solidFill>
            <a:srgbClr val="002060"/>
          </a:solidFill>
        </p:spPr>
        <p:txBody>
          <a:bodyPr/>
          <a:lstStyle>
            <a:lvl1pPr algn="l" defTabSz="914400" rtl="0" eaLnBrk="1" latinLnBrk="0" hangingPunct="1">
              <a:lnSpc>
                <a:spcPct val="90000"/>
              </a:lnSpc>
              <a:spcBef>
                <a:spcPct val="0"/>
              </a:spcBef>
              <a:buNone/>
              <a:defRPr lang="en-US" sz="3600" b="1" kern="1200" noProof="0" dirty="0">
                <a:solidFill>
                  <a:srgbClr val="175AA9"/>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algn="ctr"/>
            <a:r>
              <a:rPr lang="en-US" dirty="0">
                <a:solidFill>
                  <a:schemeClr val="bg1"/>
                </a:solidFill>
              </a:rPr>
              <a:t>Innovation</a:t>
            </a:r>
          </a:p>
        </p:txBody>
      </p:sp>
      <p:sp>
        <p:nvSpPr>
          <p:cNvPr id="5" name="Slide Number Placeholder 4">
            <a:extLst>
              <a:ext uri="{FF2B5EF4-FFF2-40B4-BE49-F238E27FC236}">
                <a16:creationId xmlns:a16="http://schemas.microsoft.com/office/drawing/2014/main" id="{E2223C91-B071-A159-B854-3DBAB3E0116C}"/>
              </a:ext>
            </a:extLst>
          </p:cNvPr>
          <p:cNvSpPr>
            <a:spLocks noGrp="1"/>
          </p:cNvSpPr>
          <p:nvPr>
            <p:ph type="sldNum" sz="quarter" idx="12"/>
          </p:nvPr>
        </p:nvSpPr>
        <p:spPr/>
        <p:txBody>
          <a:bodyPr/>
          <a:lstStyle/>
          <a:p>
            <a:fld id="{894DA735-1687-438D-9AE0-C8872DC3D006}" type="slidenum">
              <a:rPr lang="en-US" smtClean="0"/>
              <a:t>7</a:t>
            </a:fld>
            <a:endParaRPr lang="en-US"/>
          </a:p>
        </p:txBody>
      </p:sp>
    </p:spTree>
    <p:extLst>
      <p:ext uri="{BB962C8B-B14F-4D97-AF65-F5344CB8AC3E}">
        <p14:creationId xmlns:p14="http://schemas.microsoft.com/office/powerpoint/2010/main" val="2250472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4BE71-5822-8330-ED92-30D7A99C93C9}"/>
              </a:ext>
            </a:extLst>
          </p:cNvPr>
          <p:cNvSpPr>
            <a:spLocks noGrp="1"/>
          </p:cNvSpPr>
          <p:nvPr>
            <p:ph idx="1"/>
          </p:nvPr>
        </p:nvSpPr>
        <p:spPr/>
        <p:txBody>
          <a:bodyPr>
            <a:normAutofit/>
          </a:bodyPr>
          <a:lstStyle/>
          <a:p>
            <a:r>
              <a:rPr lang="en-US" u="sng" dirty="0">
                <a:solidFill>
                  <a:schemeClr val="tx1"/>
                </a:solidFill>
              </a:rPr>
              <a:t>Connected Aircraft </a:t>
            </a:r>
            <a:r>
              <a:rPr lang="en-US" dirty="0">
                <a:solidFill>
                  <a:schemeClr val="tx1"/>
                </a:solidFill>
              </a:rPr>
              <a:t>– ICAO conops on the use of commercial data link to share aircraft intent data, trajectory negotiation and clearance delivery</a:t>
            </a:r>
          </a:p>
          <a:p>
            <a:pPr lvl="1"/>
            <a:r>
              <a:rPr lang="en-US" dirty="0">
                <a:solidFill>
                  <a:schemeClr val="tx1"/>
                </a:solidFill>
              </a:rPr>
              <a:t>Example: Connected Aircraft Trajectory Information (CATI)</a:t>
            </a:r>
          </a:p>
          <a:p>
            <a:endParaRPr lang="en-US" dirty="0">
              <a:solidFill>
                <a:schemeClr val="tx1"/>
              </a:solidFill>
            </a:endParaRPr>
          </a:p>
          <a:p>
            <a:r>
              <a:rPr lang="en-US" u="sng" dirty="0">
                <a:solidFill>
                  <a:schemeClr val="tx1"/>
                </a:solidFill>
              </a:rPr>
              <a:t>Flight and Flow Information for a Collaborative Environment (FF-ICE) R2</a:t>
            </a:r>
            <a:r>
              <a:rPr lang="en-US" dirty="0">
                <a:solidFill>
                  <a:schemeClr val="tx1"/>
                </a:solidFill>
              </a:rPr>
              <a:t> – managing flight information for active flights</a:t>
            </a:r>
          </a:p>
          <a:p>
            <a:pPr lvl="1"/>
            <a:r>
              <a:rPr lang="en-US" dirty="0">
                <a:solidFill>
                  <a:schemeClr val="tx1"/>
                </a:solidFill>
              </a:rPr>
              <a:t>Example: Multi-Regional Trajectory Based Operations (MR TBO)</a:t>
            </a:r>
          </a:p>
        </p:txBody>
      </p:sp>
      <p:sp>
        <p:nvSpPr>
          <p:cNvPr id="9" name="Title 1">
            <a:extLst>
              <a:ext uri="{FF2B5EF4-FFF2-40B4-BE49-F238E27FC236}">
                <a16:creationId xmlns:a16="http://schemas.microsoft.com/office/drawing/2014/main" id="{D453998A-DE82-DD63-4797-98CC28E21AA4}"/>
              </a:ext>
            </a:extLst>
          </p:cNvPr>
          <p:cNvSpPr>
            <a:spLocks noGrp="1"/>
          </p:cNvSpPr>
          <p:nvPr>
            <p:ph type="title"/>
          </p:nvPr>
        </p:nvSpPr>
        <p:spPr>
          <a:xfrm>
            <a:off x="0" y="0"/>
            <a:ext cx="12191999" cy="663840"/>
          </a:xfrm>
          <a:solidFill>
            <a:srgbClr val="002060"/>
          </a:solidFill>
        </p:spPr>
        <p:txBody>
          <a:bodyPr/>
          <a:lstStyle/>
          <a:p>
            <a:pPr algn="ctr"/>
            <a:r>
              <a:rPr lang="en-US" dirty="0">
                <a:solidFill>
                  <a:schemeClr val="bg1"/>
                </a:solidFill>
              </a:rPr>
              <a:t>Dynamic TBO Research</a:t>
            </a:r>
          </a:p>
        </p:txBody>
      </p:sp>
      <p:sp>
        <p:nvSpPr>
          <p:cNvPr id="2" name="Slide Number Placeholder 1">
            <a:extLst>
              <a:ext uri="{FF2B5EF4-FFF2-40B4-BE49-F238E27FC236}">
                <a16:creationId xmlns:a16="http://schemas.microsoft.com/office/drawing/2014/main" id="{C6AEAE13-F556-6277-739F-382D6CFDCA2C}"/>
              </a:ext>
            </a:extLst>
          </p:cNvPr>
          <p:cNvSpPr>
            <a:spLocks noGrp="1"/>
          </p:cNvSpPr>
          <p:nvPr>
            <p:ph type="sldNum" sz="quarter" idx="12"/>
          </p:nvPr>
        </p:nvSpPr>
        <p:spPr/>
        <p:txBody>
          <a:bodyPr/>
          <a:lstStyle/>
          <a:p>
            <a:fld id="{894DA735-1687-438D-9AE0-C8872DC3D006}" type="slidenum">
              <a:rPr lang="en-US" smtClean="0"/>
              <a:t>8</a:t>
            </a:fld>
            <a:endParaRPr lang="en-US"/>
          </a:p>
        </p:txBody>
      </p:sp>
    </p:spTree>
    <p:extLst>
      <p:ext uri="{BB962C8B-B14F-4D97-AF65-F5344CB8AC3E}">
        <p14:creationId xmlns:p14="http://schemas.microsoft.com/office/powerpoint/2010/main" val="3439224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99D14F-5095-8AF7-4C1B-0EBBBA18B512}"/>
              </a:ext>
            </a:extLst>
          </p:cNvPr>
          <p:cNvSpPr>
            <a:spLocks noGrp="1"/>
          </p:cNvSpPr>
          <p:nvPr>
            <p:ph type="title"/>
          </p:nvPr>
        </p:nvSpPr>
        <p:spPr>
          <a:xfrm>
            <a:off x="5235008" y="2766218"/>
            <a:ext cx="6446520" cy="1325563"/>
          </a:xfrm>
        </p:spPr>
        <p:txBody>
          <a:bodyPr/>
          <a:lstStyle/>
          <a:p>
            <a:pPr algn="ctr"/>
            <a:r>
              <a:rPr lang="en-US" sz="8000" dirty="0">
                <a:latin typeface="Segoe UI Black" panose="020B0A02040204020203" pitchFamily="34" charset="0"/>
              </a:rPr>
              <a:t>THANK YOU</a:t>
            </a:r>
          </a:p>
        </p:txBody>
      </p:sp>
      <p:sp>
        <p:nvSpPr>
          <p:cNvPr id="6" name="Slide Number Placeholder 5">
            <a:extLst>
              <a:ext uri="{FF2B5EF4-FFF2-40B4-BE49-F238E27FC236}">
                <a16:creationId xmlns:a16="http://schemas.microsoft.com/office/drawing/2014/main" id="{621564E5-7052-553B-A220-4FFA67D93DE8}"/>
              </a:ext>
            </a:extLst>
          </p:cNvPr>
          <p:cNvSpPr>
            <a:spLocks noGrp="1"/>
          </p:cNvSpPr>
          <p:nvPr>
            <p:ph type="sldNum" sz="quarter" idx="12"/>
          </p:nvPr>
        </p:nvSpPr>
        <p:spPr/>
        <p:txBody>
          <a:bodyPr/>
          <a:lstStyle/>
          <a:p>
            <a:fld id="{894DA735-1687-438D-9AE0-C8872DC3D006}" type="slidenum">
              <a:rPr lang="en-US" smtClean="0"/>
              <a:t>9</a:t>
            </a:fld>
            <a:endParaRPr lang="en-US"/>
          </a:p>
        </p:txBody>
      </p:sp>
    </p:spTree>
    <p:extLst>
      <p:ext uri="{BB962C8B-B14F-4D97-AF65-F5344CB8AC3E}">
        <p14:creationId xmlns:p14="http://schemas.microsoft.com/office/powerpoint/2010/main" val="2441268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theme1.xml><?xml version="1.0" encoding="utf-8"?>
<a:theme xmlns:a="http://schemas.openxmlformats.org/drawingml/2006/main" name="RTT C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TT CA Template" id="{CAF26FBF-34C7-4AD0-A509-723E5E19B29A}" vid="{057A743E-6972-4125-9C0C-1E2CA5EBF89B}"/>
    </a:ext>
  </a:extLst>
</a:theme>
</file>

<file path=ppt/theme/theme2.xml><?xml version="1.0" encoding="utf-8"?>
<a:theme xmlns:a="http://schemas.openxmlformats.org/drawingml/2006/main" name="1_PRESENTA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rgbClr val="00B050"/>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TT Convening Authority meeting 03-30-2022_final (003)  -  Read-Only" id="{49B46456-9CF4-43F6-A872-4EC12F2F1752}" vid="{399703FC-D338-4C65-971D-9C048E37F571}"/>
    </a:ext>
  </a:extLst>
</a:theme>
</file>

<file path=ppt/theme/theme3.xml><?xml version="1.0" encoding="utf-8"?>
<a:theme xmlns:a="http://schemas.openxmlformats.org/drawingml/2006/main" name="Approved FAA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86B9AB0B86154598C2552A3AB5F9E8" ma:contentTypeVersion="4" ma:contentTypeDescription="Create a new document." ma:contentTypeScope="" ma:versionID="2b7288c16ed9af3a283fa3671e34f9dc">
  <xsd:schema xmlns:xsd="http://www.w3.org/2001/XMLSchema" xmlns:xs="http://www.w3.org/2001/XMLSchema" xmlns:p="http://schemas.microsoft.com/office/2006/metadata/properties" xmlns:ns2="7fe0a854-6ca1-41dc-90a1-1c08990ae6ac" targetNamespace="http://schemas.microsoft.com/office/2006/metadata/properties" ma:root="true" ma:fieldsID="bd57349e2900a8d95f3ede0fd74a4b1c" ns2:_="">
    <xsd:import namespace="7fe0a854-6ca1-41dc-90a1-1c08990ae6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e0a854-6ca1-41dc-90a1-1c08990ae6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4FE6D1-7D92-4EAA-9A3C-D4B7A1251259}">
  <ds:schemaRefs>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7fe0a854-6ca1-41dc-90a1-1c08990ae6ac"/>
    <ds:schemaRef ds:uri="http://www.w3.org/XML/1998/namespace"/>
    <ds:schemaRef ds:uri="http://purl.org/dc/elements/1.1/"/>
  </ds:schemaRefs>
</ds:datastoreItem>
</file>

<file path=customXml/itemProps2.xml><?xml version="1.0" encoding="utf-8"?>
<ds:datastoreItem xmlns:ds="http://schemas.openxmlformats.org/officeDocument/2006/customXml" ds:itemID="{2E85A662-90BC-4E6E-8F3F-CA9EC8F3E9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e0a854-6ca1-41dc-90a1-1c08990ae6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4DB723-7EC1-4BDC-BE02-3B50980D9D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RTT CA Template</Template>
  <TotalTime>160</TotalTime>
  <Words>235</Words>
  <Application>Microsoft Office PowerPoint</Application>
  <PresentationFormat>Widescreen</PresentationFormat>
  <Paragraphs>34</Paragraphs>
  <Slides>9</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Arial</vt:lpstr>
      <vt:lpstr>Calibri</vt:lpstr>
      <vt:lpstr>Courier New</vt:lpstr>
      <vt:lpstr>Helvetica</vt:lpstr>
      <vt:lpstr>Segoe UI</vt:lpstr>
      <vt:lpstr>Segoe UI Black</vt:lpstr>
      <vt:lpstr>Segoe UI Semibold</vt:lpstr>
      <vt:lpstr>Wingdings</vt:lpstr>
      <vt:lpstr>RTT CA Template</vt:lpstr>
      <vt:lpstr>1_PRESENTATION MASTER</vt:lpstr>
      <vt:lpstr>Approved FAA Template</vt:lpstr>
      <vt:lpstr>FAA TBO  Experience &amp; Innovation</vt:lpstr>
      <vt:lpstr>What is Trajectory Based Operations (TBO)</vt:lpstr>
      <vt:lpstr>TBO Evolution</vt:lpstr>
      <vt:lpstr>Key Capabilities by Theme</vt:lpstr>
      <vt:lpstr>PowerPoint Presentation</vt:lpstr>
      <vt:lpstr>PowerPoint Presentation</vt:lpstr>
      <vt:lpstr>PowerPoint Presentation</vt:lpstr>
      <vt:lpstr>Dynamic TBO Research</vt:lpstr>
      <vt:lpstr>THANK YOU</vt:lpstr>
    </vt:vector>
  </TitlesOfParts>
  <Company>Federal Aviation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FAA TBO</dc:title>
  <dc:creator>Liang, Diana (FAA)</dc:creator>
  <cp:lastModifiedBy>Perrine Lumen</cp:lastModifiedBy>
  <cp:revision>16</cp:revision>
  <dcterms:created xsi:type="dcterms:W3CDTF">2024-05-20T16:53:12Z</dcterms:created>
  <dcterms:modified xsi:type="dcterms:W3CDTF">2024-05-29T06:22:24Z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0x0101008786B9AB0B86154598C2552A3AB5F9E8</vt:lpwstr>
  </property>
</Properties>
</file>