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6"/>
  </p:notesMasterIdLst>
  <p:handoutMasterIdLst>
    <p:handoutMasterId r:id="rId7"/>
  </p:handoutMasterIdLst>
  <p:sldIdLst>
    <p:sldId id="256" r:id="rId2"/>
    <p:sldId id="257" r:id="rId3"/>
    <p:sldId id="258" r:id="rId4"/>
    <p:sldId id="495" r:id="rId5"/>
  </p:sldIdLst>
  <p:sldSz cx="12192000" cy="6858000"/>
  <p:notesSz cx="6858000" cy="9144000"/>
  <p:embeddedFontLst>
    <p:embeddedFont>
      <p:font typeface="Aktiv Grotesk" panose="020B0604020202020204" charset="0"/>
      <p:regular r:id="rId8"/>
      <p:bold r:id="rId9"/>
    </p:embeddedFont>
    <p:embeddedFont>
      <p:font typeface="Aktiv Grotesk Medium" panose="020B0604020202020204" charset="0"/>
      <p:regular r:id="rId1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32FA"/>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1" autoAdjust="0"/>
    <p:restoredTop sz="74205" autoAdjust="0"/>
  </p:normalViewPr>
  <p:slideViewPr>
    <p:cSldViewPr snapToGrid="0" showGuides="1">
      <p:cViewPr>
        <p:scale>
          <a:sx n="75" d="100"/>
          <a:sy n="75" d="100"/>
        </p:scale>
        <p:origin x="1800" y="19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92" d="100"/>
          <a:sy n="92" d="100"/>
        </p:scale>
        <p:origin x="3648"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userId="S::urn:spo:anon#7587f1b71d5457329c16a10e35989335406953785debade4a78aaa67015a0993::" providerId="AD" clId="Web-{BA2D2A76-8492-5142-1A46-AD73FA6DA923}"/>
    <pc:docChg chg="modSld">
      <pc:chgData name="Guest User" userId="S::urn:spo:anon#7587f1b71d5457329c16a10e35989335406953785debade4a78aaa67015a0993::" providerId="AD" clId="Web-{BA2D2A76-8492-5142-1A46-AD73FA6DA923}" dt="2024-05-29T06:24:52.994" v="2"/>
      <pc:docMkLst>
        <pc:docMk/>
      </pc:docMkLst>
      <pc:sldChg chg="delSp">
        <pc:chgData name="Guest User" userId="S::urn:spo:anon#7587f1b71d5457329c16a10e35989335406953785debade4a78aaa67015a0993::" providerId="AD" clId="Web-{BA2D2A76-8492-5142-1A46-AD73FA6DA923}" dt="2024-05-29T06:24:38.868" v="0"/>
        <pc:sldMkLst>
          <pc:docMk/>
          <pc:sldMk cId="1022358401" sldId="256"/>
        </pc:sldMkLst>
        <pc:spChg chg="del">
          <ac:chgData name="Guest User" userId="S::urn:spo:anon#7587f1b71d5457329c16a10e35989335406953785debade4a78aaa67015a0993::" providerId="AD" clId="Web-{BA2D2A76-8492-5142-1A46-AD73FA6DA923}" dt="2024-05-29T06:24:38.868" v="0"/>
          <ac:spMkLst>
            <pc:docMk/>
            <pc:sldMk cId="1022358401" sldId="256"/>
            <ac:spMk id="5" creationId="{709A49FB-522A-4850-8964-028882B78EC9}"/>
          </ac:spMkLst>
        </pc:spChg>
      </pc:sldChg>
      <pc:sldChg chg="delSp">
        <pc:chgData name="Guest User" userId="S::urn:spo:anon#7587f1b71d5457329c16a10e35989335406953785debade4a78aaa67015a0993::" providerId="AD" clId="Web-{BA2D2A76-8492-5142-1A46-AD73FA6DA923}" dt="2024-05-29T06:24:45.978" v="1"/>
        <pc:sldMkLst>
          <pc:docMk/>
          <pc:sldMk cId="1226648974" sldId="257"/>
        </pc:sldMkLst>
        <pc:spChg chg="del">
          <ac:chgData name="Guest User" userId="S::urn:spo:anon#7587f1b71d5457329c16a10e35989335406953785debade4a78aaa67015a0993::" providerId="AD" clId="Web-{BA2D2A76-8492-5142-1A46-AD73FA6DA923}" dt="2024-05-29T06:24:45.978" v="1"/>
          <ac:spMkLst>
            <pc:docMk/>
            <pc:sldMk cId="1226648974" sldId="257"/>
            <ac:spMk id="12" creationId="{62743A3F-22AE-0DEE-8759-1C193764F3C1}"/>
          </ac:spMkLst>
        </pc:spChg>
      </pc:sldChg>
      <pc:sldChg chg="delSp">
        <pc:chgData name="Guest User" userId="S::urn:spo:anon#7587f1b71d5457329c16a10e35989335406953785debade4a78aaa67015a0993::" providerId="AD" clId="Web-{BA2D2A76-8492-5142-1A46-AD73FA6DA923}" dt="2024-05-29T06:24:52.994" v="2"/>
        <pc:sldMkLst>
          <pc:docMk/>
          <pc:sldMk cId="3452534087" sldId="258"/>
        </pc:sldMkLst>
        <pc:spChg chg="del">
          <ac:chgData name="Guest User" userId="S::urn:spo:anon#7587f1b71d5457329c16a10e35989335406953785debade4a78aaa67015a0993::" providerId="AD" clId="Web-{BA2D2A76-8492-5142-1A46-AD73FA6DA923}" dt="2024-05-29T06:24:52.994" v="2"/>
          <ac:spMkLst>
            <pc:docMk/>
            <pc:sldMk cId="3452534087" sldId="258"/>
            <ac:spMk id="22" creationId="{5CC9FD19-F2CC-3395-5929-CA2A4FB77AEC}"/>
          </ac:spMkLst>
        </pc:spChg>
      </pc:sldChg>
    </pc:docChg>
  </pc:docChgLst>
  <pc:docChgLst>
    <pc:chgData name="Jaime Del Molino Blanco" userId="89e6c853-53a9-414a-af55-7699f5215cba" providerId="ADAL" clId="{0AD14220-A46B-413D-B192-AA24460849DF}"/>
    <pc:docChg chg="undo custSel addSld delSld modSld modMainMaster">
      <pc:chgData name="Jaime Del Molino Blanco" userId="89e6c853-53a9-414a-af55-7699f5215cba" providerId="ADAL" clId="{0AD14220-A46B-413D-B192-AA24460849DF}" dt="2024-05-24T11:50:15.509" v="8285" actId="20577"/>
      <pc:docMkLst>
        <pc:docMk/>
      </pc:docMkLst>
      <pc:sldChg chg="modSp mod">
        <pc:chgData name="Jaime Del Molino Blanco" userId="89e6c853-53a9-414a-af55-7699f5215cba" providerId="ADAL" clId="{0AD14220-A46B-413D-B192-AA24460849DF}" dt="2024-05-24T11:31:00.130" v="8049" actId="552"/>
        <pc:sldMkLst>
          <pc:docMk/>
          <pc:sldMk cId="1022358401" sldId="256"/>
        </pc:sldMkLst>
        <pc:spChg chg="mod">
          <ac:chgData name="Jaime Del Molino Blanco" userId="89e6c853-53a9-414a-af55-7699f5215cba" providerId="ADAL" clId="{0AD14220-A46B-413D-B192-AA24460849DF}" dt="2024-05-24T11:31:00.130" v="8049" actId="552"/>
          <ac:spMkLst>
            <pc:docMk/>
            <pc:sldMk cId="1022358401" sldId="256"/>
            <ac:spMk id="2" creationId="{C6318554-8DB8-43FE-A815-17B4D203459B}"/>
          </ac:spMkLst>
        </pc:spChg>
        <pc:spChg chg="mod">
          <ac:chgData name="Jaime Del Molino Blanco" userId="89e6c853-53a9-414a-af55-7699f5215cba" providerId="ADAL" clId="{0AD14220-A46B-413D-B192-AA24460849DF}" dt="2024-05-24T11:31:00.130" v="8049" actId="552"/>
          <ac:spMkLst>
            <pc:docMk/>
            <pc:sldMk cId="1022358401" sldId="256"/>
            <ac:spMk id="3" creationId="{6BB30A9D-263F-42AD-BB4B-A3BFE9155C1B}"/>
          </ac:spMkLst>
        </pc:spChg>
      </pc:sldChg>
      <pc:sldChg chg="addSp delSp modSp mod modAnim modNotesTx">
        <pc:chgData name="Jaime Del Molino Blanco" userId="89e6c853-53a9-414a-af55-7699f5215cba" providerId="ADAL" clId="{0AD14220-A46B-413D-B192-AA24460849DF}" dt="2024-05-24T11:50:15.509" v="8285" actId="20577"/>
        <pc:sldMkLst>
          <pc:docMk/>
          <pc:sldMk cId="1226648974" sldId="257"/>
        </pc:sldMkLst>
        <pc:spChg chg="mod">
          <ac:chgData name="Jaime Del Molino Blanco" userId="89e6c853-53a9-414a-af55-7699f5215cba" providerId="ADAL" clId="{0AD14220-A46B-413D-B192-AA24460849DF}" dt="2024-05-24T09:15:39.298" v="4380" actId="26606"/>
          <ac:spMkLst>
            <pc:docMk/>
            <pc:sldMk cId="1226648974" sldId="257"/>
            <ac:spMk id="2" creationId="{DD0A13C4-3C07-EFF0-7FFD-4722E21EC541}"/>
          </ac:spMkLst>
        </pc:spChg>
        <pc:spChg chg="del mod">
          <ac:chgData name="Jaime Del Molino Blanco" userId="89e6c853-53a9-414a-af55-7699f5215cba" providerId="ADAL" clId="{0AD14220-A46B-413D-B192-AA24460849DF}" dt="2024-05-24T09:15:39.298" v="4380" actId="26606"/>
          <ac:spMkLst>
            <pc:docMk/>
            <pc:sldMk cId="1226648974" sldId="257"/>
            <ac:spMk id="3" creationId="{1627CF89-5BD0-D7A3-EC29-19C1649786FC}"/>
          </ac:spMkLst>
        </pc:spChg>
        <pc:spChg chg="mod">
          <ac:chgData name="Jaime Del Molino Blanco" userId="89e6c853-53a9-414a-af55-7699f5215cba" providerId="ADAL" clId="{0AD14220-A46B-413D-B192-AA24460849DF}" dt="2024-05-24T09:15:39.298" v="4380" actId="26606"/>
          <ac:spMkLst>
            <pc:docMk/>
            <pc:sldMk cId="1226648974" sldId="257"/>
            <ac:spMk id="4" creationId="{82D68992-168F-3EE2-4F9F-F70F97AEA116}"/>
          </ac:spMkLst>
        </pc:spChg>
        <pc:spChg chg="del">
          <ac:chgData name="Jaime Del Molino Blanco" userId="89e6c853-53a9-414a-af55-7699f5215cba" providerId="ADAL" clId="{0AD14220-A46B-413D-B192-AA24460849DF}" dt="2024-05-24T09:15:39.298" v="4380" actId="26606"/>
          <ac:spMkLst>
            <pc:docMk/>
            <pc:sldMk cId="1226648974" sldId="257"/>
            <ac:spMk id="5" creationId="{836F3C36-D0E0-B7FD-468F-5CD912D10B7D}"/>
          </ac:spMkLst>
        </pc:spChg>
        <pc:spChg chg="mod">
          <ac:chgData name="Jaime Del Molino Blanco" userId="89e6c853-53a9-414a-af55-7699f5215cba" providerId="ADAL" clId="{0AD14220-A46B-413D-B192-AA24460849DF}" dt="2024-05-24T09:15:39.298" v="4380" actId="26606"/>
          <ac:spMkLst>
            <pc:docMk/>
            <pc:sldMk cId="1226648974" sldId="257"/>
            <ac:spMk id="6" creationId="{A017B489-4059-07CB-4211-2962B95F810F}"/>
          </ac:spMkLst>
        </pc:spChg>
        <pc:spChg chg="add">
          <ac:chgData name="Jaime Del Molino Blanco" userId="89e6c853-53a9-414a-af55-7699f5215cba" providerId="ADAL" clId="{0AD14220-A46B-413D-B192-AA24460849DF}" dt="2024-05-24T09:15:39.298" v="4380" actId="26606"/>
          <ac:spMkLst>
            <pc:docMk/>
            <pc:sldMk cId="1226648974" sldId="257"/>
            <ac:spMk id="12" creationId="{62743A3F-22AE-0DEE-8759-1C193764F3C1}"/>
          </ac:spMkLst>
        </pc:spChg>
        <pc:graphicFrameChg chg="add mod modGraphic">
          <ac:chgData name="Jaime Del Molino Blanco" userId="89e6c853-53a9-414a-af55-7699f5215cba" providerId="ADAL" clId="{0AD14220-A46B-413D-B192-AA24460849DF}" dt="2024-05-24T11:50:15.509" v="8285" actId="20577"/>
          <ac:graphicFrameMkLst>
            <pc:docMk/>
            <pc:sldMk cId="1226648974" sldId="257"/>
            <ac:graphicFrameMk id="8" creationId="{6E180A0B-1E30-1027-21C3-8F576EB35EA1}"/>
          </ac:graphicFrameMkLst>
        </pc:graphicFrameChg>
      </pc:sldChg>
      <pc:sldChg chg="addSp delSp modSp mod modNotesTx">
        <pc:chgData name="Jaime Del Molino Blanco" userId="89e6c853-53a9-414a-af55-7699f5215cba" providerId="ADAL" clId="{0AD14220-A46B-413D-B192-AA24460849DF}" dt="2024-05-24T11:49:38.900" v="8271" actId="115"/>
        <pc:sldMkLst>
          <pc:docMk/>
          <pc:sldMk cId="3452534087" sldId="258"/>
        </pc:sldMkLst>
        <pc:spChg chg="mod">
          <ac:chgData name="Jaime Del Molino Blanco" userId="89e6c853-53a9-414a-af55-7699f5215cba" providerId="ADAL" clId="{0AD14220-A46B-413D-B192-AA24460849DF}" dt="2024-05-24T06:06:38.165" v="4239" actId="20577"/>
          <ac:spMkLst>
            <pc:docMk/>
            <pc:sldMk cId="3452534087" sldId="258"/>
            <ac:spMk id="2" creationId="{A062038F-E3DE-6136-BFC7-CE665CB179E1}"/>
          </ac:spMkLst>
        </pc:spChg>
        <pc:spChg chg="del mod">
          <ac:chgData name="Jaime Del Molino Blanco" userId="89e6c853-53a9-414a-af55-7699f5215cba" providerId="ADAL" clId="{0AD14220-A46B-413D-B192-AA24460849DF}" dt="2024-05-24T06:05:29.572" v="4223" actId="26606"/>
          <ac:spMkLst>
            <pc:docMk/>
            <pc:sldMk cId="3452534087" sldId="258"/>
            <ac:spMk id="3" creationId="{C84DEA11-C855-7A6D-148D-5DDB3F37CEF4}"/>
          </ac:spMkLst>
        </pc:spChg>
        <pc:spChg chg="mod">
          <ac:chgData name="Jaime Del Molino Blanco" userId="89e6c853-53a9-414a-af55-7699f5215cba" providerId="ADAL" clId="{0AD14220-A46B-413D-B192-AA24460849DF}" dt="2024-05-24T06:05:29.572" v="4223" actId="26606"/>
          <ac:spMkLst>
            <pc:docMk/>
            <pc:sldMk cId="3452534087" sldId="258"/>
            <ac:spMk id="4" creationId="{DFE19631-631D-F01D-6CD5-B8544EE8269C}"/>
          </ac:spMkLst>
        </pc:spChg>
        <pc:spChg chg="del">
          <ac:chgData name="Jaime Del Molino Blanco" userId="89e6c853-53a9-414a-af55-7699f5215cba" providerId="ADAL" clId="{0AD14220-A46B-413D-B192-AA24460849DF}" dt="2024-05-24T06:05:29.572" v="4223" actId="26606"/>
          <ac:spMkLst>
            <pc:docMk/>
            <pc:sldMk cId="3452534087" sldId="258"/>
            <ac:spMk id="5" creationId="{003934EC-136E-A140-F7EA-D016102CA910}"/>
          </ac:spMkLst>
        </pc:spChg>
        <pc:spChg chg="mod">
          <ac:chgData name="Jaime Del Molino Blanco" userId="89e6c853-53a9-414a-af55-7699f5215cba" providerId="ADAL" clId="{0AD14220-A46B-413D-B192-AA24460849DF}" dt="2024-05-24T06:05:29.572" v="4223" actId="26606"/>
          <ac:spMkLst>
            <pc:docMk/>
            <pc:sldMk cId="3452534087" sldId="258"/>
            <ac:spMk id="6" creationId="{D85F772E-A1D8-5A34-F63B-9736B7528B07}"/>
          </ac:spMkLst>
        </pc:spChg>
        <pc:spChg chg="add del mod">
          <ac:chgData name="Jaime Del Molino Blanco" userId="89e6c853-53a9-414a-af55-7699f5215cba" providerId="ADAL" clId="{0AD14220-A46B-413D-B192-AA24460849DF}" dt="2024-05-24T06:09:29.659" v="4245" actId="478"/>
          <ac:spMkLst>
            <pc:docMk/>
            <pc:sldMk cId="3452534087" sldId="258"/>
            <ac:spMk id="10" creationId="{D162A7F7-B42F-39CD-89B8-282D3CFDA1E1}"/>
          </ac:spMkLst>
        </pc:spChg>
        <pc:spChg chg="add del">
          <ac:chgData name="Jaime Del Molino Blanco" userId="89e6c853-53a9-414a-af55-7699f5215cba" providerId="ADAL" clId="{0AD14220-A46B-413D-B192-AA24460849DF}" dt="2024-05-24T06:05:43.536" v="4224" actId="26606"/>
          <ac:spMkLst>
            <pc:docMk/>
            <pc:sldMk cId="3452534087" sldId="258"/>
            <ac:spMk id="12" creationId="{4656553A-3FBA-9974-9877-2DAA079FB8E6}"/>
          </ac:spMkLst>
        </pc:spChg>
        <pc:spChg chg="add del">
          <ac:chgData name="Jaime Del Molino Blanco" userId="89e6c853-53a9-414a-af55-7699f5215cba" providerId="ADAL" clId="{0AD14220-A46B-413D-B192-AA24460849DF}" dt="2024-05-24T06:06:08.634" v="4237" actId="26606"/>
          <ac:spMkLst>
            <pc:docMk/>
            <pc:sldMk cId="3452534087" sldId="258"/>
            <ac:spMk id="17" creationId="{B11F81E2-4BC5-9C1D-7162-CA4C93E7255D}"/>
          </ac:spMkLst>
        </pc:spChg>
        <pc:spChg chg="add">
          <ac:chgData name="Jaime Del Molino Blanco" userId="89e6c853-53a9-414a-af55-7699f5215cba" providerId="ADAL" clId="{0AD14220-A46B-413D-B192-AA24460849DF}" dt="2024-05-24T06:06:08.634" v="4237" actId="26606"/>
          <ac:spMkLst>
            <pc:docMk/>
            <pc:sldMk cId="3452534087" sldId="258"/>
            <ac:spMk id="22" creationId="{5CC9FD19-F2CC-3395-5929-CA2A4FB77AEC}"/>
          </ac:spMkLst>
        </pc:spChg>
        <pc:graphicFrameChg chg="add mod modGraphic">
          <ac:chgData name="Jaime Del Molino Blanco" userId="89e6c853-53a9-414a-af55-7699f5215cba" providerId="ADAL" clId="{0AD14220-A46B-413D-B192-AA24460849DF}" dt="2024-05-24T11:49:38.900" v="8271" actId="115"/>
          <ac:graphicFrameMkLst>
            <pc:docMk/>
            <pc:sldMk cId="3452534087" sldId="258"/>
            <ac:graphicFrameMk id="7" creationId="{8A15E18E-EF0D-C8BC-7782-44F5B08FE2F6}"/>
          </ac:graphicFrameMkLst>
        </pc:graphicFrameChg>
        <pc:graphicFrameChg chg="add del mod modGraphic">
          <ac:chgData name="Jaime Del Molino Blanco" userId="89e6c853-53a9-414a-af55-7699f5215cba" providerId="ADAL" clId="{0AD14220-A46B-413D-B192-AA24460849DF}" dt="2024-05-24T06:09:26.123" v="4244" actId="478"/>
          <ac:graphicFrameMkLst>
            <pc:docMk/>
            <pc:sldMk cId="3452534087" sldId="258"/>
            <ac:graphicFrameMk id="8" creationId="{B3F5732C-7E60-5CF9-0B67-40F10C228545}"/>
          </ac:graphicFrameMkLst>
        </pc:graphicFrameChg>
      </pc:sldChg>
      <pc:sldChg chg="addSp delSp modSp new del">
        <pc:chgData name="Jaime Del Molino Blanco" userId="89e6c853-53a9-414a-af55-7699f5215cba" providerId="ADAL" clId="{0AD14220-A46B-413D-B192-AA24460849DF}" dt="2024-05-24T10:56:54.445" v="7212" actId="47"/>
        <pc:sldMkLst>
          <pc:docMk/>
          <pc:sldMk cId="1688853254" sldId="259"/>
        </pc:sldMkLst>
        <pc:picChg chg="add del">
          <ac:chgData name="Jaime Del Molino Blanco" userId="89e6c853-53a9-414a-af55-7699f5215cba" providerId="ADAL" clId="{0AD14220-A46B-413D-B192-AA24460849DF}" dt="2024-05-24T09:27:32.967" v="4479" actId="478"/>
          <ac:picMkLst>
            <pc:docMk/>
            <pc:sldMk cId="1688853254" sldId="259"/>
            <ac:picMk id="3074" creationId="{BA13E097-33A1-5A64-C06E-F245369B24A6}"/>
          </ac:picMkLst>
        </pc:picChg>
        <pc:picChg chg="add del mod">
          <ac:chgData name="Jaime Del Molino Blanco" userId="89e6c853-53a9-414a-af55-7699f5215cba" providerId="ADAL" clId="{0AD14220-A46B-413D-B192-AA24460849DF}" dt="2024-05-24T09:30:06.048" v="4483" actId="478"/>
          <ac:picMkLst>
            <pc:docMk/>
            <pc:sldMk cId="1688853254" sldId="259"/>
            <ac:picMk id="3076" creationId="{8597123E-15F3-EAAE-3684-A89B77CE5E5B}"/>
          </ac:picMkLst>
        </pc:picChg>
        <pc:picChg chg="add mod">
          <ac:chgData name="Jaime Del Molino Blanco" userId="89e6c853-53a9-414a-af55-7699f5215cba" providerId="ADAL" clId="{0AD14220-A46B-413D-B192-AA24460849DF}" dt="2024-05-24T09:30:31.893" v="4489" actId="1076"/>
          <ac:picMkLst>
            <pc:docMk/>
            <pc:sldMk cId="1688853254" sldId="259"/>
            <ac:picMk id="3078" creationId="{3F737AED-E78E-4E7C-C8FF-A9C7D8C0A23C}"/>
          </ac:picMkLst>
        </pc:picChg>
      </pc:sldChg>
      <pc:sldChg chg="addSp delSp modSp new del">
        <pc:chgData name="Jaime Del Molino Blanco" userId="89e6c853-53a9-414a-af55-7699f5215cba" providerId="ADAL" clId="{0AD14220-A46B-413D-B192-AA24460849DF}" dt="2024-05-24T09:26:50.842" v="4469" actId="47"/>
        <pc:sldMkLst>
          <pc:docMk/>
          <pc:sldMk cId="4161738007" sldId="259"/>
        </pc:sldMkLst>
        <pc:picChg chg="add del">
          <ac:chgData name="Jaime Del Molino Blanco" userId="89e6c853-53a9-414a-af55-7699f5215cba" providerId="ADAL" clId="{0AD14220-A46B-413D-B192-AA24460849DF}" dt="2024-05-24T09:24:14.674" v="4438"/>
          <ac:picMkLst>
            <pc:docMk/>
            <pc:sldMk cId="4161738007" sldId="259"/>
            <ac:picMk id="2050" creationId="{C067C5A7-771C-B8E4-EF44-66997C8FFA47}"/>
          </ac:picMkLst>
        </pc:picChg>
        <pc:picChg chg="add del">
          <ac:chgData name="Jaime Del Molino Blanco" userId="89e6c853-53a9-414a-af55-7699f5215cba" providerId="ADAL" clId="{0AD14220-A46B-413D-B192-AA24460849DF}" dt="2024-05-24T09:24:17.240" v="4440" actId="478"/>
          <ac:picMkLst>
            <pc:docMk/>
            <pc:sldMk cId="4161738007" sldId="259"/>
            <ac:picMk id="2052" creationId="{7C10EEA4-A3A4-174E-65E6-AA098CBC45EF}"/>
          </ac:picMkLst>
        </pc:picChg>
        <pc:picChg chg="add mod">
          <ac:chgData name="Jaime Del Molino Blanco" userId="89e6c853-53a9-414a-af55-7699f5215cba" providerId="ADAL" clId="{0AD14220-A46B-413D-B192-AA24460849DF}" dt="2024-05-24T09:24:33.889" v="4443"/>
          <ac:picMkLst>
            <pc:docMk/>
            <pc:sldMk cId="4161738007" sldId="259"/>
            <ac:picMk id="2054" creationId="{53AE0855-5216-1283-FDD3-3509269CA864}"/>
          </ac:picMkLst>
        </pc:picChg>
      </pc:sldChg>
      <pc:sldChg chg="delSp modSp add mod">
        <pc:chgData name="Jaime Del Molino Blanco" userId="89e6c853-53a9-414a-af55-7699f5215cba" providerId="ADAL" clId="{0AD14220-A46B-413D-B192-AA24460849DF}" dt="2024-05-24T11:25:14.774" v="7738" actId="1035"/>
        <pc:sldMkLst>
          <pc:docMk/>
          <pc:sldMk cId="0" sldId="495"/>
        </pc:sldMkLst>
        <pc:spChg chg="mod">
          <ac:chgData name="Jaime Del Molino Blanco" userId="89e6c853-53a9-414a-af55-7699f5215cba" providerId="ADAL" clId="{0AD14220-A46B-413D-B192-AA24460849DF}" dt="2024-05-24T11:10:01.763" v="7720" actId="20577"/>
          <ac:spMkLst>
            <pc:docMk/>
            <pc:sldMk cId="0" sldId="495"/>
            <ac:spMk id="5" creationId="{8F3E9C80-A09D-4C0B-AEDA-19A0F9AA5A1F}"/>
          </ac:spMkLst>
        </pc:spChg>
        <pc:spChg chg="mod">
          <ac:chgData name="Jaime Del Molino Blanco" userId="89e6c853-53a9-414a-af55-7699f5215cba" providerId="ADAL" clId="{0AD14220-A46B-413D-B192-AA24460849DF}" dt="2024-05-24T11:25:14.774" v="7738" actId="1035"/>
          <ac:spMkLst>
            <pc:docMk/>
            <pc:sldMk cId="0" sldId="495"/>
            <ac:spMk id="6" creationId="{63EA94B8-5645-4F3A-8626-4D8EBA6269AC}"/>
          </ac:spMkLst>
        </pc:spChg>
        <pc:spChg chg="del">
          <ac:chgData name="Jaime Del Molino Blanco" userId="89e6c853-53a9-414a-af55-7699f5215cba" providerId="ADAL" clId="{0AD14220-A46B-413D-B192-AA24460849DF}" dt="2024-05-24T11:18:46.204" v="7728" actId="478"/>
          <ac:spMkLst>
            <pc:docMk/>
            <pc:sldMk cId="0" sldId="495"/>
            <ac:spMk id="136199" creationId="{4C422EE8-C8BD-4419-A56C-607CAAD6D2E0}"/>
          </ac:spMkLst>
        </pc:spChg>
        <pc:spChg chg="del">
          <ac:chgData name="Jaime Del Molino Blanco" userId="89e6c853-53a9-414a-af55-7699f5215cba" providerId="ADAL" clId="{0AD14220-A46B-413D-B192-AA24460849DF}" dt="2024-05-24T11:18:48.278" v="7729" actId="478"/>
          <ac:spMkLst>
            <pc:docMk/>
            <pc:sldMk cId="0" sldId="495"/>
            <ac:spMk id="136200" creationId="{2B056659-E744-40AD-8EEE-C98AB26DBB47}"/>
          </ac:spMkLst>
        </pc:spChg>
      </pc:sldChg>
      <pc:sldMasterChg chg="modSldLayout">
        <pc:chgData name="Jaime Del Molino Blanco" userId="89e6c853-53a9-414a-af55-7699f5215cba" providerId="ADAL" clId="{0AD14220-A46B-413D-B192-AA24460849DF}" dt="2024-05-24T11:18:37.298" v="7727" actId="6549"/>
        <pc:sldMasterMkLst>
          <pc:docMk/>
          <pc:sldMasterMk cId="3232202241" sldId="2147483648"/>
        </pc:sldMasterMkLst>
        <pc:sldLayoutChg chg="delSp modSp mod">
          <pc:chgData name="Jaime Del Molino Blanco" userId="89e6c853-53a9-414a-af55-7699f5215cba" providerId="ADAL" clId="{0AD14220-A46B-413D-B192-AA24460849DF}" dt="2024-05-24T11:18:37.298" v="7727" actId="6549"/>
          <pc:sldLayoutMkLst>
            <pc:docMk/>
            <pc:sldMasterMk cId="3232202241" sldId="2147483648"/>
            <pc:sldLayoutMk cId="3657339091" sldId="2147483900"/>
          </pc:sldLayoutMkLst>
          <pc:spChg chg="mod">
            <ac:chgData name="Jaime Del Molino Blanco" userId="89e6c853-53a9-414a-af55-7699f5215cba" providerId="ADAL" clId="{0AD14220-A46B-413D-B192-AA24460849DF}" dt="2024-05-24T11:18:37.298" v="7727" actId="6549"/>
            <ac:spMkLst>
              <pc:docMk/>
              <pc:sldMasterMk cId="3232202241" sldId="2147483648"/>
              <pc:sldLayoutMk cId="3657339091" sldId="2147483900"/>
              <ac:spMk id="9" creationId="{30EC33D5-3999-44C6-9532-91CD8B516690}"/>
            </ac:spMkLst>
          </pc:spChg>
          <pc:spChg chg="del mod">
            <ac:chgData name="Jaime Del Molino Blanco" userId="89e6c853-53a9-414a-af55-7699f5215cba" providerId="ADAL" clId="{0AD14220-A46B-413D-B192-AA24460849DF}" dt="2024-05-24T11:18:33.651" v="7725" actId="478"/>
            <ac:spMkLst>
              <pc:docMk/>
              <pc:sldMasterMk cId="3232202241" sldId="2147483648"/>
              <pc:sldLayoutMk cId="3657339091" sldId="2147483900"/>
              <ac:spMk id="57" creationId="{9672A98C-2EAB-410A-B8C9-E8CD0757CEF4}"/>
            </ac:spMkLst>
          </pc:spChg>
          <pc:spChg chg="del">
            <ac:chgData name="Jaime Del Molino Blanco" userId="89e6c853-53a9-414a-af55-7699f5215cba" providerId="ADAL" clId="{0AD14220-A46B-413D-B192-AA24460849DF}" dt="2024-05-24T11:18:35.120" v="7726" actId="478"/>
            <ac:spMkLst>
              <pc:docMk/>
              <pc:sldMasterMk cId="3232202241" sldId="2147483648"/>
              <pc:sldLayoutMk cId="3657339091" sldId="2147483900"/>
              <ac:spMk id="59" creationId="{3E95D40D-23AF-4ACC-9FDE-32791E6C5C08}"/>
            </ac:spMkLst>
          </pc:spChg>
        </pc:sldLayoutChg>
      </pc:sldMasterChg>
    </pc:docChg>
  </pc:docChgLst>
  <pc:docChgLst>
    <pc:chgData name="Guest User" userId="S::urn:spo:anon#7587f1b71d5457329c16a10e35989335406953785debade4a78aaa67015a0993::" providerId="AD" clId="Web-{B3C033B0-5BFE-70DF-6625-8621709030F0}"/>
    <pc:docChg chg="modSld">
      <pc:chgData name="Guest User" userId="S::urn:spo:anon#7587f1b71d5457329c16a10e35989335406953785debade4a78aaa67015a0993::" providerId="AD" clId="Web-{B3C033B0-5BFE-70DF-6625-8621709030F0}" dt="2024-06-04T08:34:46.937" v="0" actId="1076"/>
      <pc:docMkLst>
        <pc:docMk/>
      </pc:docMkLst>
      <pc:sldChg chg="modSp">
        <pc:chgData name="Guest User" userId="S::urn:spo:anon#7587f1b71d5457329c16a10e35989335406953785debade4a78aaa67015a0993::" providerId="AD" clId="Web-{B3C033B0-5BFE-70DF-6625-8621709030F0}" dt="2024-06-04T08:34:46.937" v="0" actId="1076"/>
        <pc:sldMkLst>
          <pc:docMk/>
          <pc:sldMk cId="1226648974" sldId="257"/>
        </pc:sldMkLst>
        <pc:graphicFrameChg chg="mod">
          <ac:chgData name="Guest User" userId="S::urn:spo:anon#7587f1b71d5457329c16a10e35989335406953785debade4a78aaa67015a0993::" providerId="AD" clId="Web-{B3C033B0-5BFE-70DF-6625-8621709030F0}" dt="2024-06-04T08:34:46.937" v="0" actId="1076"/>
          <ac:graphicFrameMkLst>
            <pc:docMk/>
            <pc:sldMk cId="1226648974" sldId="257"/>
            <ac:graphicFrameMk id="8" creationId="{6E180A0B-1E30-1027-21C3-8F576EB35EA1}"/>
          </ac:graphicFrameMkLst>
        </pc:graphicFrame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hyperlink" Target="https://www.iata.org/contentassets/1be2bec28b3d45f9ae7780d6ebea7be9/urats-vol-1-atm_1st-edition_oct-2022.pdf" TargetMode="Externa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diagrams/_rels/data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hyperlink" Target="https://www.iata.org/contentassets/1be2bec28b3d45f9ae7780d6ebea7be9/urats-vol-1-atm_1st-edition_oct-2022.pdf" TargetMode="External"/><Relationship Id="rId5" Type="http://schemas.openxmlformats.org/officeDocument/2006/relationships/image" Target="../media/image4.png"/><Relationship Id="rId4" Type="http://schemas.microsoft.com/office/2007/relationships/hdphoto" Target="../media/hdphoto1.wdp"/></Relationships>
</file>

<file path=ppt/diagrams/_rels/drawing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8432C8-5960-42FC-B1D5-364CFEC16CEB}" type="doc">
      <dgm:prSet loTypeId="urn:microsoft.com/office/officeart/2018/2/layout/IconVerticalSolidList" loCatId="icon" qsTypeId="urn:microsoft.com/office/officeart/2005/8/quickstyle/simple4" qsCatId="simple" csTypeId="urn:microsoft.com/office/officeart/2005/8/colors/accent1_2" csCatId="accent1" phldr="1"/>
      <dgm:spPr/>
      <dgm:t>
        <a:bodyPr/>
        <a:lstStyle/>
        <a:p>
          <a:endParaRPr lang="en-US"/>
        </a:p>
      </dgm:t>
    </dgm:pt>
    <dgm:pt modelId="{13EE724D-26F7-4021-9C7A-104CAE1D57C0}">
      <dgm:prSet/>
      <dgm:spPr/>
      <dgm:t>
        <a:bodyPr/>
        <a:lstStyle/>
        <a:p>
          <a:pPr>
            <a:lnSpc>
              <a:spcPct val="100000"/>
            </a:lnSpc>
          </a:pPr>
          <a:r>
            <a:rPr lang="en-US" dirty="0">
              <a:solidFill>
                <a:schemeClr val="accent1"/>
              </a:solidFill>
            </a:rPr>
            <a:t>The ATM system needs </a:t>
          </a:r>
          <a:r>
            <a:rPr lang="en-US" u="sng" dirty="0">
              <a:solidFill>
                <a:schemeClr val="accent1"/>
              </a:solidFill>
            </a:rPr>
            <a:t>modernization</a:t>
          </a:r>
        </a:p>
      </dgm:t>
    </dgm:pt>
    <dgm:pt modelId="{C4C6318D-A027-4740-8C66-32A7F1844E53}" type="parTrans" cxnId="{804DD506-5911-4F02-BDDE-DC524C726B28}">
      <dgm:prSet/>
      <dgm:spPr/>
      <dgm:t>
        <a:bodyPr/>
        <a:lstStyle/>
        <a:p>
          <a:endParaRPr lang="en-US"/>
        </a:p>
      </dgm:t>
    </dgm:pt>
    <dgm:pt modelId="{DFEBE338-B046-4E57-A53A-6FDBE391747C}" type="sibTrans" cxnId="{804DD506-5911-4F02-BDDE-DC524C726B28}">
      <dgm:prSet/>
      <dgm:spPr/>
      <dgm:t>
        <a:bodyPr/>
        <a:lstStyle/>
        <a:p>
          <a:endParaRPr lang="en-US"/>
        </a:p>
      </dgm:t>
    </dgm:pt>
    <dgm:pt modelId="{604BCF33-49B5-481A-8B88-81975FDA5CB5}">
      <dgm:prSet/>
      <dgm:spPr/>
      <dgm:t>
        <a:bodyPr/>
        <a:lstStyle/>
        <a:p>
          <a:pPr>
            <a:lnSpc>
              <a:spcPct val="100000"/>
            </a:lnSpc>
          </a:pPr>
          <a:r>
            <a:rPr lang="en-US" dirty="0">
              <a:solidFill>
                <a:schemeClr val="accent1"/>
              </a:solidFill>
            </a:rPr>
            <a:t>TBO is the </a:t>
          </a:r>
          <a:r>
            <a:rPr lang="en-US" u="sng" dirty="0">
              <a:solidFill>
                <a:schemeClr val="accent1"/>
              </a:solidFill>
            </a:rPr>
            <a:t>heart</a:t>
          </a:r>
          <a:r>
            <a:rPr lang="en-US" dirty="0">
              <a:solidFill>
                <a:schemeClr val="accent1"/>
              </a:solidFill>
            </a:rPr>
            <a:t> of ICAO’s Global ATM Operational Concept (GATMOC)</a:t>
          </a:r>
        </a:p>
      </dgm:t>
    </dgm:pt>
    <dgm:pt modelId="{E6078E55-5C16-4E16-A241-B01058FE8C3F}" type="parTrans" cxnId="{A40BA743-C3EE-4773-81D1-393079036AB7}">
      <dgm:prSet/>
      <dgm:spPr/>
      <dgm:t>
        <a:bodyPr/>
        <a:lstStyle/>
        <a:p>
          <a:endParaRPr lang="en-US"/>
        </a:p>
      </dgm:t>
    </dgm:pt>
    <dgm:pt modelId="{4671586C-0913-47B7-BFB0-70EA21CE6161}" type="sibTrans" cxnId="{A40BA743-C3EE-4773-81D1-393079036AB7}">
      <dgm:prSet/>
      <dgm:spPr/>
      <dgm:t>
        <a:bodyPr/>
        <a:lstStyle/>
        <a:p>
          <a:endParaRPr lang="en-US"/>
        </a:p>
      </dgm:t>
    </dgm:pt>
    <dgm:pt modelId="{8DE455F1-C24D-40D1-A65E-0008980FC969}">
      <dgm:prSet/>
      <dgm:spPr/>
      <dgm:t>
        <a:bodyPr/>
        <a:lstStyle/>
        <a:p>
          <a:pPr>
            <a:lnSpc>
              <a:spcPct val="100000"/>
            </a:lnSpc>
          </a:pPr>
          <a:r>
            <a:rPr lang="en-US" dirty="0">
              <a:solidFill>
                <a:schemeClr val="accent1"/>
              </a:solidFill>
            </a:rPr>
            <a:t>Endorsed and </a:t>
          </a:r>
          <a:r>
            <a:rPr lang="en-US" u="sng" dirty="0">
              <a:solidFill>
                <a:schemeClr val="accent1"/>
              </a:solidFill>
            </a:rPr>
            <a:t>supported by IATA </a:t>
          </a:r>
          <a:r>
            <a:rPr lang="en-US" dirty="0">
              <a:solidFill>
                <a:schemeClr val="accent1"/>
              </a:solidFill>
            </a:rPr>
            <a:t>(see formal position @</a:t>
          </a:r>
          <a:r>
            <a:rPr lang="en-US" dirty="0">
              <a:solidFill>
                <a:schemeClr val="accent1"/>
              </a:solidFill>
              <a:hlinkClick xmlns:r="http://schemas.openxmlformats.org/officeDocument/2006/relationships" r:id="rId1">
                <a:extLst>
                  <a:ext uri="{A12FA001-AC4F-418D-AE19-62706E023703}">
                    <ahyp:hlinkClr xmlns:ahyp="http://schemas.microsoft.com/office/drawing/2018/hyperlinkcolor" val="tx"/>
                  </a:ext>
                </a:extLst>
              </a:hlinkClick>
            </a:rPr>
            <a:t>URATS V1</a:t>
          </a:r>
          <a:r>
            <a:rPr lang="en-US" dirty="0">
              <a:solidFill>
                <a:schemeClr val="accent1"/>
              </a:solidFill>
            </a:rPr>
            <a:t>)</a:t>
          </a:r>
        </a:p>
      </dgm:t>
    </dgm:pt>
    <dgm:pt modelId="{EA4B503F-D5B2-4B23-AF93-F42BDD107B73}" type="parTrans" cxnId="{6E1D8C40-7E42-4A2D-8D07-C41DE9507525}">
      <dgm:prSet/>
      <dgm:spPr/>
      <dgm:t>
        <a:bodyPr/>
        <a:lstStyle/>
        <a:p>
          <a:endParaRPr lang="en-US"/>
        </a:p>
      </dgm:t>
    </dgm:pt>
    <dgm:pt modelId="{D011A18D-F59F-4143-B09E-98373EC77765}" type="sibTrans" cxnId="{6E1D8C40-7E42-4A2D-8D07-C41DE9507525}">
      <dgm:prSet/>
      <dgm:spPr/>
      <dgm:t>
        <a:bodyPr/>
        <a:lstStyle/>
        <a:p>
          <a:endParaRPr lang="en-US"/>
        </a:p>
      </dgm:t>
    </dgm:pt>
    <dgm:pt modelId="{1669B198-8642-4FF9-AA40-016C24F3A7E5}" type="pres">
      <dgm:prSet presAssocID="{808432C8-5960-42FC-B1D5-364CFEC16CEB}" presName="root" presStyleCnt="0">
        <dgm:presLayoutVars>
          <dgm:dir/>
          <dgm:resizeHandles val="exact"/>
        </dgm:presLayoutVars>
      </dgm:prSet>
      <dgm:spPr/>
    </dgm:pt>
    <dgm:pt modelId="{9853D0EB-A1A1-42AF-99AB-4F249878F690}" type="pres">
      <dgm:prSet presAssocID="{13EE724D-26F7-4021-9C7A-104CAE1D57C0}" presName="compNode" presStyleCnt="0"/>
      <dgm:spPr/>
    </dgm:pt>
    <dgm:pt modelId="{A69EC56D-A190-4FBD-A0A9-1B1C450C8C53}" type="pres">
      <dgm:prSet presAssocID="{13EE724D-26F7-4021-9C7A-104CAE1D57C0}" presName="bgRect" presStyleLbl="bgShp" presStyleIdx="0" presStyleCnt="3"/>
      <dgm:spPr/>
    </dgm:pt>
    <dgm:pt modelId="{8FDAF978-002E-4853-9295-034D89B04AF8}" type="pres">
      <dgm:prSet presAssocID="{13EE724D-26F7-4021-9C7A-104CAE1D57C0}" presName="iconRect" presStyleLbl="node1" presStyleIdx="0" presStyleCnt="3"/>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dgm:spPr>
      <dgm:extLst>
        <a:ext uri="{E40237B7-FDA0-4F09-8148-C483321AD2D9}">
          <dgm14:cNvPr xmlns:dgm14="http://schemas.microsoft.com/office/drawing/2010/diagram" id="0" name="" descr="Influencer outline"/>
        </a:ext>
      </dgm:extLst>
    </dgm:pt>
    <dgm:pt modelId="{846A6A35-D579-4179-B8FE-B35F3AF3F169}" type="pres">
      <dgm:prSet presAssocID="{13EE724D-26F7-4021-9C7A-104CAE1D57C0}" presName="spaceRect" presStyleCnt="0"/>
      <dgm:spPr/>
    </dgm:pt>
    <dgm:pt modelId="{89364ADD-18AC-4C3A-AD9E-ADABA0BDE271}" type="pres">
      <dgm:prSet presAssocID="{13EE724D-26F7-4021-9C7A-104CAE1D57C0}" presName="parTx" presStyleLbl="revTx" presStyleIdx="0" presStyleCnt="3">
        <dgm:presLayoutVars>
          <dgm:chMax val="0"/>
          <dgm:chPref val="0"/>
        </dgm:presLayoutVars>
      </dgm:prSet>
      <dgm:spPr/>
    </dgm:pt>
    <dgm:pt modelId="{2DDC412A-8AF1-408C-93E2-F87DCAB3B89A}" type="pres">
      <dgm:prSet presAssocID="{DFEBE338-B046-4E57-A53A-6FDBE391747C}" presName="sibTrans" presStyleCnt="0"/>
      <dgm:spPr/>
    </dgm:pt>
    <dgm:pt modelId="{021CF53E-AF86-44F0-BB34-548DA7212AC7}" type="pres">
      <dgm:prSet presAssocID="{604BCF33-49B5-481A-8B88-81975FDA5CB5}" presName="compNode" presStyleCnt="0"/>
      <dgm:spPr/>
    </dgm:pt>
    <dgm:pt modelId="{20FD268A-0376-48B1-B697-DB3CBAA4E470}" type="pres">
      <dgm:prSet presAssocID="{604BCF33-49B5-481A-8B88-81975FDA5CB5}" presName="bgRect" presStyleLbl="bgShp" presStyleIdx="1" presStyleCnt="3"/>
      <dgm:spPr/>
    </dgm:pt>
    <dgm:pt modelId="{6C7E158C-E652-4487-942D-1303E73DDAAB}" type="pres">
      <dgm:prSet presAssocID="{604BCF33-49B5-481A-8B88-81975FDA5CB5}" presName="iconRect" presStyleLbl="node1" presStyleIdx="1" presStyleCnt="3" custScaleX="138571" custScaleY="132608"/>
      <dgm:spPr>
        <a:blipFill>
          <a:blip xmlns:r="http://schemas.openxmlformats.org/officeDocument/2006/relationships" r:embed="rId4">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rcRect/>
          <a:stretch>
            <a:fillRect l="-8000" r="-8000"/>
          </a:stretch>
        </a:blipFill>
      </dgm:spPr>
    </dgm:pt>
    <dgm:pt modelId="{18F9657D-27F9-4672-BDC3-2BA1F6517A80}" type="pres">
      <dgm:prSet presAssocID="{604BCF33-49B5-481A-8B88-81975FDA5CB5}" presName="spaceRect" presStyleCnt="0"/>
      <dgm:spPr/>
    </dgm:pt>
    <dgm:pt modelId="{8CD972B9-0BA4-47CD-BFF3-C34CDBCAF644}" type="pres">
      <dgm:prSet presAssocID="{604BCF33-49B5-481A-8B88-81975FDA5CB5}" presName="parTx" presStyleLbl="revTx" presStyleIdx="1" presStyleCnt="3">
        <dgm:presLayoutVars>
          <dgm:chMax val="0"/>
          <dgm:chPref val="0"/>
        </dgm:presLayoutVars>
      </dgm:prSet>
      <dgm:spPr/>
    </dgm:pt>
    <dgm:pt modelId="{2BFBEF61-6C8D-418B-AF41-BB2CC11226CD}" type="pres">
      <dgm:prSet presAssocID="{4671586C-0913-47B7-BFB0-70EA21CE6161}" presName="sibTrans" presStyleCnt="0"/>
      <dgm:spPr/>
    </dgm:pt>
    <dgm:pt modelId="{51CA88BF-EDFB-4D4D-B32C-7347409C704B}" type="pres">
      <dgm:prSet presAssocID="{8DE455F1-C24D-40D1-A65E-0008980FC969}" presName="compNode" presStyleCnt="0"/>
      <dgm:spPr/>
    </dgm:pt>
    <dgm:pt modelId="{297ACE8F-5A03-469E-AED1-2CF5C840F79C}" type="pres">
      <dgm:prSet presAssocID="{8DE455F1-C24D-40D1-A65E-0008980FC969}" presName="bgRect" presStyleLbl="bgShp" presStyleIdx="2" presStyleCnt="3"/>
      <dgm:spPr/>
    </dgm:pt>
    <dgm:pt modelId="{EE2B60A5-E601-4453-A397-6F136DA3C4B1}" type="pres">
      <dgm:prSet presAssocID="{8DE455F1-C24D-40D1-A65E-0008980FC969}" presName="iconRect" presStyleLbl="node1" presStyleIdx="2" presStyleCnt="3"/>
      <dgm:spPr>
        <a:blipFill dpi="0" rotWithShape="1">
          <a:blip xmlns:r="http://schemas.openxmlformats.org/officeDocument/2006/relationships" r:embed="rId6">
            <a:extLst>
              <a:ext uri="{28A0092B-C50C-407E-A947-70E740481C1C}">
                <a14:useLocalDpi xmlns:a14="http://schemas.microsoft.com/office/drawing/2010/main" val="0"/>
              </a:ext>
            </a:extLst>
          </a:blip>
          <a:srcRect/>
          <a:stretch>
            <a:fillRect l="-4559" t="15901" r="-4559" b="15901"/>
          </a:stretch>
        </a:blipFill>
      </dgm:spPr>
    </dgm:pt>
    <dgm:pt modelId="{A6896A1B-D71E-4831-9467-7ADFE94BFCB7}" type="pres">
      <dgm:prSet presAssocID="{8DE455F1-C24D-40D1-A65E-0008980FC969}" presName="spaceRect" presStyleCnt="0"/>
      <dgm:spPr/>
    </dgm:pt>
    <dgm:pt modelId="{FA9F342D-4266-4517-B96F-0E2386898614}" type="pres">
      <dgm:prSet presAssocID="{8DE455F1-C24D-40D1-A65E-0008980FC969}" presName="parTx" presStyleLbl="revTx" presStyleIdx="2" presStyleCnt="3">
        <dgm:presLayoutVars>
          <dgm:chMax val="0"/>
          <dgm:chPref val="0"/>
        </dgm:presLayoutVars>
      </dgm:prSet>
      <dgm:spPr/>
    </dgm:pt>
  </dgm:ptLst>
  <dgm:cxnLst>
    <dgm:cxn modelId="{804DD506-5911-4F02-BDDE-DC524C726B28}" srcId="{808432C8-5960-42FC-B1D5-364CFEC16CEB}" destId="{13EE724D-26F7-4021-9C7A-104CAE1D57C0}" srcOrd="0" destOrd="0" parTransId="{C4C6318D-A027-4740-8C66-32A7F1844E53}" sibTransId="{DFEBE338-B046-4E57-A53A-6FDBE391747C}"/>
    <dgm:cxn modelId="{6E1D8C40-7E42-4A2D-8D07-C41DE9507525}" srcId="{808432C8-5960-42FC-B1D5-364CFEC16CEB}" destId="{8DE455F1-C24D-40D1-A65E-0008980FC969}" srcOrd="2" destOrd="0" parTransId="{EA4B503F-D5B2-4B23-AF93-F42BDD107B73}" sibTransId="{D011A18D-F59F-4143-B09E-98373EC77765}"/>
    <dgm:cxn modelId="{A40BA743-C3EE-4773-81D1-393079036AB7}" srcId="{808432C8-5960-42FC-B1D5-364CFEC16CEB}" destId="{604BCF33-49B5-481A-8B88-81975FDA5CB5}" srcOrd="1" destOrd="0" parTransId="{E6078E55-5C16-4E16-A241-B01058FE8C3F}" sibTransId="{4671586C-0913-47B7-BFB0-70EA21CE6161}"/>
    <dgm:cxn modelId="{50163370-F5B5-46EF-AD6C-DC7D703A93A4}" type="presOf" srcId="{8DE455F1-C24D-40D1-A65E-0008980FC969}" destId="{FA9F342D-4266-4517-B96F-0E2386898614}" srcOrd="0" destOrd="0" presId="urn:microsoft.com/office/officeart/2018/2/layout/IconVerticalSolidList"/>
    <dgm:cxn modelId="{BBA3758D-5339-4B59-AC26-E42B3F27B599}" type="presOf" srcId="{13EE724D-26F7-4021-9C7A-104CAE1D57C0}" destId="{89364ADD-18AC-4C3A-AD9E-ADABA0BDE271}" srcOrd="0" destOrd="0" presId="urn:microsoft.com/office/officeart/2018/2/layout/IconVerticalSolidList"/>
    <dgm:cxn modelId="{535610A2-22B4-45B9-81F8-6FEE1659CC08}" type="presOf" srcId="{604BCF33-49B5-481A-8B88-81975FDA5CB5}" destId="{8CD972B9-0BA4-47CD-BFF3-C34CDBCAF644}" srcOrd="0" destOrd="0" presId="urn:microsoft.com/office/officeart/2018/2/layout/IconVerticalSolidList"/>
    <dgm:cxn modelId="{331059C3-2207-42D4-933B-BC892FB54E17}" type="presOf" srcId="{808432C8-5960-42FC-B1D5-364CFEC16CEB}" destId="{1669B198-8642-4FF9-AA40-016C24F3A7E5}" srcOrd="0" destOrd="0" presId="urn:microsoft.com/office/officeart/2018/2/layout/IconVerticalSolidList"/>
    <dgm:cxn modelId="{FAC83A07-8CAF-423A-A2CE-20E66E37FF54}" type="presParOf" srcId="{1669B198-8642-4FF9-AA40-016C24F3A7E5}" destId="{9853D0EB-A1A1-42AF-99AB-4F249878F690}" srcOrd="0" destOrd="0" presId="urn:microsoft.com/office/officeart/2018/2/layout/IconVerticalSolidList"/>
    <dgm:cxn modelId="{CE831928-FEAB-45DE-84BF-2EBDC6B48205}" type="presParOf" srcId="{9853D0EB-A1A1-42AF-99AB-4F249878F690}" destId="{A69EC56D-A190-4FBD-A0A9-1B1C450C8C53}" srcOrd="0" destOrd="0" presId="urn:microsoft.com/office/officeart/2018/2/layout/IconVerticalSolidList"/>
    <dgm:cxn modelId="{23C1D8E1-5910-4A3A-BA51-99B6AE4C7A57}" type="presParOf" srcId="{9853D0EB-A1A1-42AF-99AB-4F249878F690}" destId="{8FDAF978-002E-4853-9295-034D89B04AF8}" srcOrd="1" destOrd="0" presId="urn:microsoft.com/office/officeart/2018/2/layout/IconVerticalSolidList"/>
    <dgm:cxn modelId="{F065CC13-84FE-4E04-A503-745DA1546B6F}" type="presParOf" srcId="{9853D0EB-A1A1-42AF-99AB-4F249878F690}" destId="{846A6A35-D579-4179-B8FE-B35F3AF3F169}" srcOrd="2" destOrd="0" presId="urn:microsoft.com/office/officeart/2018/2/layout/IconVerticalSolidList"/>
    <dgm:cxn modelId="{C4A0CC54-295E-42A3-9309-BC935A42E532}" type="presParOf" srcId="{9853D0EB-A1A1-42AF-99AB-4F249878F690}" destId="{89364ADD-18AC-4C3A-AD9E-ADABA0BDE271}" srcOrd="3" destOrd="0" presId="urn:microsoft.com/office/officeart/2018/2/layout/IconVerticalSolidList"/>
    <dgm:cxn modelId="{D1BBC14B-9EDE-4BA7-8993-8DFB10FEB042}" type="presParOf" srcId="{1669B198-8642-4FF9-AA40-016C24F3A7E5}" destId="{2DDC412A-8AF1-408C-93E2-F87DCAB3B89A}" srcOrd="1" destOrd="0" presId="urn:microsoft.com/office/officeart/2018/2/layout/IconVerticalSolidList"/>
    <dgm:cxn modelId="{2D8B6C78-1A8D-412D-8FC5-B17F1A1CD7F7}" type="presParOf" srcId="{1669B198-8642-4FF9-AA40-016C24F3A7E5}" destId="{021CF53E-AF86-44F0-BB34-548DA7212AC7}" srcOrd="2" destOrd="0" presId="urn:microsoft.com/office/officeart/2018/2/layout/IconVerticalSolidList"/>
    <dgm:cxn modelId="{7E99E69C-2E06-44CD-ADFE-ABC0C4D019AB}" type="presParOf" srcId="{021CF53E-AF86-44F0-BB34-548DA7212AC7}" destId="{20FD268A-0376-48B1-B697-DB3CBAA4E470}" srcOrd="0" destOrd="0" presId="urn:microsoft.com/office/officeart/2018/2/layout/IconVerticalSolidList"/>
    <dgm:cxn modelId="{3EEB0F24-B311-4952-90E9-6B2A63A696FA}" type="presParOf" srcId="{021CF53E-AF86-44F0-BB34-548DA7212AC7}" destId="{6C7E158C-E652-4487-942D-1303E73DDAAB}" srcOrd="1" destOrd="0" presId="urn:microsoft.com/office/officeart/2018/2/layout/IconVerticalSolidList"/>
    <dgm:cxn modelId="{B58785B8-9ABF-48E5-B162-A2EDD4A678ED}" type="presParOf" srcId="{021CF53E-AF86-44F0-BB34-548DA7212AC7}" destId="{18F9657D-27F9-4672-BDC3-2BA1F6517A80}" srcOrd="2" destOrd="0" presId="urn:microsoft.com/office/officeart/2018/2/layout/IconVerticalSolidList"/>
    <dgm:cxn modelId="{D26749FA-E630-47EA-B233-B0667C61A079}" type="presParOf" srcId="{021CF53E-AF86-44F0-BB34-548DA7212AC7}" destId="{8CD972B9-0BA4-47CD-BFF3-C34CDBCAF644}" srcOrd="3" destOrd="0" presId="urn:microsoft.com/office/officeart/2018/2/layout/IconVerticalSolidList"/>
    <dgm:cxn modelId="{B901296B-89C7-4686-BBB9-1C5CB618A70B}" type="presParOf" srcId="{1669B198-8642-4FF9-AA40-016C24F3A7E5}" destId="{2BFBEF61-6C8D-418B-AF41-BB2CC11226CD}" srcOrd="3" destOrd="0" presId="urn:microsoft.com/office/officeart/2018/2/layout/IconVerticalSolidList"/>
    <dgm:cxn modelId="{65D74916-F90D-470A-B33C-0578028EA86A}" type="presParOf" srcId="{1669B198-8642-4FF9-AA40-016C24F3A7E5}" destId="{51CA88BF-EDFB-4D4D-B32C-7347409C704B}" srcOrd="4" destOrd="0" presId="urn:microsoft.com/office/officeart/2018/2/layout/IconVerticalSolidList"/>
    <dgm:cxn modelId="{582981ED-5303-42F7-9F22-2FC521483EB5}" type="presParOf" srcId="{51CA88BF-EDFB-4D4D-B32C-7347409C704B}" destId="{297ACE8F-5A03-469E-AED1-2CF5C840F79C}" srcOrd="0" destOrd="0" presId="urn:microsoft.com/office/officeart/2018/2/layout/IconVerticalSolidList"/>
    <dgm:cxn modelId="{3BF0D0B4-EB0D-4189-9953-B98673CE0241}" type="presParOf" srcId="{51CA88BF-EDFB-4D4D-B32C-7347409C704B}" destId="{EE2B60A5-E601-4453-A397-6F136DA3C4B1}" srcOrd="1" destOrd="0" presId="urn:microsoft.com/office/officeart/2018/2/layout/IconVerticalSolidList"/>
    <dgm:cxn modelId="{D3A93CCF-A5D8-4FD2-A17D-F3F23EB630B1}" type="presParOf" srcId="{51CA88BF-EDFB-4D4D-B32C-7347409C704B}" destId="{A6896A1B-D71E-4831-9467-7ADFE94BFCB7}" srcOrd="2" destOrd="0" presId="urn:microsoft.com/office/officeart/2018/2/layout/IconVerticalSolidList"/>
    <dgm:cxn modelId="{A7E605E1-C974-4AF6-8FA9-63CB623D20A1}" type="presParOf" srcId="{51CA88BF-EDFB-4D4D-B32C-7347409C704B}" destId="{FA9F342D-4266-4517-B96F-0E238689861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A2F674-F831-49F3-A0CA-F3D1722428F2}" type="doc">
      <dgm:prSet loTypeId="urn:microsoft.com/office/officeart/2018/2/layout/IconVerticalSolidList" loCatId="icon" qsTypeId="urn:microsoft.com/office/officeart/2005/8/quickstyle/simple4" qsCatId="simple" csTypeId="urn:microsoft.com/office/officeart/2005/8/colors/accent1_2" csCatId="accent1" phldr="1"/>
      <dgm:spPr/>
      <dgm:t>
        <a:bodyPr/>
        <a:lstStyle/>
        <a:p>
          <a:endParaRPr lang="en-US"/>
        </a:p>
      </dgm:t>
    </dgm:pt>
    <dgm:pt modelId="{31925A0F-E9D8-45B8-B3D0-9AC7048D6339}">
      <dgm:prSet/>
      <dgm:spPr/>
      <dgm:t>
        <a:bodyPr/>
        <a:lstStyle/>
        <a:p>
          <a:pPr>
            <a:lnSpc>
              <a:spcPct val="100000"/>
            </a:lnSpc>
          </a:pPr>
          <a:r>
            <a:rPr lang="en-US" u="sng" dirty="0">
              <a:solidFill>
                <a:schemeClr val="accent1"/>
              </a:solidFill>
            </a:rPr>
            <a:t>Performance</a:t>
          </a:r>
          <a:r>
            <a:rPr lang="en-US" dirty="0">
              <a:solidFill>
                <a:schemeClr val="accent1"/>
              </a:solidFill>
            </a:rPr>
            <a:t> improvement</a:t>
          </a:r>
        </a:p>
      </dgm:t>
    </dgm:pt>
    <dgm:pt modelId="{14E34221-7275-451E-9570-5D7A0B36C25D}" type="parTrans" cxnId="{25DE7D3D-8C87-45DE-8E30-CF0DD5585FCF}">
      <dgm:prSet/>
      <dgm:spPr/>
      <dgm:t>
        <a:bodyPr/>
        <a:lstStyle/>
        <a:p>
          <a:endParaRPr lang="en-US"/>
        </a:p>
      </dgm:t>
    </dgm:pt>
    <dgm:pt modelId="{6E43A785-750C-40D1-B8A6-59FD72918D21}" type="sibTrans" cxnId="{25DE7D3D-8C87-45DE-8E30-CF0DD5585FCF}">
      <dgm:prSet/>
      <dgm:spPr/>
      <dgm:t>
        <a:bodyPr/>
        <a:lstStyle/>
        <a:p>
          <a:endParaRPr lang="en-US"/>
        </a:p>
      </dgm:t>
    </dgm:pt>
    <dgm:pt modelId="{5D64BA54-0BE8-41F8-B057-849DA5C72D5F}">
      <dgm:prSet/>
      <dgm:spPr/>
      <dgm:t>
        <a:bodyPr/>
        <a:lstStyle/>
        <a:p>
          <a:pPr>
            <a:lnSpc>
              <a:spcPct val="100000"/>
            </a:lnSpc>
          </a:pPr>
          <a:r>
            <a:rPr lang="en-US" dirty="0">
              <a:solidFill>
                <a:schemeClr val="accent1"/>
              </a:solidFill>
            </a:rPr>
            <a:t>Long-term concept, but low-hanging fruits </a:t>
          </a:r>
          <a:r>
            <a:rPr lang="en-US" u="sng" dirty="0">
              <a:solidFill>
                <a:schemeClr val="accent1"/>
              </a:solidFill>
            </a:rPr>
            <a:t>now</a:t>
          </a:r>
        </a:p>
      </dgm:t>
    </dgm:pt>
    <dgm:pt modelId="{06153CD9-9B77-4BD9-B7E2-3359F0429E32}" type="parTrans" cxnId="{747FAD91-AED2-457C-95F7-1C42B840EA84}">
      <dgm:prSet/>
      <dgm:spPr/>
      <dgm:t>
        <a:bodyPr/>
        <a:lstStyle/>
        <a:p>
          <a:endParaRPr lang="en-US"/>
        </a:p>
      </dgm:t>
    </dgm:pt>
    <dgm:pt modelId="{46391320-1DE9-4E1D-8803-E518C3C44D5D}" type="sibTrans" cxnId="{747FAD91-AED2-457C-95F7-1C42B840EA84}">
      <dgm:prSet/>
      <dgm:spPr/>
      <dgm:t>
        <a:bodyPr/>
        <a:lstStyle/>
        <a:p>
          <a:endParaRPr lang="en-US"/>
        </a:p>
      </dgm:t>
    </dgm:pt>
    <dgm:pt modelId="{D9D34E97-97AA-4565-8D6E-B02FA4F5FFD1}">
      <dgm:prSet/>
      <dgm:spPr/>
      <dgm:t>
        <a:bodyPr/>
        <a:lstStyle/>
        <a:p>
          <a:pPr>
            <a:lnSpc>
              <a:spcPct val="100000"/>
            </a:lnSpc>
          </a:pPr>
          <a:r>
            <a:rPr lang="es-ES" dirty="0">
              <a:solidFill>
                <a:schemeClr val="accent1"/>
              </a:solidFill>
            </a:rPr>
            <a:t>TBO as </a:t>
          </a:r>
          <a:r>
            <a:rPr lang="es-ES" u="sng" dirty="0" err="1">
              <a:solidFill>
                <a:schemeClr val="accent1"/>
              </a:solidFill>
            </a:rPr>
            <a:t>part</a:t>
          </a:r>
          <a:r>
            <a:rPr lang="es-ES" dirty="0">
              <a:solidFill>
                <a:schemeClr val="accent1"/>
              </a:solidFill>
            </a:rPr>
            <a:t> </a:t>
          </a:r>
          <a:r>
            <a:rPr lang="es-ES" dirty="0" err="1">
              <a:solidFill>
                <a:schemeClr val="accent1"/>
              </a:solidFill>
            </a:rPr>
            <a:t>of</a:t>
          </a:r>
          <a:r>
            <a:rPr lang="es-ES" dirty="0">
              <a:solidFill>
                <a:schemeClr val="accent1"/>
              </a:solidFill>
            </a:rPr>
            <a:t> a </a:t>
          </a:r>
          <a:r>
            <a:rPr lang="es-ES" dirty="0" err="1">
              <a:solidFill>
                <a:schemeClr val="accent1"/>
              </a:solidFill>
            </a:rPr>
            <a:t>whole</a:t>
          </a:r>
          <a:r>
            <a:rPr lang="es-ES" dirty="0">
              <a:solidFill>
                <a:schemeClr val="accent1"/>
              </a:solidFill>
            </a:rPr>
            <a:t> </a:t>
          </a:r>
          <a:endParaRPr lang="en-US" dirty="0">
            <a:solidFill>
              <a:schemeClr val="accent1"/>
            </a:solidFill>
          </a:endParaRPr>
        </a:p>
      </dgm:t>
    </dgm:pt>
    <dgm:pt modelId="{1C637CE9-0B43-4B94-AABD-CFF34BD3CF32}" type="parTrans" cxnId="{BB71C18D-3136-4618-B493-FF8D6B14F183}">
      <dgm:prSet/>
      <dgm:spPr/>
      <dgm:t>
        <a:bodyPr/>
        <a:lstStyle/>
        <a:p>
          <a:endParaRPr lang="en-US"/>
        </a:p>
      </dgm:t>
    </dgm:pt>
    <dgm:pt modelId="{638D915B-7CED-4D66-8A72-57F18C96E88B}" type="sibTrans" cxnId="{BB71C18D-3136-4618-B493-FF8D6B14F183}">
      <dgm:prSet/>
      <dgm:spPr/>
      <dgm:t>
        <a:bodyPr/>
        <a:lstStyle/>
        <a:p>
          <a:endParaRPr lang="en-US"/>
        </a:p>
      </dgm:t>
    </dgm:pt>
    <dgm:pt modelId="{F35E0715-97B5-4F6D-864C-F96233FAFD24}" type="pres">
      <dgm:prSet presAssocID="{19A2F674-F831-49F3-A0CA-F3D1722428F2}" presName="root" presStyleCnt="0">
        <dgm:presLayoutVars>
          <dgm:dir/>
          <dgm:resizeHandles val="exact"/>
        </dgm:presLayoutVars>
      </dgm:prSet>
      <dgm:spPr/>
    </dgm:pt>
    <dgm:pt modelId="{94B226A6-38D6-4FD8-8101-72D73D1578AE}" type="pres">
      <dgm:prSet presAssocID="{31925A0F-E9D8-45B8-B3D0-9AC7048D6339}" presName="compNode" presStyleCnt="0"/>
      <dgm:spPr/>
    </dgm:pt>
    <dgm:pt modelId="{01D13880-412A-4F9D-AC8F-719862DC3351}" type="pres">
      <dgm:prSet presAssocID="{31925A0F-E9D8-45B8-B3D0-9AC7048D6339}" presName="bgRect" presStyleLbl="bgShp" presStyleIdx="0" presStyleCnt="3"/>
      <dgm:spPr/>
    </dgm:pt>
    <dgm:pt modelId="{B7B7FD35-0099-4073-A125-8BDC565A7A58}" type="pres">
      <dgm:prSet presAssocID="{31925A0F-E9D8-45B8-B3D0-9AC7048D633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Airplane with solid fill"/>
        </a:ext>
      </dgm:extLst>
    </dgm:pt>
    <dgm:pt modelId="{4D799416-77C3-47F0-ABEE-FF4EB10F1FD8}" type="pres">
      <dgm:prSet presAssocID="{31925A0F-E9D8-45B8-B3D0-9AC7048D6339}" presName="spaceRect" presStyleCnt="0"/>
      <dgm:spPr/>
    </dgm:pt>
    <dgm:pt modelId="{BC21CE42-C164-4FD0-AD96-C4CB8CD048D7}" type="pres">
      <dgm:prSet presAssocID="{31925A0F-E9D8-45B8-B3D0-9AC7048D6339}" presName="parTx" presStyleLbl="revTx" presStyleIdx="0" presStyleCnt="3">
        <dgm:presLayoutVars>
          <dgm:chMax val="0"/>
          <dgm:chPref val="0"/>
        </dgm:presLayoutVars>
      </dgm:prSet>
      <dgm:spPr/>
    </dgm:pt>
    <dgm:pt modelId="{6F94A8E2-0F1B-44EF-AA2E-64121B98D05F}" type="pres">
      <dgm:prSet presAssocID="{6E43A785-750C-40D1-B8A6-59FD72918D21}" presName="sibTrans" presStyleCnt="0"/>
      <dgm:spPr/>
    </dgm:pt>
    <dgm:pt modelId="{15AACE20-B837-4774-9B91-9881A39EFDDD}" type="pres">
      <dgm:prSet presAssocID="{5D64BA54-0BE8-41F8-B057-849DA5C72D5F}" presName="compNode" presStyleCnt="0"/>
      <dgm:spPr/>
    </dgm:pt>
    <dgm:pt modelId="{2CAF2CF2-4B0E-4D2D-B004-DF81F217D19F}" type="pres">
      <dgm:prSet presAssocID="{5D64BA54-0BE8-41F8-B057-849DA5C72D5F}" presName="bgRect" presStyleLbl="bgShp" presStyleIdx="1" presStyleCnt="3"/>
      <dgm:spPr>
        <a:xfrm>
          <a:off x="0" y="1469597"/>
          <a:ext cx="10319656" cy="1252717"/>
        </a:xfrm>
      </dgm:spPr>
    </dgm:pt>
    <dgm:pt modelId="{8E844FD9-9AC4-436F-8B0E-F2118012792F}" type="pres">
      <dgm:prSet presAssocID="{5D64BA54-0BE8-41F8-B057-849DA5C72D5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Avocado with solid fill"/>
        </a:ext>
      </dgm:extLst>
    </dgm:pt>
    <dgm:pt modelId="{894AB434-51F6-492D-BCDB-6BBAF629F692}" type="pres">
      <dgm:prSet presAssocID="{5D64BA54-0BE8-41F8-B057-849DA5C72D5F}" presName="spaceRect" presStyleCnt="0"/>
      <dgm:spPr/>
    </dgm:pt>
    <dgm:pt modelId="{6B10B99B-62D1-4F16-89C4-03A9FDFE17E8}" type="pres">
      <dgm:prSet presAssocID="{5D64BA54-0BE8-41F8-B057-849DA5C72D5F}" presName="parTx" presStyleLbl="revTx" presStyleIdx="1" presStyleCnt="3">
        <dgm:presLayoutVars>
          <dgm:chMax val="0"/>
          <dgm:chPref val="0"/>
        </dgm:presLayoutVars>
      </dgm:prSet>
      <dgm:spPr/>
    </dgm:pt>
    <dgm:pt modelId="{ABFAFC85-036A-419A-A32D-1D37049CB5A2}" type="pres">
      <dgm:prSet presAssocID="{46391320-1DE9-4E1D-8803-E518C3C44D5D}" presName="sibTrans" presStyleCnt="0"/>
      <dgm:spPr/>
    </dgm:pt>
    <dgm:pt modelId="{1F20FC85-EE2A-45F7-B49A-C452166E544B}" type="pres">
      <dgm:prSet presAssocID="{D9D34E97-97AA-4565-8D6E-B02FA4F5FFD1}" presName="compNode" presStyleCnt="0"/>
      <dgm:spPr/>
    </dgm:pt>
    <dgm:pt modelId="{62AB8129-AD9A-4246-A78B-7186447D1F2A}" type="pres">
      <dgm:prSet presAssocID="{D9D34E97-97AA-4565-8D6E-B02FA4F5FFD1}" presName="bgRect" presStyleLbl="bgShp" presStyleIdx="2" presStyleCnt="3"/>
      <dgm:spPr/>
    </dgm:pt>
    <dgm:pt modelId="{2A979F95-E27B-4191-97CA-7AFEF6BFD35D}" type="pres">
      <dgm:prSet presAssocID="{D9D34E97-97AA-4565-8D6E-B02FA4F5FFD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Internet Of Things with solid fill"/>
        </a:ext>
      </dgm:extLst>
    </dgm:pt>
    <dgm:pt modelId="{10DB84EB-110A-489B-8602-DA82452D13FD}" type="pres">
      <dgm:prSet presAssocID="{D9D34E97-97AA-4565-8D6E-B02FA4F5FFD1}" presName="spaceRect" presStyleCnt="0"/>
      <dgm:spPr/>
    </dgm:pt>
    <dgm:pt modelId="{6B5E11DF-3009-4E40-ADB5-A6063D83B2F9}" type="pres">
      <dgm:prSet presAssocID="{D9D34E97-97AA-4565-8D6E-B02FA4F5FFD1}" presName="parTx" presStyleLbl="revTx" presStyleIdx="2" presStyleCnt="3">
        <dgm:presLayoutVars>
          <dgm:chMax val="0"/>
          <dgm:chPref val="0"/>
        </dgm:presLayoutVars>
      </dgm:prSet>
      <dgm:spPr/>
    </dgm:pt>
  </dgm:ptLst>
  <dgm:cxnLst>
    <dgm:cxn modelId="{ED984D2C-4DCB-41B1-9101-6F9DC1AB76C5}" type="presOf" srcId="{19A2F674-F831-49F3-A0CA-F3D1722428F2}" destId="{F35E0715-97B5-4F6D-864C-F96233FAFD24}" srcOrd="0" destOrd="0" presId="urn:microsoft.com/office/officeart/2018/2/layout/IconVerticalSolidList"/>
    <dgm:cxn modelId="{25DE7D3D-8C87-45DE-8E30-CF0DD5585FCF}" srcId="{19A2F674-F831-49F3-A0CA-F3D1722428F2}" destId="{31925A0F-E9D8-45B8-B3D0-9AC7048D6339}" srcOrd="0" destOrd="0" parTransId="{14E34221-7275-451E-9570-5D7A0B36C25D}" sibTransId="{6E43A785-750C-40D1-B8A6-59FD72918D21}"/>
    <dgm:cxn modelId="{40B5C47F-EAD3-49DC-8B6A-CAC207523527}" type="presOf" srcId="{31925A0F-E9D8-45B8-B3D0-9AC7048D6339}" destId="{BC21CE42-C164-4FD0-AD96-C4CB8CD048D7}" srcOrd="0" destOrd="0" presId="urn:microsoft.com/office/officeart/2018/2/layout/IconVerticalSolidList"/>
    <dgm:cxn modelId="{956C7282-5D80-4EF2-B8E2-51F52BDF2C41}" type="presOf" srcId="{D9D34E97-97AA-4565-8D6E-B02FA4F5FFD1}" destId="{6B5E11DF-3009-4E40-ADB5-A6063D83B2F9}" srcOrd="0" destOrd="0" presId="urn:microsoft.com/office/officeart/2018/2/layout/IconVerticalSolidList"/>
    <dgm:cxn modelId="{BB71C18D-3136-4618-B493-FF8D6B14F183}" srcId="{19A2F674-F831-49F3-A0CA-F3D1722428F2}" destId="{D9D34E97-97AA-4565-8D6E-B02FA4F5FFD1}" srcOrd="2" destOrd="0" parTransId="{1C637CE9-0B43-4B94-AABD-CFF34BD3CF32}" sibTransId="{638D915B-7CED-4D66-8A72-57F18C96E88B}"/>
    <dgm:cxn modelId="{747FAD91-AED2-457C-95F7-1C42B840EA84}" srcId="{19A2F674-F831-49F3-A0CA-F3D1722428F2}" destId="{5D64BA54-0BE8-41F8-B057-849DA5C72D5F}" srcOrd="1" destOrd="0" parTransId="{06153CD9-9B77-4BD9-B7E2-3359F0429E32}" sibTransId="{46391320-1DE9-4E1D-8803-E518C3C44D5D}"/>
    <dgm:cxn modelId="{9D1C7CFF-1441-44FE-BEF1-E0313DDEE2E8}" type="presOf" srcId="{5D64BA54-0BE8-41F8-B057-849DA5C72D5F}" destId="{6B10B99B-62D1-4F16-89C4-03A9FDFE17E8}" srcOrd="0" destOrd="0" presId="urn:microsoft.com/office/officeart/2018/2/layout/IconVerticalSolidList"/>
    <dgm:cxn modelId="{F59DF098-2B49-4A09-B442-9EDA4459BD1B}" type="presParOf" srcId="{F35E0715-97B5-4F6D-864C-F96233FAFD24}" destId="{94B226A6-38D6-4FD8-8101-72D73D1578AE}" srcOrd="0" destOrd="0" presId="urn:microsoft.com/office/officeart/2018/2/layout/IconVerticalSolidList"/>
    <dgm:cxn modelId="{001A18E7-ED25-4BC2-AFD0-76D0D2DC60BC}" type="presParOf" srcId="{94B226A6-38D6-4FD8-8101-72D73D1578AE}" destId="{01D13880-412A-4F9D-AC8F-719862DC3351}" srcOrd="0" destOrd="0" presId="urn:microsoft.com/office/officeart/2018/2/layout/IconVerticalSolidList"/>
    <dgm:cxn modelId="{C91AA131-F83A-4A48-8C21-D68CB72DAF9C}" type="presParOf" srcId="{94B226A6-38D6-4FD8-8101-72D73D1578AE}" destId="{B7B7FD35-0099-4073-A125-8BDC565A7A58}" srcOrd="1" destOrd="0" presId="urn:microsoft.com/office/officeart/2018/2/layout/IconVerticalSolidList"/>
    <dgm:cxn modelId="{08F9E046-C013-4476-8553-12C19648E18B}" type="presParOf" srcId="{94B226A6-38D6-4FD8-8101-72D73D1578AE}" destId="{4D799416-77C3-47F0-ABEE-FF4EB10F1FD8}" srcOrd="2" destOrd="0" presId="urn:microsoft.com/office/officeart/2018/2/layout/IconVerticalSolidList"/>
    <dgm:cxn modelId="{0FDE9D56-A027-4805-8CAB-CDBF6D791C73}" type="presParOf" srcId="{94B226A6-38D6-4FD8-8101-72D73D1578AE}" destId="{BC21CE42-C164-4FD0-AD96-C4CB8CD048D7}" srcOrd="3" destOrd="0" presId="urn:microsoft.com/office/officeart/2018/2/layout/IconVerticalSolidList"/>
    <dgm:cxn modelId="{1C4BD27E-089D-4752-9720-FE958B23D2BA}" type="presParOf" srcId="{F35E0715-97B5-4F6D-864C-F96233FAFD24}" destId="{6F94A8E2-0F1B-44EF-AA2E-64121B98D05F}" srcOrd="1" destOrd="0" presId="urn:microsoft.com/office/officeart/2018/2/layout/IconVerticalSolidList"/>
    <dgm:cxn modelId="{0668EE6B-25E0-4A34-ACEB-770B060C22A8}" type="presParOf" srcId="{F35E0715-97B5-4F6D-864C-F96233FAFD24}" destId="{15AACE20-B837-4774-9B91-9881A39EFDDD}" srcOrd="2" destOrd="0" presId="urn:microsoft.com/office/officeart/2018/2/layout/IconVerticalSolidList"/>
    <dgm:cxn modelId="{1D68C746-8B67-4D9C-A138-CDD166E33C1C}" type="presParOf" srcId="{15AACE20-B837-4774-9B91-9881A39EFDDD}" destId="{2CAF2CF2-4B0E-4D2D-B004-DF81F217D19F}" srcOrd="0" destOrd="0" presId="urn:microsoft.com/office/officeart/2018/2/layout/IconVerticalSolidList"/>
    <dgm:cxn modelId="{C6EDF3A0-67D2-4895-AF69-6FABC4A9A331}" type="presParOf" srcId="{15AACE20-B837-4774-9B91-9881A39EFDDD}" destId="{8E844FD9-9AC4-436F-8B0E-F2118012792F}" srcOrd="1" destOrd="0" presId="urn:microsoft.com/office/officeart/2018/2/layout/IconVerticalSolidList"/>
    <dgm:cxn modelId="{BBA34209-0058-4350-B687-FFC73F2F47C6}" type="presParOf" srcId="{15AACE20-B837-4774-9B91-9881A39EFDDD}" destId="{894AB434-51F6-492D-BCDB-6BBAF629F692}" srcOrd="2" destOrd="0" presId="urn:microsoft.com/office/officeart/2018/2/layout/IconVerticalSolidList"/>
    <dgm:cxn modelId="{9F5CA437-2528-4D66-BD8C-BD6845277F06}" type="presParOf" srcId="{15AACE20-B837-4774-9B91-9881A39EFDDD}" destId="{6B10B99B-62D1-4F16-89C4-03A9FDFE17E8}" srcOrd="3" destOrd="0" presId="urn:microsoft.com/office/officeart/2018/2/layout/IconVerticalSolidList"/>
    <dgm:cxn modelId="{5A04A96C-80B9-4B5E-80AD-DCC3B3F6435B}" type="presParOf" srcId="{F35E0715-97B5-4F6D-864C-F96233FAFD24}" destId="{ABFAFC85-036A-419A-A32D-1D37049CB5A2}" srcOrd="3" destOrd="0" presId="urn:microsoft.com/office/officeart/2018/2/layout/IconVerticalSolidList"/>
    <dgm:cxn modelId="{DBAD3B97-9D99-40B8-BCDA-528DF4CA5557}" type="presParOf" srcId="{F35E0715-97B5-4F6D-864C-F96233FAFD24}" destId="{1F20FC85-EE2A-45F7-B49A-C452166E544B}" srcOrd="4" destOrd="0" presId="urn:microsoft.com/office/officeart/2018/2/layout/IconVerticalSolidList"/>
    <dgm:cxn modelId="{537278B8-943F-4153-AE78-6BD873A519D0}" type="presParOf" srcId="{1F20FC85-EE2A-45F7-B49A-C452166E544B}" destId="{62AB8129-AD9A-4246-A78B-7186447D1F2A}" srcOrd="0" destOrd="0" presId="urn:microsoft.com/office/officeart/2018/2/layout/IconVerticalSolidList"/>
    <dgm:cxn modelId="{69180539-73DE-47E8-813D-6E13485E9D14}" type="presParOf" srcId="{1F20FC85-EE2A-45F7-B49A-C452166E544B}" destId="{2A979F95-E27B-4191-97CA-7AFEF6BFD35D}" srcOrd="1" destOrd="0" presId="urn:microsoft.com/office/officeart/2018/2/layout/IconVerticalSolidList"/>
    <dgm:cxn modelId="{16717BB7-3F05-462F-BC33-1751D59734B2}" type="presParOf" srcId="{1F20FC85-EE2A-45F7-B49A-C452166E544B}" destId="{10DB84EB-110A-489B-8602-DA82452D13FD}" srcOrd="2" destOrd="0" presId="urn:microsoft.com/office/officeart/2018/2/layout/IconVerticalSolidList"/>
    <dgm:cxn modelId="{2FB65CDB-5E64-4A19-BC35-9790DFF97017}" type="presParOf" srcId="{1F20FC85-EE2A-45F7-B49A-C452166E544B}" destId="{6B5E11DF-3009-4E40-ADB5-A6063D83B2F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9EC56D-A190-4FBD-A0A9-1B1C450C8C53}">
      <dsp:nvSpPr>
        <dsp:cNvPr id="0" name=""/>
        <dsp:cNvSpPr/>
      </dsp:nvSpPr>
      <dsp:spPr>
        <a:xfrm>
          <a:off x="0" y="520"/>
          <a:ext cx="11429325" cy="121890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8FDAF978-002E-4853-9295-034D89B04AF8}">
      <dsp:nvSpPr>
        <dsp:cNvPr id="0" name=""/>
        <dsp:cNvSpPr/>
      </dsp:nvSpPr>
      <dsp:spPr>
        <a:xfrm>
          <a:off x="368717" y="274773"/>
          <a:ext cx="670396" cy="67039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89364ADD-18AC-4C3A-AD9E-ADABA0BDE271}">
      <dsp:nvSpPr>
        <dsp:cNvPr id="0" name=""/>
        <dsp:cNvSpPr/>
      </dsp:nvSpPr>
      <dsp:spPr>
        <a:xfrm>
          <a:off x="1407832" y="520"/>
          <a:ext cx="10021492" cy="12189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000" tIns="129000" rIns="129000" bIns="129000" numCol="1" spcCol="1270" anchor="ctr" anchorCtr="0">
          <a:noAutofit/>
        </a:bodyPr>
        <a:lstStyle/>
        <a:p>
          <a:pPr marL="0" lvl="0" indent="0" algn="l" defTabSz="1111250">
            <a:lnSpc>
              <a:spcPct val="100000"/>
            </a:lnSpc>
            <a:spcBef>
              <a:spcPct val="0"/>
            </a:spcBef>
            <a:spcAft>
              <a:spcPct val="35000"/>
            </a:spcAft>
            <a:buNone/>
          </a:pPr>
          <a:r>
            <a:rPr lang="en-US" sz="2500" kern="1200" dirty="0">
              <a:solidFill>
                <a:schemeClr val="accent1"/>
              </a:solidFill>
            </a:rPr>
            <a:t>The ATM system needs </a:t>
          </a:r>
          <a:r>
            <a:rPr lang="en-US" sz="2500" u="sng" kern="1200" dirty="0">
              <a:solidFill>
                <a:schemeClr val="accent1"/>
              </a:solidFill>
            </a:rPr>
            <a:t>modernization</a:t>
          </a:r>
        </a:p>
      </dsp:txBody>
      <dsp:txXfrm>
        <a:off x="1407832" y="520"/>
        <a:ext cx="10021492" cy="1218902"/>
      </dsp:txXfrm>
    </dsp:sp>
    <dsp:sp modelId="{20FD268A-0376-48B1-B697-DB3CBAA4E470}">
      <dsp:nvSpPr>
        <dsp:cNvPr id="0" name=""/>
        <dsp:cNvSpPr/>
      </dsp:nvSpPr>
      <dsp:spPr>
        <a:xfrm>
          <a:off x="0" y="1524148"/>
          <a:ext cx="11429325" cy="121890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6C7E158C-E652-4487-942D-1303E73DDAAB}">
      <dsp:nvSpPr>
        <dsp:cNvPr id="0" name=""/>
        <dsp:cNvSpPr/>
      </dsp:nvSpPr>
      <dsp:spPr>
        <a:xfrm>
          <a:off x="239428" y="1689100"/>
          <a:ext cx="928974" cy="888999"/>
        </a:xfrm>
        <a:prstGeom prst="rect">
          <a:avLst/>
        </a:prstGeom>
        <a:blipFill>
          <a:blip xmlns:r="http://schemas.openxmlformats.org/officeDocument/2006/relationships" r:embed="rId3">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a:stretch>
            <a:fillRect l="-8000" r="-8000"/>
          </a:stretch>
        </a:blipFill>
        <a:ln>
          <a:noFill/>
        </a:ln>
        <a:effectLst/>
      </dsp:spPr>
      <dsp:style>
        <a:lnRef idx="0">
          <a:scrgbClr r="0" g="0" b="0"/>
        </a:lnRef>
        <a:fillRef idx="3">
          <a:scrgbClr r="0" g="0" b="0"/>
        </a:fillRef>
        <a:effectRef idx="2">
          <a:scrgbClr r="0" g="0" b="0"/>
        </a:effectRef>
        <a:fontRef idx="minor">
          <a:schemeClr val="lt1"/>
        </a:fontRef>
      </dsp:style>
    </dsp:sp>
    <dsp:sp modelId="{8CD972B9-0BA4-47CD-BFF3-C34CDBCAF644}">
      <dsp:nvSpPr>
        <dsp:cNvPr id="0" name=""/>
        <dsp:cNvSpPr/>
      </dsp:nvSpPr>
      <dsp:spPr>
        <a:xfrm>
          <a:off x="1407832" y="1524148"/>
          <a:ext cx="10021492" cy="12189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000" tIns="129000" rIns="129000" bIns="129000" numCol="1" spcCol="1270" anchor="ctr" anchorCtr="0">
          <a:noAutofit/>
        </a:bodyPr>
        <a:lstStyle/>
        <a:p>
          <a:pPr marL="0" lvl="0" indent="0" algn="l" defTabSz="1111250">
            <a:lnSpc>
              <a:spcPct val="100000"/>
            </a:lnSpc>
            <a:spcBef>
              <a:spcPct val="0"/>
            </a:spcBef>
            <a:spcAft>
              <a:spcPct val="35000"/>
            </a:spcAft>
            <a:buNone/>
          </a:pPr>
          <a:r>
            <a:rPr lang="en-US" sz="2500" kern="1200" dirty="0">
              <a:solidFill>
                <a:schemeClr val="accent1"/>
              </a:solidFill>
            </a:rPr>
            <a:t>TBO is the </a:t>
          </a:r>
          <a:r>
            <a:rPr lang="en-US" sz="2500" u="sng" kern="1200" dirty="0">
              <a:solidFill>
                <a:schemeClr val="accent1"/>
              </a:solidFill>
            </a:rPr>
            <a:t>heart</a:t>
          </a:r>
          <a:r>
            <a:rPr lang="en-US" sz="2500" kern="1200" dirty="0">
              <a:solidFill>
                <a:schemeClr val="accent1"/>
              </a:solidFill>
            </a:rPr>
            <a:t> of ICAO’s Global ATM Operational Concept (GATMOC)</a:t>
          </a:r>
        </a:p>
      </dsp:txBody>
      <dsp:txXfrm>
        <a:off x="1407832" y="1524148"/>
        <a:ext cx="10021492" cy="1218902"/>
      </dsp:txXfrm>
    </dsp:sp>
    <dsp:sp modelId="{297ACE8F-5A03-469E-AED1-2CF5C840F79C}">
      <dsp:nvSpPr>
        <dsp:cNvPr id="0" name=""/>
        <dsp:cNvSpPr/>
      </dsp:nvSpPr>
      <dsp:spPr>
        <a:xfrm>
          <a:off x="0" y="3047776"/>
          <a:ext cx="11429325" cy="121890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EE2B60A5-E601-4453-A397-6F136DA3C4B1}">
      <dsp:nvSpPr>
        <dsp:cNvPr id="0" name=""/>
        <dsp:cNvSpPr/>
      </dsp:nvSpPr>
      <dsp:spPr>
        <a:xfrm>
          <a:off x="368717" y="3322029"/>
          <a:ext cx="670396" cy="670396"/>
        </a:xfrm>
        <a:prstGeom prst="rect">
          <a:avLst/>
        </a:prstGeom>
        <a:blipFill dpi="0" rotWithShape="1">
          <a:blip xmlns:r="http://schemas.openxmlformats.org/officeDocument/2006/relationships" r:embed="rId5">
            <a:extLst>
              <a:ext uri="{28A0092B-C50C-407E-A947-70E740481C1C}">
                <a14:useLocalDpi xmlns:a14="http://schemas.microsoft.com/office/drawing/2010/main" val="0"/>
              </a:ext>
            </a:extLst>
          </a:blip>
          <a:srcRect/>
          <a:stretch>
            <a:fillRect l="-4559" t="15901" r="-4559" b="15901"/>
          </a:stretch>
        </a:blipFill>
        <a:ln>
          <a:noFill/>
        </a:ln>
        <a:effectLst/>
      </dsp:spPr>
      <dsp:style>
        <a:lnRef idx="0">
          <a:scrgbClr r="0" g="0" b="0"/>
        </a:lnRef>
        <a:fillRef idx="3">
          <a:scrgbClr r="0" g="0" b="0"/>
        </a:fillRef>
        <a:effectRef idx="2">
          <a:scrgbClr r="0" g="0" b="0"/>
        </a:effectRef>
        <a:fontRef idx="minor">
          <a:schemeClr val="lt1"/>
        </a:fontRef>
      </dsp:style>
    </dsp:sp>
    <dsp:sp modelId="{FA9F342D-4266-4517-B96F-0E2386898614}">
      <dsp:nvSpPr>
        <dsp:cNvPr id="0" name=""/>
        <dsp:cNvSpPr/>
      </dsp:nvSpPr>
      <dsp:spPr>
        <a:xfrm>
          <a:off x="1407832" y="3047776"/>
          <a:ext cx="10021492" cy="12189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000" tIns="129000" rIns="129000" bIns="129000" numCol="1" spcCol="1270" anchor="ctr" anchorCtr="0">
          <a:noAutofit/>
        </a:bodyPr>
        <a:lstStyle/>
        <a:p>
          <a:pPr marL="0" lvl="0" indent="0" algn="l" defTabSz="1111250">
            <a:lnSpc>
              <a:spcPct val="100000"/>
            </a:lnSpc>
            <a:spcBef>
              <a:spcPct val="0"/>
            </a:spcBef>
            <a:spcAft>
              <a:spcPct val="35000"/>
            </a:spcAft>
            <a:buNone/>
          </a:pPr>
          <a:r>
            <a:rPr lang="en-US" sz="2500" kern="1200" dirty="0">
              <a:solidFill>
                <a:schemeClr val="accent1"/>
              </a:solidFill>
            </a:rPr>
            <a:t>Endorsed and </a:t>
          </a:r>
          <a:r>
            <a:rPr lang="en-US" sz="2500" u="sng" kern="1200" dirty="0">
              <a:solidFill>
                <a:schemeClr val="accent1"/>
              </a:solidFill>
            </a:rPr>
            <a:t>supported by IATA </a:t>
          </a:r>
          <a:r>
            <a:rPr lang="en-US" sz="2500" kern="1200" dirty="0">
              <a:solidFill>
                <a:schemeClr val="accent1"/>
              </a:solidFill>
            </a:rPr>
            <a:t>(see formal position @</a:t>
          </a:r>
          <a:r>
            <a:rPr lang="en-US" sz="2500" kern="1200" dirty="0">
              <a:solidFill>
                <a:schemeClr val="accent1"/>
              </a:solidFill>
              <a:hlinkClick xmlns:r="http://schemas.openxmlformats.org/officeDocument/2006/relationships" r:id="rId6">
                <a:extLst>
                  <a:ext uri="{A12FA001-AC4F-418D-AE19-62706E023703}">
                    <ahyp:hlinkClr xmlns:ahyp="http://schemas.microsoft.com/office/drawing/2018/hyperlinkcolor" val="tx"/>
                  </a:ext>
                </a:extLst>
              </a:hlinkClick>
            </a:rPr>
            <a:t>URATS V1</a:t>
          </a:r>
          <a:r>
            <a:rPr lang="en-US" sz="2500" kern="1200" dirty="0">
              <a:solidFill>
                <a:schemeClr val="accent1"/>
              </a:solidFill>
            </a:rPr>
            <a:t>)</a:t>
          </a:r>
        </a:p>
      </dsp:txBody>
      <dsp:txXfrm>
        <a:off x="1407832" y="3047776"/>
        <a:ext cx="10021492" cy="12189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D13880-412A-4F9D-AC8F-719862DC3351}">
      <dsp:nvSpPr>
        <dsp:cNvPr id="0" name=""/>
        <dsp:cNvSpPr/>
      </dsp:nvSpPr>
      <dsp:spPr>
        <a:xfrm>
          <a:off x="0" y="519"/>
          <a:ext cx="11429324" cy="121540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B7B7FD35-0099-4073-A125-8BDC565A7A58}">
      <dsp:nvSpPr>
        <dsp:cNvPr id="0" name=""/>
        <dsp:cNvSpPr/>
      </dsp:nvSpPr>
      <dsp:spPr>
        <a:xfrm>
          <a:off x="367659" y="273985"/>
          <a:ext cx="668472" cy="66847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BC21CE42-C164-4FD0-AD96-C4CB8CD048D7}">
      <dsp:nvSpPr>
        <dsp:cNvPr id="0" name=""/>
        <dsp:cNvSpPr/>
      </dsp:nvSpPr>
      <dsp:spPr>
        <a:xfrm>
          <a:off x="1403792" y="519"/>
          <a:ext cx="10025531" cy="1215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630" tIns="128630" rIns="128630" bIns="128630" numCol="1" spcCol="1270" anchor="ctr" anchorCtr="0">
          <a:noAutofit/>
        </a:bodyPr>
        <a:lstStyle/>
        <a:p>
          <a:pPr marL="0" lvl="0" indent="0" algn="l" defTabSz="1111250">
            <a:lnSpc>
              <a:spcPct val="100000"/>
            </a:lnSpc>
            <a:spcBef>
              <a:spcPct val="0"/>
            </a:spcBef>
            <a:spcAft>
              <a:spcPct val="35000"/>
            </a:spcAft>
            <a:buNone/>
          </a:pPr>
          <a:r>
            <a:rPr lang="en-US" sz="2500" u="sng" kern="1200" dirty="0">
              <a:solidFill>
                <a:schemeClr val="accent1"/>
              </a:solidFill>
            </a:rPr>
            <a:t>Performance</a:t>
          </a:r>
          <a:r>
            <a:rPr lang="en-US" sz="2500" kern="1200" dirty="0">
              <a:solidFill>
                <a:schemeClr val="accent1"/>
              </a:solidFill>
            </a:rPr>
            <a:t> improvement</a:t>
          </a:r>
        </a:p>
      </dsp:txBody>
      <dsp:txXfrm>
        <a:off x="1403792" y="519"/>
        <a:ext cx="10025531" cy="1215404"/>
      </dsp:txXfrm>
    </dsp:sp>
    <dsp:sp modelId="{2CAF2CF2-4B0E-4D2D-B004-DF81F217D19F}">
      <dsp:nvSpPr>
        <dsp:cNvPr id="0" name=""/>
        <dsp:cNvSpPr/>
      </dsp:nvSpPr>
      <dsp:spPr>
        <a:xfrm>
          <a:off x="0" y="1519775"/>
          <a:ext cx="11429324" cy="121540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8E844FD9-9AC4-436F-8B0E-F2118012792F}">
      <dsp:nvSpPr>
        <dsp:cNvPr id="0" name=""/>
        <dsp:cNvSpPr/>
      </dsp:nvSpPr>
      <dsp:spPr>
        <a:xfrm>
          <a:off x="367659" y="1793241"/>
          <a:ext cx="668472" cy="66847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6B10B99B-62D1-4F16-89C4-03A9FDFE17E8}">
      <dsp:nvSpPr>
        <dsp:cNvPr id="0" name=""/>
        <dsp:cNvSpPr/>
      </dsp:nvSpPr>
      <dsp:spPr>
        <a:xfrm>
          <a:off x="1403792" y="1519775"/>
          <a:ext cx="10025531" cy="1215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630" tIns="128630" rIns="128630" bIns="128630" numCol="1" spcCol="1270" anchor="ctr" anchorCtr="0">
          <a:noAutofit/>
        </a:bodyPr>
        <a:lstStyle/>
        <a:p>
          <a:pPr marL="0" lvl="0" indent="0" algn="l" defTabSz="1111250">
            <a:lnSpc>
              <a:spcPct val="100000"/>
            </a:lnSpc>
            <a:spcBef>
              <a:spcPct val="0"/>
            </a:spcBef>
            <a:spcAft>
              <a:spcPct val="35000"/>
            </a:spcAft>
            <a:buNone/>
          </a:pPr>
          <a:r>
            <a:rPr lang="en-US" sz="2500" kern="1200" dirty="0">
              <a:solidFill>
                <a:schemeClr val="accent1"/>
              </a:solidFill>
            </a:rPr>
            <a:t>Long-term concept, but low-hanging fruits </a:t>
          </a:r>
          <a:r>
            <a:rPr lang="en-US" sz="2500" u="sng" kern="1200" dirty="0">
              <a:solidFill>
                <a:schemeClr val="accent1"/>
              </a:solidFill>
            </a:rPr>
            <a:t>now</a:t>
          </a:r>
        </a:p>
      </dsp:txBody>
      <dsp:txXfrm>
        <a:off x="1403792" y="1519775"/>
        <a:ext cx="10025531" cy="1215404"/>
      </dsp:txXfrm>
    </dsp:sp>
    <dsp:sp modelId="{62AB8129-AD9A-4246-A78B-7186447D1F2A}">
      <dsp:nvSpPr>
        <dsp:cNvPr id="0" name=""/>
        <dsp:cNvSpPr/>
      </dsp:nvSpPr>
      <dsp:spPr>
        <a:xfrm>
          <a:off x="0" y="3039030"/>
          <a:ext cx="11429324" cy="121540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2A979F95-E27B-4191-97CA-7AFEF6BFD35D}">
      <dsp:nvSpPr>
        <dsp:cNvPr id="0" name=""/>
        <dsp:cNvSpPr/>
      </dsp:nvSpPr>
      <dsp:spPr>
        <a:xfrm>
          <a:off x="367659" y="3312497"/>
          <a:ext cx="668472" cy="66847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6B5E11DF-3009-4E40-ADB5-A6063D83B2F9}">
      <dsp:nvSpPr>
        <dsp:cNvPr id="0" name=""/>
        <dsp:cNvSpPr/>
      </dsp:nvSpPr>
      <dsp:spPr>
        <a:xfrm>
          <a:off x="1403792" y="3039030"/>
          <a:ext cx="10025531" cy="1215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630" tIns="128630" rIns="128630" bIns="128630" numCol="1" spcCol="1270" anchor="ctr" anchorCtr="0">
          <a:noAutofit/>
        </a:bodyPr>
        <a:lstStyle/>
        <a:p>
          <a:pPr marL="0" lvl="0" indent="0" algn="l" defTabSz="1111250">
            <a:lnSpc>
              <a:spcPct val="100000"/>
            </a:lnSpc>
            <a:spcBef>
              <a:spcPct val="0"/>
            </a:spcBef>
            <a:spcAft>
              <a:spcPct val="35000"/>
            </a:spcAft>
            <a:buNone/>
          </a:pPr>
          <a:r>
            <a:rPr lang="es-ES" sz="2500" kern="1200" dirty="0">
              <a:solidFill>
                <a:schemeClr val="accent1"/>
              </a:solidFill>
            </a:rPr>
            <a:t>TBO as </a:t>
          </a:r>
          <a:r>
            <a:rPr lang="es-ES" sz="2500" u="sng" kern="1200" dirty="0" err="1">
              <a:solidFill>
                <a:schemeClr val="accent1"/>
              </a:solidFill>
            </a:rPr>
            <a:t>part</a:t>
          </a:r>
          <a:r>
            <a:rPr lang="es-ES" sz="2500" kern="1200" dirty="0">
              <a:solidFill>
                <a:schemeClr val="accent1"/>
              </a:solidFill>
            </a:rPr>
            <a:t> </a:t>
          </a:r>
          <a:r>
            <a:rPr lang="es-ES" sz="2500" kern="1200" dirty="0" err="1">
              <a:solidFill>
                <a:schemeClr val="accent1"/>
              </a:solidFill>
            </a:rPr>
            <a:t>of</a:t>
          </a:r>
          <a:r>
            <a:rPr lang="es-ES" sz="2500" kern="1200" dirty="0">
              <a:solidFill>
                <a:schemeClr val="accent1"/>
              </a:solidFill>
            </a:rPr>
            <a:t> a </a:t>
          </a:r>
          <a:r>
            <a:rPr lang="es-ES" sz="2500" kern="1200" dirty="0" err="1">
              <a:solidFill>
                <a:schemeClr val="accent1"/>
              </a:solidFill>
            </a:rPr>
            <a:t>whole</a:t>
          </a:r>
          <a:r>
            <a:rPr lang="es-ES" sz="2500" kern="1200" dirty="0">
              <a:solidFill>
                <a:schemeClr val="accent1"/>
              </a:solidFill>
            </a:rPr>
            <a:t> </a:t>
          </a:r>
          <a:endParaRPr lang="en-US" sz="2500" kern="1200" dirty="0">
            <a:solidFill>
              <a:schemeClr val="accent1"/>
            </a:solidFill>
          </a:endParaRPr>
        </a:p>
      </dsp:txBody>
      <dsp:txXfrm>
        <a:off x="1403792" y="3039030"/>
        <a:ext cx="10025531" cy="121540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FD0FF8E-AD6C-48C6-BCA2-9941E1E3A200}"/>
              </a:ext>
            </a:extLst>
          </p:cNvPr>
          <p:cNvSpPr>
            <a:spLocks noGrp="1"/>
          </p:cNvSpPr>
          <p:nvPr>
            <p:ph type="hdr" sz="quarter"/>
          </p:nvPr>
        </p:nvSpPr>
        <p:spPr>
          <a:xfrm>
            <a:off x="477980" y="0"/>
            <a:ext cx="2784765" cy="458788"/>
          </a:xfrm>
          <a:prstGeom prst="rect">
            <a:avLst/>
          </a:prstGeom>
        </p:spPr>
        <p:txBody>
          <a:bodyPr vert="horz" lIns="91440" tIns="45720" rIns="91440" bIns="45720" rtlCol="0" anchor="b" anchorCtr="0"/>
          <a:lstStyle>
            <a:lvl1pPr algn="l">
              <a:defRPr sz="1200"/>
            </a:lvl1pPr>
          </a:lstStyle>
          <a:p>
            <a:endParaRPr lang="en-US" sz="1000" dirty="0"/>
          </a:p>
        </p:txBody>
      </p:sp>
      <p:sp>
        <p:nvSpPr>
          <p:cNvPr id="3" name="Date Placeholder 2">
            <a:extLst>
              <a:ext uri="{FF2B5EF4-FFF2-40B4-BE49-F238E27FC236}">
                <a16:creationId xmlns:a16="http://schemas.microsoft.com/office/drawing/2014/main" id="{87AE2D18-DC98-444A-8A8A-7D09977137AB}"/>
              </a:ext>
            </a:extLst>
          </p:cNvPr>
          <p:cNvSpPr>
            <a:spLocks noGrp="1"/>
          </p:cNvSpPr>
          <p:nvPr>
            <p:ph type="dt" sz="quarter" idx="1"/>
          </p:nvPr>
        </p:nvSpPr>
        <p:spPr>
          <a:xfrm>
            <a:off x="3595257" y="0"/>
            <a:ext cx="2784763" cy="458788"/>
          </a:xfrm>
          <a:prstGeom prst="rect">
            <a:avLst/>
          </a:prstGeom>
        </p:spPr>
        <p:txBody>
          <a:bodyPr vert="horz" lIns="91440" tIns="45720" rIns="91440" bIns="45720" rtlCol="0" anchor="b" anchorCtr="0"/>
          <a:lstStyle>
            <a:lvl1pPr algn="r">
              <a:defRPr sz="1200"/>
            </a:lvl1pPr>
          </a:lstStyle>
          <a:p>
            <a:fld id="{C742B7D5-EC82-44F6-A7E1-F7BEEB78D862}" type="datetimeFigureOut">
              <a:rPr lang="en-US" sz="1000" smtClean="0"/>
              <a:t>6/4/2024</a:t>
            </a:fld>
            <a:endParaRPr lang="en-US" sz="1000" dirty="0"/>
          </a:p>
        </p:txBody>
      </p:sp>
      <p:sp>
        <p:nvSpPr>
          <p:cNvPr id="4" name="Footer Placeholder 3">
            <a:extLst>
              <a:ext uri="{FF2B5EF4-FFF2-40B4-BE49-F238E27FC236}">
                <a16:creationId xmlns:a16="http://schemas.microsoft.com/office/drawing/2014/main" id="{7138B8B2-A215-46EA-ACE8-421665D33BA8}"/>
              </a:ext>
            </a:extLst>
          </p:cNvPr>
          <p:cNvSpPr>
            <a:spLocks noGrp="1"/>
          </p:cNvSpPr>
          <p:nvPr>
            <p:ph type="ftr" sz="quarter" idx="2"/>
          </p:nvPr>
        </p:nvSpPr>
        <p:spPr>
          <a:xfrm>
            <a:off x="1184563" y="8685213"/>
            <a:ext cx="4249881" cy="458787"/>
          </a:xfrm>
          <a:prstGeom prst="rect">
            <a:avLst/>
          </a:prstGeom>
        </p:spPr>
        <p:txBody>
          <a:bodyPr vert="horz" lIns="91440" tIns="45720" rIns="91440" bIns="45720" rtlCol="0" anchor="t" anchorCtr="0"/>
          <a:lstStyle>
            <a:lvl1pPr algn="l">
              <a:defRPr sz="1200"/>
            </a:lvl1pPr>
          </a:lstStyle>
          <a:p>
            <a:endParaRPr lang="en-US" sz="1000"/>
          </a:p>
        </p:txBody>
      </p:sp>
      <p:sp>
        <p:nvSpPr>
          <p:cNvPr id="5" name="Slide Number Placeholder 4">
            <a:extLst>
              <a:ext uri="{FF2B5EF4-FFF2-40B4-BE49-F238E27FC236}">
                <a16:creationId xmlns:a16="http://schemas.microsoft.com/office/drawing/2014/main" id="{62B1F3DC-01D1-4439-A13F-6E96C67139AB}"/>
              </a:ext>
            </a:extLst>
          </p:cNvPr>
          <p:cNvSpPr>
            <a:spLocks noGrp="1"/>
          </p:cNvSpPr>
          <p:nvPr>
            <p:ph type="sldNum" sz="quarter" idx="3"/>
          </p:nvPr>
        </p:nvSpPr>
        <p:spPr>
          <a:xfrm>
            <a:off x="477982" y="8685213"/>
            <a:ext cx="488372" cy="458787"/>
          </a:xfrm>
          <a:prstGeom prst="rect">
            <a:avLst/>
          </a:prstGeom>
        </p:spPr>
        <p:txBody>
          <a:bodyPr vert="horz" lIns="91440" tIns="45720" rIns="91440" bIns="45720" rtlCol="0" anchor="t" anchorCtr="0"/>
          <a:lstStyle>
            <a:lvl1pPr algn="r">
              <a:defRPr sz="1200"/>
            </a:lvl1pPr>
          </a:lstStyle>
          <a:p>
            <a:pPr algn="l"/>
            <a:fld id="{9D865D99-2DA9-452F-AC6C-1E9B05A5072B}" type="slidenum">
              <a:rPr lang="en-US" sz="1000" smtClean="0"/>
              <a:pPr algn="l"/>
              <a:t>‹#›</a:t>
            </a:fld>
            <a:endParaRPr lang="en-US" sz="1000"/>
          </a:p>
        </p:txBody>
      </p:sp>
      <p:sp>
        <p:nvSpPr>
          <p:cNvPr id="6" name="Freeform 5">
            <a:extLst>
              <a:ext uri="{FF2B5EF4-FFF2-40B4-BE49-F238E27FC236}">
                <a16:creationId xmlns:a16="http://schemas.microsoft.com/office/drawing/2014/main" id="{58AB3F47-462C-4908-95C9-67DEF5E02D9E}"/>
              </a:ext>
            </a:extLst>
          </p:cNvPr>
          <p:cNvSpPr>
            <a:spLocks noChangeAspect="1" noEditPoints="1"/>
          </p:cNvSpPr>
          <p:nvPr/>
        </p:nvSpPr>
        <p:spPr bwMode="auto">
          <a:xfrm>
            <a:off x="5647408" y="8371060"/>
            <a:ext cx="732609" cy="458789"/>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3850329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85799" y="0"/>
            <a:ext cx="3480956" cy="458788"/>
          </a:xfrm>
          <a:prstGeom prst="rect">
            <a:avLst/>
          </a:prstGeom>
        </p:spPr>
        <p:txBody>
          <a:bodyPr vert="horz" lIns="91440" tIns="45720" rIns="91440" bIns="45720" rtlCol="0" anchor="b" anchorCtr="0"/>
          <a:lstStyle>
            <a:lvl1pPr algn="l">
              <a:defRPr sz="1000"/>
            </a:lvl1pPr>
          </a:lstStyle>
          <a:p>
            <a:endParaRPr lang="en-US" dirty="0"/>
          </a:p>
        </p:txBody>
      </p:sp>
      <p:sp>
        <p:nvSpPr>
          <p:cNvPr id="3" name="Date Placeholder 2"/>
          <p:cNvSpPr>
            <a:spLocks noGrp="1"/>
          </p:cNvSpPr>
          <p:nvPr>
            <p:ph type="dt" idx="1"/>
          </p:nvPr>
        </p:nvSpPr>
        <p:spPr>
          <a:xfrm>
            <a:off x="4478482" y="0"/>
            <a:ext cx="1692131" cy="458788"/>
          </a:xfrm>
          <a:prstGeom prst="rect">
            <a:avLst/>
          </a:prstGeom>
        </p:spPr>
        <p:txBody>
          <a:bodyPr vert="horz" lIns="91440" tIns="45720" rIns="91440" bIns="45720" rtlCol="0" anchor="b" anchorCtr="0"/>
          <a:lstStyle>
            <a:lvl1pPr algn="r">
              <a:defRPr sz="1000"/>
            </a:lvl1pPr>
          </a:lstStyle>
          <a:p>
            <a:fld id="{E79CEAD0-6B03-44FC-A844-68ECB8F6C6E8}" type="datetimeFigureOut">
              <a:rPr lang="en-US" smtClean="0"/>
              <a:pPr/>
              <a:t>6/4/2024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0" tIns="0" rIns="0" bIns="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1485900" y="8685213"/>
            <a:ext cx="4686300" cy="458787"/>
          </a:xfrm>
          <a:prstGeom prst="rect">
            <a:avLst/>
          </a:prstGeom>
        </p:spPr>
        <p:txBody>
          <a:bodyPr vert="horz" lIns="91440" tIns="45720" rIns="91440" bIns="45720" rtlCol="0" anchor="t" anchorCtr="0"/>
          <a:lstStyle>
            <a:lvl1pPr algn="l">
              <a:defRPr sz="1000"/>
            </a:lvl1pPr>
          </a:lstStyle>
          <a:p>
            <a:endParaRPr lang="en-US"/>
          </a:p>
        </p:txBody>
      </p:sp>
      <p:sp>
        <p:nvSpPr>
          <p:cNvPr id="7" name="Slide Number Placeholder 6"/>
          <p:cNvSpPr>
            <a:spLocks noGrp="1"/>
          </p:cNvSpPr>
          <p:nvPr>
            <p:ph type="sldNum" sz="quarter" idx="5"/>
          </p:nvPr>
        </p:nvSpPr>
        <p:spPr>
          <a:xfrm>
            <a:off x="685800" y="8685213"/>
            <a:ext cx="521132" cy="458787"/>
          </a:xfrm>
          <a:prstGeom prst="rect">
            <a:avLst/>
          </a:prstGeom>
        </p:spPr>
        <p:txBody>
          <a:bodyPr vert="horz" lIns="91440" tIns="45720" rIns="91440" bIns="45720" rtlCol="0" anchor="t" anchorCtr="0"/>
          <a:lstStyle>
            <a:lvl1pPr algn="l">
              <a:defRPr sz="1000"/>
            </a:lvl1pPr>
          </a:lstStyle>
          <a:p>
            <a:fld id="{F17EFD21-3E0D-4ED5-96F2-31052EE08DB7}" type="slidenum">
              <a:rPr lang="en-US" smtClean="0"/>
              <a:pPr/>
              <a:t>‹#›</a:t>
            </a:fld>
            <a:endParaRPr lang="en-US"/>
          </a:p>
        </p:txBody>
      </p:sp>
    </p:spTree>
    <p:extLst>
      <p:ext uri="{BB962C8B-B14F-4D97-AF65-F5344CB8AC3E}">
        <p14:creationId xmlns:p14="http://schemas.microsoft.com/office/powerpoint/2010/main" val="517517962"/>
      </p:ext>
    </p:extLst>
  </p:cSld>
  <p:clrMap bg1="lt1" tx1="dk1" bg2="lt2" tx2="dk2" accent1="accent1" accent2="accent2" accent3="accent3" accent4="accent4" accent5="accent5" accent6="accent6" hlink="hlink" folHlink="folHlink"/>
  <p:notesStyle>
    <a:lvl1pPr marL="0" indent="0" algn="l" defTabSz="914400" rtl="0" eaLnBrk="1" latinLnBrk="0" hangingPunct="1">
      <a:spcAft>
        <a:spcPts val="300"/>
      </a:spcAft>
      <a:buFont typeface="Arial" panose="020B0604020202020204" pitchFamily="34" charset="0"/>
      <a:buNone/>
      <a:defRPr sz="1100" kern="1200">
        <a:solidFill>
          <a:schemeClr val="tx1"/>
        </a:solidFill>
        <a:latin typeface="+mj-lt"/>
        <a:ea typeface="+mn-ea"/>
        <a:cs typeface="+mn-cs"/>
      </a:defRPr>
    </a:lvl1pPr>
    <a:lvl2pPr marL="341313" indent="-168275" algn="l" defTabSz="914400" rtl="0" eaLnBrk="1" latinLnBrk="0" hangingPunct="1">
      <a:buFont typeface="Aktiv Grotesk" panose="020B0504020202020204" pitchFamily="34" charset="0"/>
      <a:buChar char="•"/>
      <a:defRPr sz="1100" kern="1200">
        <a:solidFill>
          <a:schemeClr val="tx1"/>
        </a:solidFill>
        <a:latin typeface="+mn-lt"/>
        <a:ea typeface="+mn-ea"/>
        <a:cs typeface="+mn-cs"/>
      </a:defRPr>
    </a:lvl2pPr>
    <a:lvl3pPr marL="514350" indent="-171450" algn="l" defTabSz="914400" rtl="0" eaLnBrk="1" latinLnBrk="0" hangingPunct="1">
      <a:buFont typeface="Aktiv Grotesk" panose="020B0504020202020204" pitchFamily="34" charset="0"/>
      <a:buChar char="−"/>
      <a:defRPr sz="1100" kern="1200">
        <a:solidFill>
          <a:schemeClr val="tx1"/>
        </a:solidFill>
        <a:latin typeface="+mn-lt"/>
        <a:ea typeface="+mn-ea"/>
        <a:cs typeface="+mn-cs"/>
      </a:defRPr>
    </a:lvl3pPr>
    <a:lvl4pPr marL="628650" indent="-171450" algn="l" defTabSz="914400" rtl="0" eaLnBrk="1" latinLnBrk="0" hangingPunct="1">
      <a:buFont typeface="Aktiv Grotesk" panose="020B0504020202020204" pitchFamily="34" charset="0"/>
      <a:buChar char="▪"/>
      <a:defRPr sz="1100" kern="1200">
        <a:solidFill>
          <a:schemeClr val="tx1"/>
        </a:solidFill>
        <a:latin typeface="+mn-lt"/>
        <a:ea typeface="+mn-ea"/>
        <a:cs typeface="+mn-cs"/>
      </a:defRPr>
    </a:lvl4pPr>
    <a:lvl5pPr marL="0" indent="0" algn="l" defTabSz="914400" rtl="0" eaLnBrk="1" latinLnBrk="0" hangingPunct="1">
      <a:defRPr sz="1100" kern="1200">
        <a:solidFill>
          <a:srgbClr val="1E32FA"/>
        </a:solidFill>
        <a:latin typeface="+mj-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iata.org/contentassets/1be2bec28b3d45f9ae7780d6ebea7be9/urats-vol-1-atm_1st-edition_oct-2022.pdf"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US" b="1" dirty="0">
                <a:solidFill>
                  <a:schemeClr val="accent1"/>
                </a:solidFill>
              </a:rPr>
              <a:t>The ATM system needs modernization</a:t>
            </a:r>
          </a:p>
          <a:p>
            <a:r>
              <a:rPr lang="en-US" dirty="0"/>
              <a:t>Why TBO? Because we need to do things differently to cope with current and future challenges:</a:t>
            </a:r>
          </a:p>
          <a:p>
            <a:pPr marL="171450" indent="-171450">
              <a:buFont typeface="Arial" panose="020B0604020202020204" pitchFamily="34" charset="0"/>
              <a:buChar char="•"/>
            </a:pPr>
            <a:r>
              <a:rPr lang="en-US" dirty="0"/>
              <a:t>we need TBO to meet airlines’ firm and solid commitment to decarbonize, to meet net-zero goals, and to reduce aviation footprint on global warming and climate change</a:t>
            </a:r>
          </a:p>
          <a:p>
            <a:pPr marL="171450" indent="-171450">
              <a:buFont typeface="Arial" panose="020B0604020202020204" pitchFamily="34" charset="0"/>
              <a:buChar char="•"/>
            </a:pPr>
            <a:r>
              <a:rPr lang="en-US" dirty="0"/>
              <a:t>we need TBO to solve airspace and European Network underperformance, </a:t>
            </a:r>
            <a:r>
              <a:rPr lang="en-US" sz="1100" b="0" i="0" u="none" strike="noStrike" baseline="0" dirty="0">
                <a:solidFill>
                  <a:srgbClr val="000000"/>
                </a:solidFill>
                <a:latin typeface="Aktiv Grotesk" panose="020B0504020202020204" pitchFamily="34" charset="0"/>
              </a:rPr>
              <a:t>resolving demand/capacity imbalances</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b="0" i="0" u="none" strike="noStrike" baseline="0" dirty="0">
                <a:solidFill>
                  <a:srgbClr val="000000"/>
                </a:solidFill>
                <a:latin typeface="Aktiv Grotesk" panose="020B0504020202020204" pitchFamily="34" charset="0"/>
              </a:rPr>
              <a:t>we need TBO to enhance predictability through optimized flight planning and tactical in-flight management of the trajectory,</a:t>
            </a:r>
            <a:r>
              <a:rPr lang="en-US" dirty="0"/>
              <a:t> </a:t>
            </a:r>
            <a:r>
              <a:rPr lang="en-US" sz="1100" b="0" i="0" u="none" strike="noStrike" baseline="0" dirty="0">
                <a:solidFill>
                  <a:srgbClr val="000000"/>
                </a:solidFill>
                <a:latin typeface="Aktiv Grotesk" panose="020B0504020202020204" pitchFamily="34" charset="0"/>
              </a:rPr>
              <a:t>where a flown flight path is as close as possible to the user-preferred trajectory, </a:t>
            </a:r>
          </a:p>
          <a:p>
            <a:pPr marL="171450" indent="-171450">
              <a:buFont typeface="Arial" panose="020B0604020202020204" pitchFamily="34" charset="0"/>
              <a:buChar char="•"/>
            </a:pPr>
            <a:r>
              <a:rPr lang="en-US" sz="1100" b="0" i="0" u="none" strike="noStrike" baseline="0" dirty="0">
                <a:solidFill>
                  <a:srgbClr val="000000"/>
                </a:solidFill>
                <a:latin typeface="Aktiv Grotesk" panose="020B0504020202020204" pitchFamily="34" charset="0"/>
              </a:rPr>
              <a:t>we need TBO to efficiently support the reduction of potential mid-air conflicts by optimized ATC monitoring tools</a:t>
            </a:r>
          </a:p>
          <a:p>
            <a:endParaRPr lang="en-US" dirty="0"/>
          </a:p>
          <a:p>
            <a:r>
              <a:rPr lang="en-US" b="1" dirty="0"/>
              <a:t>TBO is the heart of ICAO’s Global ATM Operational Concept (GATMOC)</a:t>
            </a:r>
          </a:p>
          <a:p>
            <a:pPr marL="171450" indent="-171450">
              <a:buFont typeface="Arial" panose="020B0604020202020204" pitchFamily="34" charset="0"/>
              <a:buChar char="•"/>
            </a:pPr>
            <a:r>
              <a:rPr lang="en-US" dirty="0"/>
              <a:t>TBO is fundamental for ICAO to realize the ICAO Global ATM Operational Concept and TBO is at the core heart of the Global Air Navigation Plan of ICAO, the GANP. </a:t>
            </a:r>
          </a:p>
          <a:p>
            <a:pPr marL="171450" indent="-171450">
              <a:buFont typeface="Arial" panose="020B0604020202020204" pitchFamily="34" charset="0"/>
              <a:buChar char="•"/>
            </a:pPr>
            <a:r>
              <a:rPr lang="en-US" dirty="0"/>
              <a:t>TBO is, accordingly, the subject of several large-scale national and regional development and implementation </a:t>
            </a:r>
            <a:r>
              <a:rPr lang="en-US" dirty="0" err="1"/>
              <a:t>programmes</a:t>
            </a:r>
            <a:r>
              <a:rPr lang="en-US" dirty="0"/>
              <a:t>. </a:t>
            </a:r>
          </a:p>
          <a:p>
            <a:pPr marL="171450" indent="-171450">
              <a:buFont typeface="Arial" panose="020B0604020202020204" pitchFamily="34" charset="0"/>
              <a:buChar char="•"/>
            </a:pPr>
            <a:r>
              <a:rPr lang="en-US" dirty="0"/>
              <a:t>For TBO, to succeed and to deliver its anticipated benefits, it is of paramount importance that all the processes and procedures that are part of TBO effectively interact and that </a:t>
            </a:r>
          </a:p>
          <a:p>
            <a:pPr marL="171450" indent="-171450">
              <a:buFont typeface="Arial" panose="020B0604020202020204" pitchFamily="34" charset="0"/>
              <a:buChar char="•"/>
            </a:pPr>
            <a:r>
              <a:rPr lang="en-US" dirty="0"/>
              <a:t>TBO is developed and deployed in a globally harmonized and interoperable manner. </a:t>
            </a:r>
          </a:p>
          <a:p>
            <a:endParaRPr lang="en-US" b="1" dirty="0"/>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US" b="1" dirty="0">
                <a:solidFill>
                  <a:schemeClr val="accent1"/>
                </a:solidFill>
              </a:rPr>
              <a:t>Endorsed and supported by IATA (see formal position </a:t>
            </a:r>
            <a:r>
              <a:rPr lang="en-US" b="1" dirty="0">
                <a:solidFill>
                  <a:schemeClr val="accent1"/>
                </a:solidFill>
                <a:hlinkClick r:id="rId3">
                  <a:extLst>
                    <a:ext uri="{A12FA001-AC4F-418D-AE19-62706E023703}">
                      <ahyp:hlinkClr xmlns:ahyp="http://schemas.microsoft.com/office/drawing/2018/hyperlinkcolor" val="tx"/>
                    </a:ext>
                  </a:extLst>
                </a:hlinkClick>
              </a:rPr>
              <a:t>URATS Vol. I</a:t>
            </a:r>
            <a:r>
              <a:rPr lang="en-US" b="1" dirty="0">
                <a:solidFill>
                  <a:schemeClr val="accent1"/>
                </a:solidFill>
              </a:rPr>
              <a:t>)</a:t>
            </a:r>
            <a:endParaRPr lang="en-US" b="1" dirty="0"/>
          </a:p>
          <a:p>
            <a:r>
              <a:rPr lang="en-US" dirty="0"/>
              <a:t>Indeed endorsed and supported by IATA (see formal position </a:t>
            </a:r>
            <a:r>
              <a:rPr lang="en-US" dirty="0">
                <a:hlinkClick r:id="rId3"/>
              </a:rPr>
              <a:t>URATS Vol. I</a:t>
            </a:r>
            <a:r>
              <a:rPr lang="en-US" dirty="0"/>
              <a:t>, publicly available in </a:t>
            </a:r>
            <a:r>
              <a:rPr lang="en-US" dirty="0" err="1"/>
              <a:t>IATA’website</a:t>
            </a:r>
            <a:r>
              <a:rPr lang="en-US" dirty="0"/>
              <a:t>), which is a formal document in which </a:t>
            </a:r>
            <a:r>
              <a:rPr lang="en-US" sz="1800" b="0" i="0" u="none" strike="noStrike" baseline="0" dirty="0">
                <a:solidFill>
                  <a:srgbClr val="000000"/>
                </a:solidFill>
                <a:latin typeface="Aktiv Grotesk" panose="020B0504020202020204" pitchFamily="34" charset="0"/>
              </a:rPr>
              <a:t>IATA states its conclusive position per ATM operational service. Each ATM operational concept is assigned into one of the following three (3) categories, support, neutral, do-not-support, and the TBO is absolutely supported. </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17EFD21-3E0D-4ED5-96F2-31052EE08DB7}" type="slidenum">
              <a:rPr lang="en-US" smtClean="0"/>
              <a:pPr/>
              <a:t>2</a:t>
            </a:fld>
            <a:endParaRPr lang="en-US"/>
          </a:p>
        </p:txBody>
      </p:sp>
    </p:spTree>
    <p:extLst>
      <p:ext uri="{BB962C8B-B14F-4D97-AF65-F5344CB8AC3E}">
        <p14:creationId xmlns:p14="http://schemas.microsoft.com/office/powerpoint/2010/main" val="2652171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dirty="0" err="1"/>
              <a:t>Expected</a:t>
            </a:r>
            <a:r>
              <a:rPr lang="es-ES" b="1" dirty="0"/>
              <a:t> </a:t>
            </a:r>
            <a:r>
              <a:rPr lang="es-ES" b="1" dirty="0" err="1"/>
              <a:t>operational</a:t>
            </a:r>
            <a:r>
              <a:rPr lang="es-ES" b="1" dirty="0"/>
              <a:t> </a:t>
            </a:r>
            <a:r>
              <a:rPr lang="es-ES" b="1" dirty="0" err="1"/>
              <a:t>benefits</a:t>
            </a:r>
            <a:r>
              <a:rPr lang="es-ES" b="1" dirty="0"/>
              <a:t> </a:t>
            </a:r>
            <a:r>
              <a:rPr lang="es-ES" b="1" dirty="0" err="1"/>
              <a:t>for</a:t>
            </a:r>
            <a:r>
              <a:rPr lang="es-ES" b="1" dirty="0"/>
              <a:t> </a:t>
            </a:r>
            <a:r>
              <a:rPr lang="es-ES" b="1" dirty="0" err="1"/>
              <a:t>the</a:t>
            </a:r>
            <a:r>
              <a:rPr lang="es-ES" b="1" dirty="0"/>
              <a:t> Airlines: </a:t>
            </a:r>
          </a:p>
          <a:p>
            <a:pPr marL="285750" marR="0" lvl="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800" b="0" i="0" u="sng" strike="noStrike" baseline="0" dirty="0">
                <a:solidFill>
                  <a:srgbClr val="000000"/>
                </a:solidFill>
                <a:latin typeface="Aktiv Grotesk" panose="020B0504020202020204" pitchFamily="34" charset="0"/>
              </a:rPr>
              <a:t>Performance benefits</a:t>
            </a:r>
            <a:r>
              <a:rPr lang="en-US" sz="1800" b="0" i="0" u="none" strike="noStrike" baseline="0" dirty="0">
                <a:solidFill>
                  <a:srgbClr val="000000"/>
                </a:solidFill>
                <a:latin typeface="Aktiv Grotesk" panose="020B0504020202020204" pitchFamily="34" charset="0"/>
              </a:rPr>
              <a:t>: not only at Network level, but also at single flight level by enhancing flight planning and in-flight trajectory based on the specific performance profile of each airframe, each flight with its own flight performance characteristics: real speeds profiles, accurate climb and descent rates, etc. </a:t>
            </a:r>
          </a:p>
          <a:p>
            <a:pPr marL="627063" marR="0" lvl="1"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800" b="0" i="0" u="none" strike="noStrike" baseline="0" dirty="0">
                <a:solidFill>
                  <a:srgbClr val="000000"/>
                </a:solidFill>
                <a:latin typeface="Aktiv Grotesk" panose="020B0504020202020204" pitchFamily="34" charset="0"/>
              </a:rPr>
              <a:t>Flight efficiency to improve environmental footprint towards net-zero in 2050. </a:t>
            </a:r>
          </a:p>
          <a:p>
            <a:pPr marL="627063" marR="0" lvl="1"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800" b="0" i="0" u="none" strike="noStrike" baseline="0" dirty="0">
                <a:solidFill>
                  <a:srgbClr val="000000"/>
                </a:solidFill>
                <a:latin typeface="Aktiv Grotesk" panose="020B0504020202020204" pitchFamily="34" charset="0"/>
              </a:rPr>
              <a:t>Other great performance benefits as predictability and punctuality, and maybe even a better tactical management could also lead to capacity gains. </a:t>
            </a:r>
          </a:p>
          <a:p>
            <a:pPr marL="627063" marR="0" lvl="1"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800" b="0" i="0" u="none" strike="noStrike" baseline="0" dirty="0">
                <a:solidFill>
                  <a:srgbClr val="000000"/>
                </a:solidFill>
                <a:latin typeface="Aktiv Grotesk" panose="020B0504020202020204" pitchFamily="34" charset="0"/>
              </a:rPr>
              <a:t>Without forgetting about the most important key performance area: Safety could be benefited from better predictability and by ATC flight progress monitoring, etc.</a:t>
            </a:r>
          </a:p>
          <a:p>
            <a:pPr marL="285750" marR="0" lvl="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800" b="0" i="0" u="none" strike="noStrike" baseline="0" dirty="0">
                <a:solidFill>
                  <a:srgbClr val="000000"/>
                </a:solidFill>
                <a:latin typeface="Aktiv Grotesk" panose="020B0504020202020204" pitchFamily="34" charset="0"/>
              </a:rPr>
              <a:t>More control on the strategic, pre-tactical and tactical management of the operation, thanks to in-flight re-planning and prioritization by the operator in accordance with the own business model of each airline. </a:t>
            </a:r>
          </a:p>
          <a:p>
            <a:pPr marL="285750" indent="-285750">
              <a:buFont typeface="Arial" panose="020B0604020202020204" pitchFamily="34" charset="0"/>
              <a:buChar char="•"/>
            </a:pPr>
            <a:r>
              <a:rPr lang="en-US" sz="1800" b="0" i="0" u="none" strike="noStrike" baseline="0" dirty="0">
                <a:solidFill>
                  <a:srgbClr val="000000"/>
                </a:solidFill>
                <a:latin typeface="Aktiv Grotesk" panose="020B0504020202020204" pitchFamily="34" charset="0"/>
              </a:rPr>
              <a:t>An efficiently negotiated 4D trajectory providing a </a:t>
            </a:r>
            <a:r>
              <a:rPr lang="en-US" sz="1800" b="0" i="0" u="sng" strike="noStrike" baseline="0" dirty="0">
                <a:solidFill>
                  <a:srgbClr val="000000"/>
                </a:solidFill>
                <a:latin typeface="Aktiv Grotesk" panose="020B0504020202020204" pitchFamily="34" charset="0"/>
              </a:rPr>
              <a:t>reduction in direct operating costs</a:t>
            </a:r>
            <a:r>
              <a:rPr lang="en-US" sz="1800" b="0" i="0" u="none" strike="noStrike" baseline="0" dirty="0">
                <a:solidFill>
                  <a:srgbClr val="000000"/>
                </a:solidFill>
                <a:latin typeface="Aktiv Grotesk" panose="020B0504020202020204" pitchFamily="34" charset="0"/>
              </a:rPr>
              <a:t>; </a:t>
            </a:r>
          </a:p>
          <a:p>
            <a:pPr marL="627063" lvl="1" indent="-285750">
              <a:buFont typeface="Arial" panose="020B0604020202020204" pitchFamily="34" charset="0"/>
              <a:buChar char="•"/>
            </a:pPr>
            <a:r>
              <a:rPr lang="en-US" sz="1800" b="0" i="0" u="none" strike="noStrike" baseline="0" dirty="0">
                <a:solidFill>
                  <a:srgbClr val="000000"/>
                </a:solidFill>
                <a:latin typeface="Aktiv Grotesk" panose="020B0504020202020204" pitchFamily="34" charset="0"/>
              </a:rPr>
              <a:t>Flight cost-efficiency: minimizing the gap between scheduled and actual operations could provide indirect cost reductions from irregular operations (i.e., misconnections, passenger hotels, crew overtime, cancelations, etc.)</a:t>
            </a:r>
          </a:p>
          <a:p>
            <a:pPr marL="627063" lvl="1" indent="-285750">
              <a:buFont typeface="Arial" panose="020B0604020202020204" pitchFamily="34" charset="0"/>
              <a:buChar char="•"/>
            </a:pPr>
            <a:r>
              <a:rPr lang="en-US" sz="1800" b="0" i="0" u="none" strike="noStrike" baseline="0" dirty="0">
                <a:solidFill>
                  <a:srgbClr val="000000"/>
                </a:solidFill>
                <a:latin typeface="Aktiv Grotesk" panose="020B0504020202020204" pitchFamily="34" charset="0"/>
              </a:rPr>
              <a:t>Delivering more efficient use of ground and airborne operational assets (e.g., better gate and improved aircraft utilization, etc.)</a:t>
            </a:r>
          </a:p>
          <a:p>
            <a:pPr marL="285750" indent="-285750">
              <a:buFont typeface="Arial" panose="020B0604020202020204" pitchFamily="34" charset="0"/>
              <a:buChar char="•"/>
            </a:pPr>
            <a:endParaRPr lang="en-US" sz="1800" b="0" i="0" u="none" strike="noStrike" baseline="0" dirty="0">
              <a:solidFill>
                <a:srgbClr val="000000"/>
              </a:solidFill>
              <a:latin typeface="Aktiv Grotesk" panose="020B0504020202020204" pitchFamily="34" charset="0"/>
            </a:endParaRP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US" b="1" dirty="0"/>
              <a:t>TBO is a Long-term solution, but low-hanging fruits now</a:t>
            </a:r>
          </a:p>
          <a:p>
            <a:pPr marL="285750" indent="-285750" algn="l" defTabSz="914400" rtl="0" eaLnBrk="1" latinLnBrk="0" hangingPunct="1">
              <a:spcAft>
                <a:spcPts val="300"/>
              </a:spcAft>
              <a:buFont typeface="Arial" panose="020B0604020202020204" pitchFamily="34" charset="0"/>
              <a:buChar char="•"/>
            </a:pPr>
            <a:r>
              <a:rPr lang="en-US" sz="1800" b="0" i="0" u="none" strike="noStrike" kern="1200" baseline="0" dirty="0">
                <a:solidFill>
                  <a:srgbClr val="000000"/>
                </a:solidFill>
                <a:latin typeface="Aktiv Grotesk" panose="020B0504020202020204" pitchFamily="34" charset="0"/>
                <a:ea typeface="+mn-ea"/>
                <a:cs typeface="+mn-cs"/>
              </a:rPr>
              <a:t>We should not expect that the current ATM sub-optimal performance today in Europe will be solved with TBO, as TBO has a different timing, it’s the long-term view of the Global Air Navigation Plan and so that of the European ATM Master Plan. </a:t>
            </a:r>
          </a:p>
          <a:p>
            <a:pPr marL="285750" indent="-285750" algn="l" defTabSz="914400" rtl="0" eaLnBrk="1" latinLnBrk="0" hangingPunct="1">
              <a:spcAft>
                <a:spcPts val="300"/>
              </a:spcAft>
              <a:buFont typeface="Arial" panose="020B0604020202020204" pitchFamily="34" charset="0"/>
              <a:buChar char="•"/>
            </a:pPr>
            <a:r>
              <a:rPr lang="en-US" sz="1800" b="0" i="0" u="none" strike="noStrike" kern="1200" baseline="0" dirty="0">
                <a:solidFill>
                  <a:srgbClr val="000000"/>
                </a:solidFill>
                <a:latin typeface="Aktiv Grotesk" panose="020B0504020202020204" pitchFamily="34" charset="0"/>
                <a:ea typeface="+mn-ea"/>
                <a:cs typeface="+mn-cs"/>
              </a:rPr>
              <a:t>However, there are TBO low-hanging fruits available today. ANSPs can rely on modern onboard capabilities, as the ADS-C EPP mandated in EUR by the CP1, that can be used today to build ATC-TBO applications. I am sure that our colleagues of </a:t>
            </a:r>
            <a:r>
              <a:rPr lang="en-US" sz="1800" b="0" i="0" u="none" strike="noStrike" kern="1200" baseline="0" dirty="0" err="1">
                <a:solidFill>
                  <a:srgbClr val="000000"/>
                </a:solidFill>
                <a:latin typeface="Aktiv Grotesk" panose="020B0504020202020204" pitchFamily="34" charset="0"/>
                <a:ea typeface="+mn-ea"/>
                <a:cs typeface="+mn-cs"/>
              </a:rPr>
              <a:t>Maastrich</a:t>
            </a:r>
            <a:r>
              <a:rPr lang="en-US" sz="1800" b="0" i="0" u="none" strike="noStrike" kern="1200" baseline="0" dirty="0">
                <a:solidFill>
                  <a:srgbClr val="000000"/>
                </a:solidFill>
                <a:latin typeface="Aktiv Grotesk" panose="020B0504020202020204" pitchFamily="34" charset="0"/>
                <a:ea typeface="+mn-ea"/>
                <a:cs typeface="+mn-cs"/>
              </a:rPr>
              <a:t> UAC, together with our colleagues in LH in Session 6 tomorrow, will be able to show how initial trajectory sharing applications can enhance ATC safety monitoring or provide better, adjusted, top-of-climbs and top-of-descents, and with that, environmental and flight efficiency benefits. </a:t>
            </a:r>
          </a:p>
          <a:p>
            <a:pPr marL="285750" indent="-285750" algn="l" defTabSz="914400" rtl="0" eaLnBrk="1" latinLnBrk="0" hangingPunct="1">
              <a:spcAft>
                <a:spcPts val="300"/>
              </a:spcAft>
              <a:buFont typeface="Arial" panose="020B0604020202020204" pitchFamily="34" charset="0"/>
              <a:buChar char="•"/>
            </a:pPr>
            <a:r>
              <a:rPr lang="en-US" sz="1800" b="0" i="0" u="none" strike="noStrike" kern="1200" baseline="0" dirty="0">
                <a:solidFill>
                  <a:srgbClr val="000000"/>
                </a:solidFill>
                <a:latin typeface="Aktiv Grotesk" panose="020B0504020202020204" pitchFamily="34" charset="0"/>
                <a:ea typeface="+mn-ea"/>
                <a:cs typeface="+mn-cs"/>
              </a:rPr>
              <a:t>We encourage ANSPs in EUR to progress on the deployment of the required ground functionalities mandated by the CP1 in EUR to accompany the financial effort invested and to be invested by the airlines, a synchronized approach in the deployment of the AF6 is key to success. For that purpose, the work, support and collaboration of the SDM, NM, EASA, and other institutions will be crucial for this </a:t>
            </a:r>
            <a:r>
              <a:rPr lang="en-US" sz="1800" b="0" i="0" u="none" strike="noStrike" kern="1200" baseline="0" dirty="0" err="1">
                <a:solidFill>
                  <a:srgbClr val="000000"/>
                </a:solidFill>
                <a:latin typeface="Aktiv Grotesk" panose="020B0504020202020204" pitchFamily="34" charset="0"/>
                <a:ea typeface="+mn-ea"/>
                <a:cs typeface="+mn-cs"/>
              </a:rPr>
              <a:t>endevour</a:t>
            </a:r>
            <a:r>
              <a:rPr lang="en-US" sz="1800" b="0" i="0" u="none" strike="noStrike" kern="1200" baseline="0" dirty="0">
                <a:solidFill>
                  <a:srgbClr val="000000"/>
                </a:solidFill>
                <a:latin typeface="Aktiv Grotesk" panose="020B0504020202020204" pitchFamily="34" charset="0"/>
                <a:ea typeface="+mn-ea"/>
                <a:cs typeface="+mn-cs"/>
              </a:rPr>
              <a:t>. IATA appreciates its involvement in the different collaborative decision making mechanisms by bring our technical support in representation of the interests of our +300 IATA member airlines, 100 of them based in EUR. </a:t>
            </a:r>
          </a:p>
          <a:p>
            <a:endParaRPr lang="en-US" dirty="0"/>
          </a:p>
          <a:p>
            <a:endParaRPr lang="es-ES" dirty="0"/>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s-ES" b="1" dirty="0">
                <a:solidFill>
                  <a:schemeClr val="accent1"/>
                </a:solidFill>
              </a:rPr>
              <a:t>TBO as </a:t>
            </a:r>
            <a:r>
              <a:rPr lang="es-ES" b="1" dirty="0" err="1">
                <a:solidFill>
                  <a:schemeClr val="accent1"/>
                </a:solidFill>
              </a:rPr>
              <a:t>part</a:t>
            </a:r>
            <a:r>
              <a:rPr lang="es-ES" b="1" dirty="0">
                <a:solidFill>
                  <a:schemeClr val="accent1"/>
                </a:solidFill>
              </a:rPr>
              <a:t> </a:t>
            </a:r>
            <a:r>
              <a:rPr lang="es-ES" b="1" dirty="0" err="1">
                <a:solidFill>
                  <a:schemeClr val="accent1"/>
                </a:solidFill>
              </a:rPr>
              <a:t>of</a:t>
            </a:r>
            <a:r>
              <a:rPr lang="es-ES" b="1" dirty="0">
                <a:solidFill>
                  <a:schemeClr val="accent1"/>
                </a:solidFill>
              </a:rPr>
              <a:t> a </a:t>
            </a:r>
            <a:r>
              <a:rPr lang="es-ES" b="1" dirty="0" err="1">
                <a:solidFill>
                  <a:schemeClr val="accent1"/>
                </a:solidFill>
              </a:rPr>
              <a:t>whole</a:t>
            </a:r>
            <a:endParaRPr lang="en-US" b="1" dirty="0">
              <a:solidFill>
                <a:schemeClr val="accent1"/>
              </a:solidFill>
            </a:endParaRP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endParaRPr lang="en-US" dirty="0"/>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dirty="0"/>
              <a:t>As expressed by ICAO in its “Global TBO concept”, Trajectory Based Operations are the glue between these Global ATM Operational Concept Components by coordinating the trajectory between different actors and ensuring consistency between the trajectory and constraints that originate this trajectory. </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dirty="0"/>
              <a:t>TBO supports a Performance-Based ATM System. For example, the use of trajectory constraints should be </a:t>
            </a:r>
            <a:r>
              <a:rPr lang="en-US" dirty="0" err="1"/>
              <a:t>minimised</a:t>
            </a:r>
            <a:r>
              <a:rPr lang="en-US" dirty="0"/>
              <a:t> to the extent possible and to the tolerance level commensurate with the performance needs mentioned previously. </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dirty="0"/>
              <a:t>To achieve so, TBO requires air-ground synchronized deployment across concept components leading to stable, consistent and robust trajectory solutions. </a:t>
            </a:r>
          </a:p>
          <a:p>
            <a:pPr marL="512763" marR="0" lvl="1"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s-ES" dirty="0"/>
              <a:t>TBO </a:t>
            </a:r>
            <a:r>
              <a:rPr lang="es-ES" dirty="0" err="1"/>
              <a:t>implementation</a:t>
            </a:r>
            <a:r>
              <a:rPr lang="es-ES" dirty="0"/>
              <a:t> </a:t>
            </a:r>
            <a:r>
              <a:rPr lang="es-ES" dirty="0" err="1"/>
              <a:t>will</a:t>
            </a:r>
            <a:r>
              <a:rPr lang="es-ES" dirty="0"/>
              <a:t> </a:t>
            </a:r>
            <a:r>
              <a:rPr lang="es-ES" dirty="0" err="1"/>
              <a:t>never</a:t>
            </a:r>
            <a:r>
              <a:rPr lang="es-ES" dirty="0"/>
              <a:t> </a:t>
            </a:r>
            <a:r>
              <a:rPr lang="es-ES" dirty="0" err="1"/>
              <a:t>accomplish</a:t>
            </a:r>
            <a:r>
              <a:rPr lang="es-ES" dirty="0"/>
              <a:t> </a:t>
            </a:r>
            <a:r>
              <a:rPr lang="es-ES" dirty="0" err="1"/>
              <a:t>its</a:t>
            </a:r>
            <a:r>
              <a:rPr lang="es-ES" dirty="0"/>
              <a:t> </a:t>
            </a:r>
            <a:r>
              <a:rPr lang="es-ES" dirty="0" err="1"/>
              <a:t>objectives</a:t>
            </a:r>
            <a:r>
              <a:rPr lang="es-ES" dirty="0"/>
              <a:t> and </a:t>
            </a:r>
            <a:r>
              <a:rPr lang="es-ES" dirty="0" err="1"/>
              <a:t>will</a:t>
            </a:r>
            <a:r>
              <a:rPr lang="es-ES" dirty="0"/>
              <a:t> </a:t>
            </a:r>
            <a:r>
              <a:rPr lang="es-ES" dirty="0" err="1"/>
              <a:t>not</a:t>
            </a:r>
            <a:r>
              <a:rPr lang="es-ES" dirty="0"/>
              <a:t> </a:t>
            </a:r>
            <a:r>
              <a:rPr lang="es-ES" dirty="0" err="1"/>
              <a:t>deliver</a:t>
            </a:r>
            <a:r>
              <a:rPr lang="es-ES" dirty="0"/>
              <a:t> </a:t>
            </a:r>
            <a:r>
              <a:rPr lang="es-ES" dirty="0" err="1"/>
              <a:t>the</a:t>
            </a:r>
            <a:r>
              <a:rPr lang="es-ES" dirty="0"/>
              <a:t> </a:t>
            </a:r>
            <a:r>
              <a:rPr lang="es-ES" dirty="0" err="1"/>
              <a:t>previous</a:t>
            </a:r>
            <a:r>
              <a:rPr lang="es-ES" dirty="0"/>
              <a:t> </a:t>
            </a:r>
            <a:r>
              <a:rPr lang="es-ES" dirty="0" err="1"/>
              <a:t>expected</a:t>
            </a:r>
            <a:r>
              <a:rPr lang="es-ES" dirty="0"/>
              <a:t> </a:t>
            </a:r>
            <a:r>
              <a:rPr lang="es-ES" dirty="0" err="1"/>
              <a:t>benefits</a:t>
            </a:r>
            <a:r>
              <a:rPr lang="es-ES" dirty="0"/>
              <a:t> </a:t>
            </a:r>
            <a:r>
              <a:rPr lang="es-ES" dirty="0" err="1"/>
              <a:t>if</a:t>
            </a:r>
            <a:r>
              <a:rPr lang="es-ES" dirty="0"/>
              <a:t> </a:t>
            </a:r>
            <a:r>
              <a:rPr lang="es-ES" dirty="0" err="1"/>
              <a:t>the</a:t>
            </a:r>
            <a:r>
              <a:rPr lang="es-ES" dirty="0"/>
              <a:t> </a:t>
            </a:r>
            <a:r>
              <a:rPr lang="es-ES" dirty="0" err="1"/>
              <a:t>needed</a:t>
            </a:r>
            <a:r>
              <a:rPr lang="es-ES" dirty="0"/>
              <a:t> </a:t>
            </a:r>
            <a:r>
              <a:rPr lang="es-ES" dirty="0" err="1"/>
              <a:t>organizational</a:t>
            </a:r>
            <a:r>
              <a:rPr lang="es-ES" dirty="0"/>
              <a:t> </a:t>
            </a:r>
            <a:r>
              <a:rPr lang="es-ES" dirty="0" err="1"/>
              <a:t>arrangements</a:t>
            </a:r>
            <a:r>
              <a:rPr lang="es-ES" dirty="0"/>
              <a:t> are </a:t>
            </a:r>
            <a:r>
              <a:rPr lang="es-ES" dirty="0" err="1"/>
              <a:t>not</a:t>
            </a:r>
            <a:r>
              <a:rPr lang="es-ES" dirty="0"/>
              <a:t> </a:t>
            </a:r>
            <a:r>
              <a:rPr lang="es-ES" dirty="0" err="1"/>
              <a:t>completed</a:t>
            </a:r>
            <a:r>
              <a:rPr lang="es-ES" dirty="0"/>
              <a:t> at ANSP and </a:t>
            </a:r>
            <a:r>
              <a:rPr lang="es-ES" dirty="0" err="1"/>
              <a:t>airport</a:t>
            </a:r>
            <a:r>
              <a:rPr lang="es-ES" dirty="0"/>
              <a:t> </a:t>
            </a:r>
            <a:r>
              <a:rPr lang="es-ES" dirty="0" err="1"/>
              <a:t>level</a:t>
            </a:r>
            <a:r>
              <a:rPr lang="es-ES" dirty="0"/>
              <a:t>:</a:t>
            </a:r>
          </a:p>
          <a:p>
            <a:pPr marL="685800" lvl="2" indent="-171450">
              <a:buFont typeface="Arial" panose="020B0604020202020204" pitchFamily="34" charset="0"/>
              <a:buChar char="•"/>
            </a:pPr>
            <a:r>
              <a:rPr lang="es-ES" dirty="0" err="1"/>
              <a:t>increased</a:t>
            </a:r>
            <a:r>
              <a:rPr lang="es-ES" dirty="0"/>
              <a:t>, flexible and </a:t>
            </a:r>
            <a:r>
              <a:rPr lang="es-ES" dirty="0" err="1"/>
              <a:t>robust</a:t>
            </a:r>
            <a:r>
              <a:rPr lang="es-ES" dirty="0"/>
              <a:t> ATC </a:t>
            </a:r>
            <a:r>
              <a:rPr lang="es-ES" dirty="0" err="1"/>
              <a:t>Capacity</a:t>
            </a:r>
            <a:r>
              <a:rPr lang="es-ES" dirty="0"/>
              <a:t> – </a:t>
            </a:r>
            <a:r>
              <a:rPr lang="es-ES" dirty="0" err="1"/>
              <a:t>demand</a:t>
            </a:r>
            <a:r>
              <a:rPr lang="es-ES" dirty="0"/>
              <a:t> </a:t>
            </a:r>
            <a:r>
              <a:rPr lang="es-ES" dirty="0" err="1"/>
              <a:t>balancing</a:t>
            </a:r>
            <a:endParaRPr lang="es-ES" dirty="0"/>
          </a:p>
          <a:p>
            <a:pPr marL="685800" lvl="2" indent="-171450">
              <a:buFont typeface="Arial" panose="020B0604020202020204" pitchFamily="34" charset="0"/>
              <a:buChar char="•"/>
            </a:pPr>
            <a:r>
              <a:rPr lang="es-ES" dirty="0"/>
              <a:t>agile and </a:t>
            </a:r>
            <a:r>
              <a:rPr lang="es-ES" dirty="0" err="1"/>
              <a:t>mobile</a:t>
            </a:r>
            <a:r>
              <a:rPr lang="es-ES" dirty="0"/>
              <a:t> ATCO </a:t>
            </a:r>
            <a:r>
              <a:rPr lang="es-ES" dirty="0" err="1"/>
              <a:t>staffing</a:t>
            </a:r>
            <a:endParaRPr lang="es-ES" dirty="0"/>
          </a:p>
          <a:p>
            <a:pPr marL="685800" lvl="2" indent="-171450">
              <a:buFont typeface="Arial" panose="020B0604020202020204" pitchFamily="34" charset="0"/>
              <a:buChar char="•"/>
            </a:pPr>
            <a:r>
              <a:rPr lang="es-ES" dirty="0" err="1"/>
              <a:t>resilience</a:t>
            </a:r>
            <a:r>
              <a:rPr lang="es-ES" dirty="0"/>
              <a:t> </a:t>
            </a:r>
            <a:r>
              <a:rPr lang="es-ES" dirty="0" err="1"/>
              <a:t>against</a:t>
            </a:r>
            <a:r>
              <a:rPr lang="es-ES" dirty="0"/>
              <a:t> severe </a:t>
            </a:r>
            <a:r>
              <a:rPr lang="es-ES" dirty="0" err="1"/>
              <a:t>weather</a:t>
            </a:r>
            <a:endParaRPr lang="es-ES" dirty="0"/>
          </a:p>
          <a:p>
            <a:pPr marL="514350" lvl="2" indent="0">
              <a:buFont typeface="Arial" panose="020B0604020202020204" pitchFamily="34" charset="0"/>
              <a:buNone/>
            </a:pPr>
            <a:endParaRPr lang="es-ES" dirty="0"/>
          </a:p>
          <a:p>
            <a:pPr marL="512763" marR="0" lvl="1"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tx1"/>
                </a:solidFill>
                <a:latin typeface="+mn-lt"/>
                <a:ea typeface="+mn-ea"/>
                <a:cs typeface="+mn-cs"/>
              </a:rPr>
              <a:t>In terms of ground enablers, TBO will not be a reality without the modernization and evolution of other parts of the ATM systems: </a:t>
            </a:r>
          </a:p>
          <a:p>
            <a:pPr marL="685800" marR="0" lvl="2"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tx1"/>
                </a:solidFill>
                <a:latin typeface="+mn-lt"/>
                <a:ea typeface="+mn-ea"/>
                <a:cs typeface="+mn-cs"/>
              </a:rPr>
              <a:t>SWIM, system wide information management to enable the flight information sharing platform and mechanisms for a flight and flown information in a collaborative environment (FF-ICE)</a:t>
            </a:r>
          </a:p>
          <a:p>
            <a:pPr marL="685800" marR="0" lvl="2"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tx1"/>
                </a:solidFill>
                <a:latin typeface="+mn-lt"/>
                <a:ea typeface="+mn-ea"/>
                <a:cs typeface="+mn-cs"/>
              </a:rPr>
              <a:t>Increased and modernized connectivity, best-in-class datalink and bandwidth is key to enable the required A/G communications performance</a:t>
            </a:r>
          </a:p>
          <a:p>
            <a:pPr marL="685800" marR="0" lvl="2"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tx1"/>
                </a:solidFill>
                <a:latin typeface="+mn-lt"/>
                <a:ea typeface="+mn-ea"/>
                <a:cs typeface="+mn-cs"/>
              </a:rPr>
              <a:t>Evolution of Network capacity and demand balancing mechanisms </a:t>
            </a:r>
          </a:p>
          <a:p>
            <a:pPr marL="685800" marR="0" lvl="2"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tx1"/>
                </a:solidFill>
                <a:latin typeface="+mn-lt"/>
                <a:ea typeface="+mn-ea"/>
                <a:cs typeface="+mn-cs"/>
              </a:rPr>
              <a:t>ANSPs Flight Data Processing Systems (FDPS) to support the negotiation and more efficient handling in the trajectory information that they will receive from the operator/aircraft. </a:t>
            </a:r>
          </a:p>
          <a:p>
            <a:endParaRPr lang="en-US" dirty="0"/>
          </a:p>
          <a:p>
            <a:pPr marL="512763" marR="0" lvl="1"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tx1"/>
                </a:solidFill>
                <a:latin typeface="+mn-lt"/>
                <a:ea typeface="+mn-ea"/>
                <a:cs typeface="+mn-cs"/>
              </a:rPr>
              <a:t>On the air-ground side, </a:t>
            </a:r>
          </a:p>
          <a:p>
            <a:pPr marL="685800" marR="0" lvl="2"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tx1"/>
                </a:solidFill>
                <a:latin typeface="+mn-lt"/>
                <a:ea typeface="+mn-ea"/>
                <a:cs typeface="+mn-cs"/>
              </a:rPr>
              <a:t>The ability for all systems to make use of the information made available. This means adapted operator flight planning systems (i.e., </a:t>
            </a:r>
            <a:r>
              <a:rPr lang="en-US" sz="1100" kern="1200" dirty="0" err="1">
                <a:solidFill>
                  <a:schemeClr val="tx1"/>
                </a:solidFill>
                <a:latin typeface="+mn-lt"/>
                <a:ea typeface="+mn-ea"/>
                <a:cs typeface="+mn-cs"/>
              </a:rPr>
              <a:t>Computerised</a:t>
            </a:r>
            <a:r>
              <a:rPr lang="en-US" sz="1100" kern="1200" dirty="0">
                <a:solidFill>
                  <a:schemeClr val="tx1"/>
                </a:solidFill>
                <a:latin typeface="+mn-lt"/>
                <a:ea typeface="+mn-ea"/>
                <a:cs typeface="+mn-cs"/>
              </a:rPr>
              <a:t> Flight Plan Service Providers (CFSP)) to use the new FF-ICE capabilities to reduce dispatchers’ and pilots’ workloads in the trajectory negotiation process, as well as to have available solutions to integrate the FMS-computed trajectories with the ground systems. </a:t>
            </a:r>
          </a:p>
          <a:p>
            <a:pPr marL="685800" marR="0" lvl="2"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kern="1200" dirty="0">
                <a:solidFill>
                  <a:schemeClr val="tx1"/>
                </a:solidFill>
                <a:latin typeface="+mn-lt"/>
                <a:ea typeface="+mn-ea"/>
                <a:cs typeface="+mn-cs"/>
              </a:rPr>
              <a:t>The private connection that airlines are setting up to interconnect their Airline Operation Centre (AOC) with the aircraft Electronic Flight Bag (EFB) IP-connected with the ANSPs for safety related information exchanges could be also be a subject that deserves more research. </a:t>
            </a:r>
          </a:p>
          <a:p>
            <a:endParaRPr lang="en-US" dirty="0"/>
          </a:p>
          <a:p>
            <a:r>
              <a:rPr lang="en-US" dirty="0"/>
              <a:t>****CLOSURE****</a:t>
            </a:r>
          </a:p>
        </p:txBody>
      </p:sp>
      <p:sp>
        <p:nvSpPr>
          <p:cNvPr id="4" name="Slide Number Placeholder 3"/>
          <p:cNvSpPr>
            <a:spLocks noGrp="1"/>
          </p:cNvSpPr>
          <p:nvPr>
            <p:ph type="sldNum" sz="quarter" idx="5"/>
          </p:nvPr>
        </p:nvSpPr>
        <p:spPr/>
        <p:txBody>
          <a:bodyPr/>
          <a:lstStyle/>
          <a:p>
            <a:fld id="{F17EFD21-3E0D-4ED5-96F2-31052EE08DB7}" type="slidenum">
              <a:rPr lang="en-US" smtClean="0"/>
              <a:pPr/>
              <a:t>3</a:t>
            </a:fld>
            <a:endParaRPr lang="en-US"/>
          </a:p>
        </p:txBody>
      </p:sp>
    </p:spTree>
    <p:extLst>
      <p:ext uri="{BB962C8B-B14F-4D97-AF65-F5344CB8AC3E}">
        <p14:creationId xmlns:p14="http://schemas.microsoft.com/office/powerpoint/2010/main" val="3536057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WHITE_Title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5DEED-A00F-432E-919B-A31AE102E4CC}"/>
              </a:ext>
            </a:extLst>
          </p:cNvPr>
          <p:cNvSpPr>
            <a:spLocks noGrp="1"/>
          </p:cNvSpPr>
          <p:nvPr>
            <p:ph type="ctrTitle"/>
          </p:nvPr>
        </p:nvSpPr>
        <p:spPr>
          <a:xfrm>
            <a:off x="381000" y="1485900"/>
            <a:ext cx="5904000" cy="2387600"/>
          </a:xfrm>
        </p:spPr>
        <p:txBody>
          <a:bodyPr anchor="t" anchorCtr="0"/>
          <a:lstStyle>
            <a:lvl1pPr algn="l">
              <a:lnSpc>
                <a:spcPts val="5800"/>
              </a:lnSpc>
              <a:defRPr sz="5600">
                <a:solidFill>
                  <a:schemeClr val="accent1"/>
                </a:solidFill>
                <a:latin typeface="+mj-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232A637-F57B-4008-8DC2-4D2B8ECC1A66}"/>
              </a:ext>
            </a:extLst>
          </p:cNvPr>
          <p:cNvSpPr>
            <a:spLocks noGrp="1"/>
          </p:cNvSpPr>
          <p:nvPr>
            <p:ph type="subTitle" idx="1"/>
          </p:nvPr>
        </p:nvSpPr>
        <p:spPr>
          <a:xfrm>
            <a:off x="381000" y="3965575"/>
            <a:ext cx="5904000" cy="1655762"/>
          </a:xfrm>
        </p:spPr>
        <p:txBody>
          <a:bodyPr anchor="t" anchorCtr="0"/>
          <a:lstStyle>
            <a:lvl1pPr marL="0" indent="0" algn="l">
              <a:lnSpc>
                <a:spcPts val="3400"/>
              </a:lnSpc>
              <a:spcBef>
                <a:spcPts val="0"/>
              </a:spcBef>
              <a:spcAft>
                <a:spcPts val="1400"/>
              </a:spcAft>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Freeform 5">
            <a:extLst>
              <a:ext uri="{FF2B5EF4-FFF2-40B4-BE49-F238E27FC236}">
                <a16:creationId xmlns:a16="http://schemas.microsoft.com/office/drawing/2014/main" id="{7013E3A3-37C5-400E-905D-C7BC5CA55E5C}"/>
              </a:ext>
            </a:extLst>
          </p:cNvPr>
          <p:cNvSpPr>
            <a:spLocks noChangeAspect="1" noEditPoints="1"/>
          </p:cNvSpPr>
          <p:nvPr userDrawn="1"/>
        </p:nvSpPr>
        <p:spPr bwMode="auto">
          <a:xfrm>
            <a:off x="10528388" y="5678705"/>
            <a:ext cx="1281937" cy="802800"/>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
        <p:nvSpPr>
          <p:cNvPr id="8" name="Date Placeholder 7">
            <a:extLst>
              <a:ext uri="{FF2B5EF4-FFF2-40B4-BE49-F238E27FC236}">
                <a16:creationId xmlns:a16="http://schemas.microsoft.com/office/drawing/2014/main" id="{BEE11BD8-6580-41DD-940E-B1D1B8B2E210}"/>
              </a:ext>
            </a:extLst>
          </p:cNvPr>
          <p:cNvSpPr>
            <a:spLocks noGrp="1"/>
          </p:cNvSpPr>
          <p:nvPr>
            <p:ph type="dt" sz="half" idx="14"/>
          </p:nvPr>
        </p:nvSpPr>
        <p:spPr/>
        <p:txBody>
          <a:bodyPr/>
          <a:lstStyle>
            <a:lvl1pPr>
              <a:defRPr>
                <a:solidFill>
                  <a:schemeClr val="accent1"/>
                </a:solidFill>
              </a:defRPr>
            </a:lvl1pPr>
          </a:lstStyle>
          <a:p>
            <a:fld id="{D8F5EBA1-C1C2-4F6F-970D-CFE4A81E1DB0}" type="datetime3">
              <a:rPr lang="en-US" smtClean="0"/>
              <a:pPr/>
              <a:t>4 June 2024</a:t>
            </a:fld>
            <a:endParaRPr lang="en-US" dirty="0"/>
          </a:p>
        </p:txBody>
      </p:sp>
      <p:sp>
        <p:nvSpPr>
          <p:cNvPr id="10" name="Footer Placeholder 9">
            <a:extLst>
              <a:ext uri="{FF2B5EF4-FFF2-40B4-BE49-F238E27FC236}">
                <a16:creationId xmlns:a16="http://schemas.microsoft.com/office/drawing/2014/main" id="{897A30E8-35A3-4CE7-93BA-293D648C86FF}"/>
              </a:ext>
            </a:extLst>
          </p:cNvPr>
          <p:cNvSpPr>
            <a:spLocks noGrp="1"/>
          </p:cNvSpPr>
          <p:nvPr>
            <p:ph type="ftr" sz="quarter" idx="15"/>
          </p:nvPr>
        </p:nvSpPr>
        <p:spPr/>
        <p:txBody>
          <a:bodyPr/>
          <a:lstStyle>
            <a:lvl1pPr>
              <a:defRPr>
                <a:solidFill>
                  <a:schemeClr val="accent1"/>
                </a:solidFill>
              </a:defRPr>
            </a:lvl1pPr>
          </a:lstStyle>
          <a:p>
            <a:endParaRPr lang="en-US" dirty="0"/>
          </a:p>
        </p:txBody>
      </p:sp>
      <p:sp>
        <p:nvSpPr>
          <p:cNvPr id="11" name="Slide Number Placeholder 10">
            <a:extLst>
              <a:ext uri="{FF2B5EF4-FFF2-40B4-BE49-F238E27FC236}">
                <a16:creationId xmlns:a16="http://schemas.microsoft.com/office/drawing/2014/main" id="{69738BE3-1506-4C98-A8EE-0BB4912D32CC}"/>
              </a:ext>
            </a:extLst>
          </p:cNvPr>
          <p:cNvSpPr>
            <a:spLocks noGrp="1"/>
          </p:cNvSpPr>
          <p:nvPr>
            <p:ph type="sldNum" sz="quarter" idx="16"/>
          </p:nvPr>
        </p:nvSpPr>
        <p:spPr/>
        <p:txBody>
          <a:bodyPr/>
          <a:lstStyle>
            <a:lvl1pPr>
              <a:defRPr>
                <a:solidFill>
                  <a:schemeClr val="accent1"/>
                </a:solidFill>
              </a:defRPr>
            </a:lvl1pPr>
          </a:lstStyle>
          <a:p>
            <a:fld id="{1A9E565A-6679-4A67-8FB7-14EA342FD6E1}" type="slidenum">
              <a:rPr lang="en-US" smtClean="0"/>
              <a:pPr/>
              <a:t>‹#›</a:t>
            </a:fld>
            <a:endParaRPr lang="en-US" dirty="0"/>
          </a:p>
        </p:txBody>
      </p:sp>
    </p:spTree>
    <p:extLst>
      <p:ext uri="{BB962C8B-B14F-4D97-AF65-F5344CB8AC3E}">
        <p14:creationId xmlns:p14="http://schemas.microsoft.com/office/powerpoint/2010/main" val="131973905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WHITE_TextSlide_1-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821CC-265E-473E-BD96-BC93B6A49D4D}"/>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4C4D5EE-B9EC-4B8B-B697-CD3B955461AE}"/>
              </a:ext>
            </a:extLst>
          </p:cNvPr>
          <p:cNvSpPr>
            <a:spLocks noGrp="1"/>
          </p:cNvSpPr>
          <p:nvPr>
            <p:ph idx="1" hasCustomPrompt="1"/>
          </p:nvPr>
        </p:nvSpPr>
        <p:spPr/>
        <p:txBody>
          <a:bodyPr/>
          <a:lstStyle>
            <a:lvl1pPr>
              <a:defRPr/>
            </a:lvl1pPr>
            <a:lvl2pPr>
              <a:defRPr/>
            </a:lvl2pPr>
            <a:lvl3pPr>
              <a:defRPr/>
            </a:lvl3pPr>
            <a:lvl4pPr>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Date Placeholder 3">
            <a:extLst>
              <a:ext uri="{FF2B5EF4-FFF2-40B4-BE49-F238E27FC236}">
                <a16:creationId xmlns:a16="http://schemas.microsoft.com/office/drawing/2014/main" id="{6FDAC0F2-E162-4565-9679-1193BED926EA}"/>
              </a:ext>
            </a:extLst>
          </p:cNvPr>
          <p:cNvSpPr>
            <a:spLocks noGrp="1"/>
          </p:cNvSpPr>
          <p:nvPr>
            <p:ph type="dt" sz="half" idx="10"/>
          </p:nvPr>
        </p:nvSpPr>
        <p:spPr/>
        <p:txBody>
          <a:bodyPr/>
          <a:lstStyle>
            <a:lvl1pPr>
              <a:defRPr>
                <a:solidFill>
                  <a:schemeClr val="accent1"/>
                </a:solidFill>
              </a:defRPr>
            </a:lvl1pPr>
          </a:lstStyle>
          <a:p>
            <a:fld id="{198937FE-5C9B-40C9-8C55-48EB04CA346C}" type="datetime3">
              <a:rPr lang="en-US" smtClean="0"/>
              <a:pPr/>
              <a:t>4 June 2024</a:t>
            </a:fld>
            <a:endParaRPr lang="en-US"/>
          </a:p>
        </p:txBody>
      </p:sp>
      <p:sp>
        <p:nvSpPr>
          <p:cNvPr id="5" name="Footer Placeholder 4">
            <a:extLst>
              <a:ext uri="{FF2B5EF4-FFF2-40B4-BE49-F238E27FC236}">
                <a16:creationId xmlns:a16="http://schemas.microsoft.com/office/drawing/2014/main" id="{65EF2AD9-AF82-4B19-803C-572B453632B5}"/>
              </a:ext>
            </a:extLst>
          </p:cNvPr>
          <p:cNvSpPr>
            <a:spLocks noGrp="1"/>
          </p:cNvSpPr>
          <p:nvPr>
            <p:ph type="ftr" sz="quarter" idx="11"/>
          </p:nvPr>
        </p:nvSpPr>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8AE3A021-2616-4326-A4F5-4398F8F6104D}"/>
              </a:ext>
            </a:extLst>
          </p:cNvPr>
          <p:cNvSpPr>
            <a:spLocks noGrp="1"/>
          </p:cNvSpPr>
          <p:nvPr>
            <p:ph type="sldNum" sz="quarter" idx="12"/>
          </p:nvPr>
        </p:nvSpPr>
        <p:spPr/>
        <p:txBody>
          <a:bodyPr/>
          <a:lstStyle>
            <a:lvl1pPr>
              <a:defRPr>
                <a:solidFill>
                  <a:schemeClr val="accent1"/>
                </a:solidFill>
              </a:defRPr>
            </a:lvl1pPr>
          </a:lstStyle>
          <a:p>
            <a:fld id="{1A9E565A-6679-4A67-8FB7-14EA342FD6E1}" type="slidenum">
              <a:rPr lang="en-US" smtClean="0"/>
              <a:pPr/>
              <a:t>‹#›</a:t>
            </a:fld>
            <a:endParaRPr lang="en-US"/>
          </a:p>
        </p:txBody>
      </p:sp>
      <p:sp>
        <p:nvSpPr>
          <p:cNvPr id="7" name="Freeform 5">
            <a:extLst>
              <a:ext uri="{FF2B5EF4-FFF2-40B4-BE49-F238E27FC236}">
                <a16:creationId xmlns:a16="http://schemas.microsoft.com/office/drawing/2014/main" id="{0D518933-C06B-479E-8487-1189C2548F67}"/>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12000470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WHITE_TextSlide_2-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37838-0F4C-4B60-9EA9-A72EA5539849}"/>
              </a:ext>
            </a:extLst>
          </p:cNvPr>
          <p:cNvSpPr>
            <a:spLocks noGrp="1"/>
          </p:cNvSpPr>
          <p:nvPr>
            <p:ph type="title"/>
          </p:nvPr>
        </p:nvSpPr>
        <p:spPr>
          <a:xfrm>
            <a:off x="381000" y="365125"/>
            <a:ext cx="11429324" cy="609398"/>
          </a:xfrm>
        </p:spPr>
        <p:txBody>
          <a:bodyPr/>
          <a:lstStyle>
            <a:lvl1pPr>
              <a:defRPr>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4CB9B81-F331-4A9C-BE92-11CAB2A6B4B3}"/>
              </a:ext>
            </a:extLst>
          </p:cNvPr>
          <p:cNvSpPr>
            <a:spLocks noGrp="1"/>
          </p:cNvSpPr>
          <p:nvPr>
            <p:ph sz="half" idx="1" hasCustomPrompt="1"/>
          </p:nvPr>
        </p:nvSpPr>
        <p:spPr>
          <a:xfrm>
            <a:off x="381676" y="1485900"/>
            <a:ext cx="5523824" cy="4267200"/>
          </a:xfrm>
        </p:spPr>
        <p:txBody>
          <a:bodyPr/>
          <a:lstStyle>
            <a:lvl1pPr>
              <a:defRPr/>
            </a:lvl1pPr>
            <a:lvl2pPr>
              <a:defRPr/>
            </a:lvl2pPr>
            <a:lvl3pPr>
              <a:defRPr/>
            </a:lvl3pPr>
            <a:lvl4pPr>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Content Placeholder 3">
            <a:extLst>
              <a:ext uri="{FF2B5EF4-FFF2-40B4-BE49-F238E27FC236}">
                <a16:creationId xmlns:a16="http://schemas.microsoft.com/office/drawing/2014/main" id="{A6FE12FA-2958-4BD2-846B-0E828DE720BE}"/>
              </a:ext>
            </a:extLst>
          </p:cNvPr>
          <p:cNvSpPr>
            <a:spLocks noGrp="1"/>
          </p:cNvSpPr>
          <p:nvPr>
            <p:ph sz="half" idx="2" hasCustomPrompt="1"/>
          </p:nvPr>
        </p:nvSpPr>
        <p:spPr>
          <a:xfrm>
            <a:off x="6287176" y="1485900"/>
            <a:ext cx="5523824" cy="4267200"/>
          </a:xfrm>
        </p:spPr>
        <p:txBody>
          <a:bodyPr/>
          <a:lstStyle>
            <a:lvl1pPr>
              <a:defRPr/>
            </a:lvl1pPr>
            <a:lvl2pPr>
              <a:defRPr/>
            </a:lvl2pPr>
            <a:lvl3pPr>
              <a:defRPr/>
            </a:lvl3pPr>
            <a:lvl4pPr>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Date Placeholder 4">
            <a:extLst>
              <a:ext uri="{FF2B5EF4-FFF2-40B4-BE49-F238E27FC236}">
                <a16:creationId xmlns:a16="http://schemas.microsoft.com/office/drawing/2014/main" id="{AA5227B3-9D23-4B0B-B20D-E90AB0E09E52}"/>
              </a:ext>
            </a:extLst>
          </p:cNvPr>
          <p:cNvSpPr>
            <a:spLocks noGrp="1"/>
          </p:cNvSpPr>
          <p:nvPr>
            <p:ph type="dt" sz="half" idx="10"/>
          </p:nvPr>
        </p:nvSpPr>
        <p:spPr/>
        <p:txBody>
          <a:bodyPr/>
          <a:lstStyle>
            <a:lvl1pPr>
              <a:defRPr>
                <a:solidFill>
                  <a:schemeClr val="accent1"/>
                </a:solidFill>
              </a:defRPr>
            </a:lvl1pPr>
          </a:lstStyle>
          <a:p>
            <a:fld id="{97C326BA-A1F7-4E33-88FC-B76359D35FF4}" type="datetime3">
              <a:rPr lang="en-US" smtClean="0"/>
              <a:pPr/>
              <a:t>4 June 2024</a:t>
            </a:fld>
            <a:endParaRPr lang="en-US"/>
          </a:p>
        </p:txBody>
      </p:sp>
      <p:sp>
        <p:nvSpPr>
          <p:cNvPr id="6" name="Footer Placeholder 5">
            <a:extLst>
              <a:ext uri="{FF2B5EF4-FFF2-40B4-BE49-F238E27FC236}">
                <a16:creationId xmlns:a16="http://schemas.microsoft.com/office/drawing/2014/main" id="{3AF83FD3-9274-482A-8C94-F5BC022606D3}"/>
              </a:ext>
            </a:extLst>
          </p:cNvPr>
          <p:cNvSpPr>
            <a:spLocks noGrp="1"/>
          </p:cNvSpPr>
          <p:nvPr>
            <p:ph type="ftr" sz="quarter" idx="11"/>
          </p:nvPr>
        </p:nvSpPr>
        <p:spPr/>
        <p:txBody>
          <a:bodyPr/>
          <a:lstStyle>
            <a:lvl1pPr>
              <a:defRPr>
                <a:solidFill>
                  <a:schemeClr val="accent1"/>
                </a:solidFill>
              </a:defRPr>
            </a:lvl1pPr>
          </a:lstStyle>
          <a:p>
            <a:endParaRPr lang="en-US"/>
          </a:p>
        </p:txBody>
      </p:sp>
      <p:sp>
        <p:nvSpPr>
          <p:cNvPr id="7" name="Slide Number Placeholder 6">
            <a:extLst>
              <a:ext uri="{FF2B5EF4-FFF2-40B4-BE49-F238E27FC236}">
                <a16:creationId xmlns:a16="http://schemas.microsoft.com/office/drawing/2014/main" id="{ECC19CC5-1292-4F3E-AC14-45654E86320F}"/>
              </a:ext>
            </a:extLst>
          </p:cNvPr>
          <p:cNvSpPr>
            <a:spLocks noGrp="1"/>
          </p:cNvSpPr>
          <p:nvPr>
            <p:ph type="sldNum" sz="quarter" idx="12"/>
          </p:nvPr>
        </p:nvSpPr>
        <p:spPr/>
        <p:txBody>
          <a:bodyPr/>
          <a:lstStyle>
            <a:lvl1pPr>
              <a:defRPr>
                <a:solidFill>
                  <a:schemeClr val="accent1"/>
                </a:solidFill>
              </a:defRPr>
            </a:lvl1pPr>
          </a:lstStyle>
          <a:p>
            <a:fld id="{1A9E565A-6679-4A67-8FB7-14EA342FD6E1}" type="slidenum">
              <a:rPr lang="en-US" smtClean="0"/>
              <a:pPr/>
              <a:t>‹#›</a:t>
            </a:fld>
            <a:endParaRPr lang="en-US"/>
          </a:p>
        </p:txBody>
      </p:sp>
      <p:sp>
        <p:nvSpPr>
          <p:cNvPr id="8" name="Freeform 5">
            <a:extLst>
              <a:ext uri="{FF2B5EF4-FFF2-40B4-BE49-F238E27FC236}">
                <a16:creationId xmlns:a16="http://schemas.microsoft.com/office/drawing/2014/main" id="{5B7B4106-2F1F-45B9-9A64-FAC3DF7E09F5}"/>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50071345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WHITE_Title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D976F-6FAA-4B37-814C-E2540D4155CD}"/>
              </a:ext>
            </a:extLst>
          </p:cNvPr>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3" name="Date Placeholder 2">
            <a:extLst>
              <a:ext uri="{FF2B5EF4-FFF2-40B4-BE49-F238E27FC236}">
                <a16:creationId xmlns:a16="http://schemas.microsoft.com/office/drawing/2014/main" id="{0F0BFC25-F2D8-40D7-96BA-C0F78F6A687A}"/>
              </a:ext>
            </a:extLst>
          </p:cNvPr>
          <p:cNvSpPr>
            <a:spLocks noGrp="1"/>
          </p:cNvSpPr>
          <p:nvPr>
            <p:ph type="dt" sz="half" idx="10"/>
          </p:nvPr>
        </p:nvSpPr>
        <p:spPr/>
        <p:txBody>
          <a:bodyPr/>
          <a:lstStyle>
            <a:lvl1pPr>
              <a:defRPr>
                <a:solidFill>
                  <a:schemeClr val="accent1"/>
                </a:solidFill>
              </a:defRPr>
            </a:lvl1pPr>
          </a:lstStyle>
          <a:p>
            <a:fld id="{F82CEB40-7C69-47E5-9106-E566935D3F53}" type="datetime3">
              <a:rPr lang="en-US" smtClean="0"/>
              <a:pPr/>
              <a:t>4 June 2024</a:t>
            </a:fld>
            <a:endParaRPr lang="en-US"/>
          </a:p>
        </p:txBody>
      </p:sp>
      <p:sp>
        <p:nvSpPr>
          <p:cNvPr id="4" name="Footer Placeholder 3">
            <a:extLst>
              <a:ext uri="{FF2B5EF4-FFF2-40B4-BE49-F238E27FC236}">
                <a16:creationId xmlns:a16="http://schemas.microsoft.com/office/drawing/2014/main" id="{D0EEA34B-ADB0-4A9B-A944-DB4F9AB7A20C}"/>
              </a:ext>
            </a:extLst>
          </p:cNvPr>
          <p:cNvSpPr>
            <a:spLocks noGrp="1"/>
          </p:cNvSpPr>
          <p:nvPr>
            <p:ph type="ftr" sz="quarter" idx="11"/>
          </p:nvPr>
        </p:nvSpPr>
        <p:spPr/>
        <p:txBody>
          <a:bodyPr/>
          <a:lstStyle>
            <a:lvl1pPr>
              <a:defRPr>
                <a:solidFill>
                  <a:schemeClr val="accent1"/>
                </a:solidFill>
              </a:defRPr>
            </a:lvl1pPr>
          </a:lstStyle>
          <a:p>
            <a:endParaRPr lang="en-US"/>
          </a:p>
        </p:txBody>
      </p:sp>
      <p:sp>
        <p:nvSpPr>
          <p:cNvPr id="5" name="Slide Number Placeholder 4">
            <a:extLst>
              <a:ext uri="{FF2B5EF4-FFF2-40B4-BE49-F238E27FC236}">
                <a16:creationId xmlns:a16="http://schemas.microsoft.com/office/drawing/2014/main" id="{E72EE72B-8C4F-4C4B-8E3A-D7A4D706EB14}"/>
              </a:ext>
            </a:extLst>
          </p:cNvPr>
          <p:cNvSpPr>
            <a:spLocks noGrp="1"/>
          </p:cNvSpPr>
          <p:nvPr>
            <p:ph type="sldNum" sz="quarter" idx="12"/>
          </p:nvPr>
        </p:nvSpPr>
        <p:spPr/>
        <p:txBody>
          <a:bodyPr/>
          <a:lstStyle>
            <a:lvl1pPr>
              <a:defRPr>
                <a:solidFill>
                  <a:schemeClr val="accent1"/>
                </a:solidFill>
              </a:defRPr>
            </a:lvl1pPr>
          </a:lstStyle>
          <a:p>
            <a:fld id="{1A9E565A-6679-4A67-8FB7-14EA342FD6E1}" type="slidenum">
              <a:rPr lang="en-US" smtClean="0"/>
              <a:pPr/>
              <a:t>‹#›</a:t>
            </a:fld>
            <a:endParaRPr lang="en-US"/>
          </a:p>
        </p:txBody>
      </p:sp>
      <p:sp>
        <p:nvSpPr>
          <p:cNvPr id="6" name="Freeform 5">
            <a:extLst>
              <a:ext uri="{FF2B5EF4-FFF2-40B4-BE49-F238E27FC236}">
                <a16:creationId xmlns:a16="http://schemas.microsoft.com/office/drawing/2014/main" id="{9E037E20-29EF-410F-AA70-D50FAE88B30D}"/>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0199121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WHITE_Blank">
    <p:spTree>
      <p:nvGrpSpPr>
        <p:cNvPr id="1" name=""/>
        <p:cNvGrpSpPr/>
        <p:nvPr/>
      </p:nvGrpSpPr>
      <p:grpSpPr>
        <a:xfrm>
          <a:off x="0" y="0"/>
          <a:ext cx="0" cy="0"/>
          <a:chOff x="0" y="0"/>
          <a:chExt cx="0" cy="0"/>
        </a:xfrm>
      </p:grpSpPr>
      <p:sp>
        <p:nvSpPr>
          <p:cNvPr id="5" name="Freeform 5">
            <a:extLst>
              <a:ext uri="{FF2B5EF4-FFF2-40B4-BE49-F238E27FC236}">
                <a16:creationId xmlns:a16="http://schemas.microsoft.com/office/drawing/2014/main" id="{1A86010D-9F01-497B-8478-6CF04E7FA292}"/>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
        <p:nvSpPr>
          <p:cNvPr id="6" name="Date Placeholder 5">
            <a:extLst>
              <a:ext uri="{FF2B5EF4-FFF2-40B4-BE49-F238E27FC236}">
                <a16:creationId xmlns:a16="http://schemas.microsoft.com/office/drawing/2014/main" id="{358FB484-E257-4956-8FB5-C4732E104901}"/>
              </a:ext>
            </a:extLst>
          </p:cNvPr>
          <p:cNvSpPr>
            <a:spLocks noGrp="1"/>
          </p:cNvSpPr>
          <p:nvPr>
            <p:ph type="dt" sz="half" idx="10"/>
          </p:nvPr>
        </p:nvSpPr>
        <p:spPr/>
        <p:txBody>
          <a:bodyPr/>
          <a:lstStyle>
            <a:lvl1pPr>
              <a:defRPr>
                <a:solidFill>
                  <a:schemeClr val="accent1"/>
                </a:solidFill>
              </a:defRPr>
            </a:lvl1pPr>
          </a:lstStyle>
          <a:p>
            <a:fld id="{D8F5EBA1-C1C2-4F6F-970D-CFE4A81E1DB0}" type="datetime3">
              <a:rPr lang="en-US" smtClean="0"/>
              <a:pPr/>
              <a:t>4 June 2024</a:t>
            </a:fld>
            <a:endParaRPr lang="en-US" dirty="0"/>
          </a:p>
        </p:txBody>
      </p:sp>
      <p:sp>
        <p:nvSpPr>
          <p:cNvPr id="7" name="Footer Placeholder 6">
            <a:extLst>
              <a:ext uri="{FF2B5EF4-FFF2-40B4-BE49-F238E27FC236}">
                <a16:creationId xmlns:a16="http://schemas.microsoft.com/office/drawing/2014/main" id="{9AF5AAFD-95B3-4157-BBB5-7CC40DB355FC}"/>
              </a:ext>
            </a:extLst>
          </p:cNvPr>
          <p:cNvSpPr>
            <a:spLocks noGrp="1"/>
          </p:cNvSpPr>
          <p:nvPr>
            <p:ph type="ftr" sz="quarter" idx="11"/>
          </p:nvPr>
        </p:nvSpPr>
        <p:spPr/>
        <p:txBody>
          <a:bodyPr/>
          <a:lstStyle>
            <a:lvl1pPr>
              <a:defRPr>
                <a:solidFill>
                  <a:schemeClr val="accent1"/>
                </a:solidFill>
              </a:defRPr>
            </a:lvl1pPr>
          </a:lstStyle>
          <a:p>
            <a:endParaRPr lang="en-US" dirty="0"/>
          </a:p>
        </p:txBody>
      </p:sp>
      <p:sp>
        <p:nvSpPr>
          <p:cNvPr id="8" name="Slide Number Placeholder 7">
            <a:extLst>
              <a:ext uri="{FF2B5EF4-FFF2-40B4-BE49-F238E27FC236}">
                <a16:creationId xmlns:a16="http://schemas.microsoft.com/office/drawing/2014/main" id="{BA34BD8F-0033-4927-AA44-05B0484E30FA}"/>
              </a:ext>
            </a:extLst>
          </p:cNvPr>
          <p:cNvSpPr>
            <a:spLocks noGrp="1"/>
          </p:cNvSpPr>
          <p:nvPr>
            <p:ph type="sldNum" sz="quarter" idx="12"/>
          </p:nvPr>
        </p:nvSpPr>
        <p:spPr/>
        <p:txBody>
          <a:bodyPr/>
          <a:lstStyle>
            <a:lvl1pPr>
              <a:defRPr>
                <a:solidFill>
                  <a:schemeClr val="accent1"/>
                </a:solidFill>
              </a:defRPr>
            </a:lvl1pPr>
          </a:lstStyle>
          <a:p>
            <a:fld id="{1A9E565A-6679-4A67-8FB7-14EA342FD6E1}" type="slidenum">
              <a:rPr lang="en-US" smtClean="0"/>
              <a:pPr/>
              <a:t>‹#›</a:t>
            </a:fld>
            <a:endParaRPr lang="en-US" dirty="0"/>
          </a:p>
        </p:txBody>
      </p:sp>
    </p:spTree>
    <p:extLst>
      <p:ext uri="{BB962C8B-B14F-4D97-AF65-F5344CB8AC3E}">
        <p14:creationId xmlns:p14="http://schemas.microsoft.com/office/powerpoint/2010/main" val="382744740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HITE_ThankYou-1">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DBB8F16C-570A-470A-AC41-3DFDC1411C30}"/>
              </a:ext>
            </a:extLst>
          </p:cNvPr>
          <p:cNvSpPr>
            <a:spLocks noGrp="1"/>
          </p:cNvSpPr>
          <p:nvPr>
            <p:ph type="pic" sz="quarter" idx="13"/>
          </p:nvPr>
        </p:nvSpPr>
        <p:spPr>
          <a:xfrm>
            <a:off x="6448425" y="0"/>
            <a:ext cx="5753100" cy="5753100"/>
          </a:xfrm>
          <a:custGeom>
            <a:avLst/>
            <a:gdLst>
              <a:gd name="connsiteX0" fmla="*/ 0 w 5753100"/>
              <a:gd name="connsiteY0" fmla="*/ 0 h 5753100"/>
              <a:gd name="connsiteX1" fmla="*/ 5753100 w 5753100"/>
              <a:gd name="connsiteY1" fmla="*/ 0 h 5753100"/>
              <a:gd name="connsiteX2" fmla="*/ 5753100 w 5753100"/>
              <a:gd name="connsiteY2" fmla="*/ 5753100 h 5753100"/>
              <a:gd name="connsiteX3" fmla="*/ 5742127 w 5753100"/>
              <a:gd name="connsiteY3" fmla="*/ 5753100 h 5753100"/>
              <a:gd name="connsiteX4" fmla="*/ 4388 w 5753100"/>
              <a:gd name="connsiteY4" fmla="*/ 297076 h 5753100"/>
              <a:gd name="connsiteX5" fmla="*/ 0 w 5753100"/>
              <a:gd name="connsiteY5" fmla="*/ 123264 h 575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53100" h="5753100">
                <a:moveTo>
                  <a:pt x="0" y="0"/>
                </a:moveTo>
                <a:lnTo>
                  <a:pt x="5753100" y="0"/>
                </a:lnTo>
                <a:lnTo>
                  <a:pt x="5753100" y="5753100"/>
                </a:lnTo>
                <a:lnTo>
                  <a:pt x="5742127" y="5753100"/>
                </a:lnTo>
                <a:cubicBezTo>
                  <a:pt x="2667478" y="5753100"/>
                  <a:pt x="158214" y="3337026"/>
                  <a:pt x="4388" y="297076"/>
                </a:cubicBezTo>
                <a:lnTo>
                  <a:pt x="0" y="123264"/>
                </a:lnTo>
                <a:close/>
              </a:path>
            </a:pathLst>
          </a:custGeom>
          <a:solidFill>
            <a:schemeClr val="bg2">
              <a:lumMod val="90000"/>
            </a:schemeClr>
          </a:solidFill>
        </p:spPr>
        <p:txBody>
          <a:bodyPr wrap="square" anchor="ctr" anchorCtr="0">
            <a:noAutofit/>
          </a:bodyPr>
          <a:lstStyle>
            <a:lvl1pPr algn="ctr">
              <a:defRPr/>
            </a:lvl1pPr>
          </a:lstStyle>
          <a:p>
            <a:r>
              <a:rPr lang="en-US"/>
              <a:t>Click icon to add picture</a:t>
            </a:r>
          </a:p>
        </p:txBody>
      </p:sp>
      <p:sp>
        <p:nvSpPr>
          <p:cNvPr id="4" name="Date Placeholder 3">
            <a:extLst>
              <a:ext uri="{FF2B5EF4-FFF2-40B4-BE49-F238E27FC236}">
                <a16:creationId xmlns:a16="http://schemas.microsoft.com/office/drawing/2014/main" id="{6FDAC0F2-E162-4565-9679-1193BED926EA}"/>
              </a:ext>
            </a:extLst>
          </p:cNvPr>
          <p:cNvSpPr>
            <a:spLocks noGrp="1"/>
          </p:cNvSpPr>
          <p:nvPr>
            <p:ph type="dt" sz="half" idx="10"/>
          </p:nvPr>
        </p:nvSpPr>
        <p:spPr/>
        <p:txBody>
          <a:bodyPr/>
          <a:lstStyle>
            <a:lvl1pPr>
              <a:defRPr>
                <a:solidFill>
                  <a:schemeClr val="accent1"/>
                </a:solidFill>
              </a:defRPr>
            </a:lvl1pPr>
          </a:lstStyle>
          <a:p>
            <a:fld id="{547513D5-8313-4D89-8E49-067C97135D8A}" type="datetime3">
              <a:rPr lang="en-US" smtClean="0"/>
              <a:pPr/>
              <a:t>4 June 2024</a:t>
            </a:fld>
            <a:endParaRPr lang="en-US"/>
          </a:p>
        </p:txBody>
      </p:sp>
      <p:sp>
        <p:nvSpPr>
          <p:cNvPr id="5" name="Footer Placeholder 4">
            <a:extLst>
              <a:ext uri="{FF2B5EF4-FFF2-40B4-BE49-F238E27FC236}">
                <a16:creationId xmlns:a16="http://schemas.microsoft.com/office/drawing/2014/main" id="{65EF2AD9-AF82-4B19-803C-572B453632B5}"/>
              </a:ext>
            </a:extLst>
          </p:cNvPr>
          <p:cNvSpPr>
            <a:spLocks noGrp="1"/>
          </p:cNvSpPr>
          <p:nvPr>
            <p:ph type="ftr" sz="quarter" idx="11"/>
          </p:nvPr>
        </p:nvSpPr>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8AE3A021-2616-4326-A4F5-4398F8F6104D}"/>
              </a:ext>
            </a:extLst>
          </p:cNvPr>
          <p:cNvSpPr>
            <a:spLocks noGrp="1"/>
          </p:cNvSpPr>
          <p:nvPr>
            <p:ph type="sldNum" sz="quarter" idx="12"/>
          </p:nvPr>
        </p:nvSpPr>
        <p:spPr/>
        <p:txBody>
          <a:bodyPr/>
          <a:lstStyle>
            <a:lvl1pPr>
              <a:defRPr>
                <a:solidFill>
                  <a:schemeClr val="accent1"/>
                </a:solidFill>
              </a:defRPr>
            </a:lvl1pPr>
          </a:lstStyle>
          <a:p>
            <a:fld id="{1A9E565A-6679-4A67-8FB7-14EA342FD6E1}" type="slidenum">
              <a:rPr lang="en-US" smtClean="0"/>
              <a:pPr/>
              <a:t>‹#›</a:t>
            </a:fld>
            <a:endParaRPr lang="en-US"/>
          </a:p>
        </p:txBody>
      </p:sp>
      <p:sp>
        <p:nvSpPr>
          <p:cNvPr id="7" name="Title 1">
            <a:extLst>
              <a:ext uri="{FF2B5EF4-FFF2-40B4-BE49-F238E27FC236}">
                <a16:creationId xmlns:a16="http://schemas.microsoft.com/office/drawing/2014/main" id="{587FC103-9DE1-4F89-B054-F6510798AE30}"/>
              </a:ext>
            </a:extLst>
          </p:cNvPr>
          <p:cNvSpPr>
            <a:spLocks noGrp="1"/>
          </p:cNvSpPr>
          <p:nvPr>
            <p:ph type="title" hasCustomPrompt="1"/>
          </p:nvPr>
        </p:nvSpPr>
        <p:spPr>
          <a:xfrm>
            <a:off x="381000" y="381000"/>
            <a:ext cx="4736592" cy="3048000"/>
          </a:xfrm>
        </p:spPr>
        <p:txBody>
          <a:bodyPr anchor="t" anchorCtr="0"/>
          <a:lstStyle>
            <a:lvl1pPr>
              <a:defRPr sz="5400">
                <a:solidFill>
                  <a:schemeClr val="accent1"/>
                </a:solidFill>
              </a:defRPr>
            </a:lvl1pPr>
          </a:lstStyle>
          <a:p>
            <a:r>
              <a:rPr lang="en-US" dirty="0"/>
              <a:t>Click to edit thank you style</a:t>
            </a:r>
          </a:p>
        </p:txBody>
      </p:sp>
      <p:sp>
        <p:nvSpPr>
          <p:cNvPr id="8" name="Content Placeholder 2">
            <a:extLst>
              <a:ext uri="{FF2B5EF4-FFF2-40B4-BE49-F238E27FC236}">
                <a16:creationId xmlns:a16="http://schemas.microsoft.com/office/drawing/2014/main" id="{1455B940-1A19-45DC-8F22-530EFA8E4ADA}"/>
              </a:ext>
            </a:extLst>
          </p:cNvPr>
          <p:cNvSpPr>
            <a:spLocks noGrp="1"/>
          </p:cNvSpPr>
          <p:nvPr>
            <p:ph sz="half" idx="1" hasCustomPrompt="1"/>
          </p:nvPr>
        </p:nvSpPr>
        <p:spPr>
          <a:xfrm>
            <a:off x="381000" y="3429000"/>
            <a:ext cx="4736592" cy="2438536"/>
          </a:xfrm>
        </p:spPr>
        <p:txBody>
          <a:bodyPr/>
          <a:lstStyle>
            <a:lvl1pPr>
              <a:defRPr/>
            </a:lvl1pPr>
          </a:lstStyle>
          <a:p>
            <a:pPr lvl="0"/>
            <a:r>
              <a:rPr lang="en-US" dirty="0"/>
              <a:t>Edit contact or sign off information</a:t>
            </a:r>
          </a:p>
        </p:txBody>
      </p:sp>
      <p:sp>
        <p:nvSpPr>
          <p:cNvPr id="9" name="Freeform 5">
            <a:extLst>
              <a:ext uri="{FF2B5EF4-FFF2-40B4-BE49-F238E27FC236}">
                <a16:creationId xmlns:a16="http://schemas.microsoft.com/office/drawing/2014/main" id="{0F5EA913-91DE-4286-B6E6-13E414E82212}"/>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32405099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losing">
    <p:bg>
      <p:bgPr>
        <a:solidFill>
          <a:schemeClr val="tx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0EC33D5-3999-44C6-9532-91CD8B516690}"/>
              </a:ext>
            </a:extLst>
          </p:cNvPr>
          <p:cNvSpPr/>
          <p:nvPr userDrawn="1"/>
        </p:nvSpPr>
        <p:spPr>
          <a:xfrm>
            <a:off x="387350" y="1990725"/>
            <a:ext cx="4572000" cy="2879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31520" tIns="0" rIns="0" bIns="0" anchor="ctr"/>
          <a:lstStyle/>
          <a:p>
            <a:pPr eaLnBrk="1" fontAlgn="auto" hangingPunct="1">
              <a:spcBef>
                <a:spcPts val="0"/>
              </a:spcBef>
              <a:spcAft>
                <a:spcPts val="600"/>
              </a:spcAft>
              <a:defRPr/>
            </a:pPr>
            <a:endParaRPr lang="en-US" sz="1400" dirty="0">
              <a:solidFill>
                <a:srgbClr val="000000"/>
              </a:solidFill>
              <a:latin typeface="Aktiv Grotesk Medium"/>
            </a:endParaRPr>
          </a:p>
          <a:p>
            <a:pPr eaLnBrk="1" fontAlgn="auto" hangingPunct="1">
              <a:spcBef>
                <a:spcPts val="0"/>
              </a:spcBef>
              <a:spcAft>
                <a:spcPts val="600"/>
              </a:spcAft>
              <a:defRPr/>
            </a:pPr>
            <a:endParaRPr lang="en-US" sz="1400" dirty="0">
              <a:solidFill>
                <a:srgbClr val="000000"/>
              </a:solidFill>
            </a:endParaRPr>
          </a:p>
          <a:p>
            <a:pPr eaLnBrk="1" fontAlgn="auto" hangingPunct="1">
              <a:spcBef>
                <a:spcPts val="0"/>
              </a:spcBef>
              <a:spcAft>
                <a:spcPts val="600"/>
              </a:spcAft>
              <a:defRPr/>
            </a:pPr>
            <a:r>
              <a:rPr lang="en-US" sz="1000" dirty="0">
                <a:solidFill>
                  <a:srgbClr val="000000"/>
                </a:solidFill>
                <a:latin typeface="Aktiv Grotesk Medium"/>
              </a:rPr>
              <a:t>iata.org</a:t>
            </a:r>
          </a:p>
          <a:p>
            <a:pPr eaLnBrk="1" fontAlgn="auto" hangingPunct="1">
              <a:spcBef>
                <a:spcPts val="0"/>
              </a:spcBef>
              <a:spcAft>
                <a:spcPts val="600"/>
              </a:spcAft>
              <a:defRPr/>
            </a:pPr>
            <a:r>
              <a:rPr lang="en-US" sz="1000" dirty="0">
                <a:solidFill>
                  <a:srgbClr val="1E32FA"/>
                </a:solidFill>
              </a:rPr>
              <a:t>International Air Transport Association</a:t>
            </a:r>
            <a:br>
              <a:rPr lang="en-US" sz="1000" dirty="0">
                <a:solidFill>
                  <a:srgbClr val="1E32FA"/>
                </a:solidFill>
              </a:rPr>
            </a:br>
            <a:br>
              <a:rPr lang="en-US" sz="1000" dirty="0">
                <a:solidFill>
                  <a:srgbClr val="1E32FA"/>
                </a:solidFill>
              </a:rPr>
            </a:br>
            <a:endParaRPr lang="en-US" sz="1000" dirty="0">
              <a:solidFill>
                <a:srgbClr val="1E32FA"/>
              </a:solidFill>
            </a:endParaRPr>
          </a:p>
        </p:txBody>
      </p:sp>
      <p:sp>
        <p:nvSpPr>
          <p:cNvPr id="10" name="Freeform 5">
            <a:extLst>
              <a:ext uri="{FF2B5EF4-FFF2-40B4-BE49-F238E27FC236}">
                <a16:creationId xmlns:a16="http://schemas.microsoft.com/office/drawing/2014/main" id="{E541C649-6AF7-49DF-82C1-7EA08F7DEA3D}"/>
              </a:ext>
            </a:extLst>
          </p:cNvPr>
          <p:cNvSpPr>
            <a:spLocks noChangeAspect="1" noEditPoints="1"/>
          </p:cNvSpPr>
          <p:nvPr userDrawn="1"/>
        </p:nvSpPr>
        <p:spPr bwMode="auto">
          <a:xfrm>
            <a:off x="10910888" y="5918200"/>
            <a:ext cx="900112" cy="563563"/>
          </a:xfrm>
          <a:custGeom>
            <a:avLst/>
            <a:gdLst>
              <a:gd name="T0" fmla="*/ 2147483646 w 1920"/>
              <a:gd name="T1" fmla="*/ 2147483646 h 1200"/>
              <a:gd name="T2" fmla="*/ 2147483646 w 1920"/>
              <a:gd name="T3" fmla="*/ 2147483646 h 1200"/>
              <a:gd name="T4" fmla="*/ 2147483646 w 1920"/>
              <a:gd name="T5" fmla="*/ 2147483646 h 1200"/>
              <a:gd name="T6" fmla="*/ 2147483646 w 1920"/>
              <a:gd name="T7" fmla="*/ 2147483646 h 1200"/>
              <a:gd name="T8" fmla="*/ 2147483646 w 1920"/>
              <a:gd name="T9" fmla="*/ 2147483646 h 1200"/>
              <a:gd name="T10" fmla="*/ 2147483646 w 1920"/>
              <a:gd name="T11" fmla="*/ 2147483646 h 1200"/>
              <a:gd name="T12" fmla="*/ 2147483646 w 1920"/>
              <a:gd name="T13" fmla="*/ 2147483646 h 1200"/>
              <a:gd name="T14" fmla="*/ 2147483646 w 1920"/>
              <a:gd name="T15" fmla="*/ 2147483646 h 1200"/>
              <a:gd name="T16" fmla="*/ 2147483646 w 1920"/>
              <a:gd name="T17" fmla="*/ 2147483646 h 1200"/>
              <a:gd name="T18" fmla="*/ 2147483646 w 1920"/>
              <a:gd name="T19" fmla="*/ 2147483646 h 1200"/>
              <a:gd name="T20" fmla="*/ 2147483646 w 1920"/>
              <a:gd name="T21" fmla="*/ 2147483646 h 1200"/>
              <a:gd name="T22" fmla="*/ 2147483646 w 1920"/>
              <a:gd name="T23" fmla="*/ 2147483646 h 1200"/>
              <a:gd name="T24" fmla="*/ 2147483646 w 1920"/>
              <a:gd name="T25" fmla="*/ 2147483646 h 1200"/>
              <a:gd name="T26" fmla="*/ 2147483646 w 1920"/>
              <a:gd name="T27" fmla="*/ 2147483646 h 1200"/>
              <a:gd name="T28" fmla="*/ 2147483646 w 1920"/>
              <a:gd name="T29" fmla="*/ 2147483646 h 1200"/>
              <a:gd name="T30" fmla="*/ 2147483646 w 1920"/>
              <a:gd name="T31" fmla="*/ 2147483646 h 1200"/>
              <a:gd name="T32" fmla="*/ 2147483646 w 1920"/>
              <a:gd name="T33" fmla="*/ 2147483646 h 1200"/>
              <a:gd name="T34" fmla="*/ 2147483646 w 1920"/>
              <a:gd name="T35" fmla="*/ 2147483646 h 1200"/>
              <a:gd name="T36" fmla="*/ 2147483646 w 1920"/>
              <a:gd name="T37" fmla="*/ 0 h 1200"/>
              <a:gd name="T38" fmla="*/ 2147483646 w 1920"/>
              <a:gd name="T39" fmla="*/ 2147483646 h 1200"/>
              <a:gd name="T40" fmla="*/ 2147483646 w 1920"/>
              <a:gd name="T41" fmla="*/ 2147483646 h 1200"/>
              <a:gd name="T42" fmla="*/ 2147483646 w 1920"/>
              <a:gd name="T43" fmla="*/ 2147483646 h 1200"/>
              <a:gd name="T44" fmla="*/ 2147483646 w 1920"/>
              <a:gd name="T45" fmla="*/ 2147483646 h 1200"/>
              <a:gd name="T46" fmla="*/ 2147483646 w 1920"/>
              <a:gd name="T47" fmla="*/ 2147483646 h 1200"/>
              <a:gd name="T48" fmla="*/ 2147483646 w 1920"/>
              <a:gd name="T49" fmla="*/ 2147483646 h 1200"/>
              <a:gd name="T50" fmla="*/ 2147483646 w 1920"/>
              <a:gd name="T51" fmla="*/ 2147483646 h 1200"/>
              <a:gd name="T52" fmla="*/ 2147483646 w 1920"/>
              <a:gd name="T53" fmla="*/ 2147483646 h 1200"/>
              <a:gd name="T54" fmla="*/ 2147483646 w 1920"/>
              <a:gd name="T55" fmla="*/ 2147483646 h 1200"/>
              <a:gd name="T56" fmla="*/ 2147483646 w 1920"/>
              <a:gd name="T57" fmla="*/ 2147483646 h 1200"/>
              <a:gd name="T58" fmla="*/ 0 w 1920"/>
              <a:gd name="T59" fmla="*/ 2147483646 h 1200"/>
              <a:gd name="T60" fmla="*/ 2147483646 w 1920"/>
              <a:gd name="T61" fmla="*/ 2147483646 h 1200"/>
              <a:gd name="T62" fmla="*/ 2147483646 w 1920"/>
              <a:gd name="T63" fmla="*/ 2147483646 h 1200"/>
              <a:gd name="T64" fmla="*/ 2147483646 w 1920"/>
              <a:gd name="T65" fmla="*/ 2147483646 h 1200"/>
              <a:gd name="T66" fmla="*/ 2147483646 w 1920"/>
              <a:gd name="T67" fmla="*/ 2147483646 h 1200"/>
              <a:gd name="T68" fmla="*/ 2147483646 w 1920"/>
              <a:gd name="T69" fmla="*/ 2147483646 h 1200"/>
              <a:gd name="T70" fmla="*/ 2147483646 w 1920"/>
              <a:gd name="T71" fmla="*/ 2147483646 h 1200"/>
              <a:gd name="T72" fmla="*/ 2147483646 w 1920"/>
              <a:gd name="T73" fmla="*/ 2147483646 h 1200"/>
              <a:gd name="T74" fmla="*/ 2147483646 w 1920"/>
              <a:gd name="T75" fmla="*/ 2147483646 h 1200"/>
              <a:gd name="T76" fmla="*/ 2147483646 w 1920"/>
              <a:gd name="T77" fmla="*/ 2147483646 h 1200"/>
              <a:gd name="T78" fmla="*/ 2147483646 w 1920"/>
              <a:gd name="T79" fmla="*/ 2147483646 h 1200"/>
              <a:gd name="T80" fmla="*/ 2147483646 w 1920"/>
              <a:gd name="T81" fmla="*/ 2147483646 h 1200"/>
              <a:gd name="T82" fmla="*/ 2147483646 w 1920"/>
              <a:gd name="T83" fmla="*/ 2147483646 h 1200"/>
              <a:gd name="T84" fmla="*/ 2147483646 w 1920"/>
              <a:gd name="T85" fmla="*/ 2147483646 h 1200"/>
              <a:gd name="T86" fmla="*/ 2147483646 w 1920"/>
              <a:gd name="T87" fmla="*/ 2147483646 h 1200"/>
              <a:gd name="T88" fmla="*/ 2147483646 w 1920"/>
              <a:gd name="T89" fmla="*/ 2147483646 h 1200"/>
              <a:gd name="T90" fmla="*/ 2147483646 w 1920"/>
              <a:gd name="T91" fmla="*/ 2147483646 h 1200"/>
              <a:gd name="T92" fmla="*/ 2147483646 w 1920"/>
              <a:gd name="T93" fmla="*/ 2147483646 h 1200"/>
              <a:gd name="T94" fmla="*/ 2147483646 w 1920"/>
              <a:gd name="T95" fmla="*/ 2147483646 h 1200"/>
              <a:gd name="T96" fmla="*/ 2147483646 w 1920"/>
              <a:gd name="T97" fmla="*/ 2147483646 h 12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nvGrpSpPr>
          <p:cNvPr id="12" name="Group 8">
            <a:extLst>
              <a:ext uri="{FF2B5EF4-FFF2-40B4-BE49-F238E27FC236}">
                <a16:creationId xmlns:a16="http://schemas.microsoft.com/office/drawing/2014/main" id="{D91561A2-0838-454D-AE91-47AC475601B3}"/>
              </a:ext>
            </a:extLst>
          </p:cNvPr>
          <p:cNvGrpSpPr>
            <a:grpSpLocks/>
          </p:cNvGrpSpPr>
          <p:nvPr/>
        </p:nvGrpSpPr>
        <p:grpSpPr bwMode="auto">
          <a:xfrm>
            <a:off x="577850" y="2182813"/>
            <a:ext cx="4129088" cy="2492375"/>
            <a:chOff x="578222" y="1669971"/>
            <a:chExt cx="4128309" cy="2492419"/>
          </a:xfrm>
        </p:grpSpPr>
        <p:grpSp>
          <p:nvGrpSpPr>
            <p:cNvPr id="13" name="Group 9">
              <a:extLst>
                <a:ext uri="{FF2B5EF4-FFF2-40B4-BE49-F238E27FC236}">
                  <a16:creationId xmlns:a16="http://schemas.microsoft.com/office/drawing/2014/main" id="{CC8F4D7C-E48B-41FD-87DA-9B1772FFE14D}"/>
                </a:ext>
              </a:extLst>
            </p:cNvPr>
            <p:cNvGrpSpPr>
              <a:grpSpLocks/>
            </p:cNvGrpSpPr>
            <p:nvPr/>
          </p:nvGrpSpPr>
          <p:grpSpPr bwMode="auto">
            <a:xfrm>
              <a:off x="578222" y="1669971"/>
              <a:ext cx="280635" cy="2492419"/>
              <a:chOff x="552822" y="1765908"/>
              <a:chExt cx="280635" cy="2492419"/>
            </a:xfrm>
          </p:grpSpPr>
          <p:grpSp>
            <p:nvGrpSpPr>
              <p:cNvPr id="15" name="Group 11">
                <a:extLst>
                  <a:ext uri="{FF2B5EF4-FFF2-40B4-BE49-F238E27FC236}">
                    <a16:creationId xmlns:a16="http://schemas.microsoft.com/office/drawing/2014/main" id="{3982703C-E4D2-47A1-8D96-B126F2CB2275}"/>
                  </a:ext>
                </a:extLst>
              </p:cNvPr>
              <p:cNvGrpSpPr>
                <a:grpSpLocks/>
              </p:cNvGrpSpPr>
              <p:nvPr/>
            </p:nvGrpSpPr>
            <p:grpSpPr bwMode="auto">
              <a:xfrm>
                <a:off x="552822" y="1765908"/>
                <a:ext cx="280635" cy="281019"/>
                <a:chOff x="1190997" y="2689833"/>
                <a:chExt cx="280635" cy="281019"/>
              </a:xfrm>
            </p:grpSpPr>
            <p:sp>
              <p:nvSpPr>
                <p:cNvPr id="44" name="Freeform 5">
                  <a:extLst>
                    <a:ext uri="{FF2B5EF4-FFF2-40B4-BE49-F238E27FC236}">
                      <a16:creationId xmlns:a16="http://schemas.microsoft.com/office/drawing/2014/main" id="{89D00627-BCB2-4786-800E-484EA05A776C}"/>
                    </a:ext>
                  </a:extLst>
                </p:cNvPr>
                <p:cNvSpPr>
                  <a:spLocks noChangeAspect="1"/>
                </p:cNvSpPr>
                <p:nvPr/>
              </p:nvSpPr>
              <p:spPr bwMode="auto">
                <a:xfrm>
                  <a:off x="1288971" y="2689833"/>
                  <a:ext cx="182661" cy="182880"/>
                </a:xfrm>
                <a:custGeom>
                  <a:avLst/>
                  <a:gdLst>
                    <a:gd name="T0" fmla="*/ 0 w 3326"/>
                    <a:gd name="T1" fmla="*/ 2147483646 h 3330"/>
                    <a:gd name="T2" fmla="*/ 0 w 3326"/>
                    <a:gd name="T3" fmla="*/ 0 h 3330"/>
                    <a:gd name="T4" fmla="*/ 2147483646 w 3326"/>
                    <a:gd name="T5" fmla="*/ 2147483646 h 3330"/>
                    <a:gd name="T6" fmla="*/ 0 w 3326"/>
                    <a:gd name="T7" fmla="*/ 2147483646 h 33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326" h="3330">
                      <a:moveTo>
                        <a:pt x="0" y="3330"/>
                      </a:moveTo>
                      <a:lnTo>
                        <a:pt x="0" y="0"/>
                      </a:lnTo>
                      <a:lnTo>
                        <a:pt x="3326" y="3330"/>
                      </a:lnTo>
                      <a:lnTo>
                        <a:pt x="0" y="333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5" name="Freeform 5">
                  <a:extLst>
                    <a:ext uri="{FF2B5EF4-FFF2-40B4-BE49-F238E27FC236}">
                      <a16:creationId xmlns:a16="http://schemas.microsoft.com/office/drawing/2014/main" id="{0CBC7F59-0936-41C7-A80B-C9363E2045E8}"/>
                    </a:ext>
                  </a:extLst>
                </p:cNvPr>
                <p:cNvSpPr>
                  <a:spLocks noChangeAspect="1"/>
                </p:cNvSpPr>
                <p:nvPr/>
              </p:nvSpPr>
              <p:spPr bwMode="auto">
                <a:xfrm>
                  <a:off x="1233852" y="2693008"/>
                  <a:ext cx="228557" cy="228604"/>
                </a:xfrm>
                <a:custGeom>
                  <a:avLst/>
                  <a:gdLst>
                    <a:gd name="T0" fmla="*/ 0 w 3326"/>
                    <a:gd name="T1" fmla="*/ 3330 h 3330"/>
                    <a:gd name="T2" fmla="*/ 0 w 3326"/>
                    <a:gd name="T3" fmla="*/ 0 h 3330"/>
                    <a:gd name="T4" fmla="*/ 3326 w 3326"/>
                    <a:gd name="T5" fmla="*/ 3330 h 3330"/>
                    <a:gd name="T6" fmla="*/ 0 w 3326"/>
                    <a:gd name="T7" fmla="*/ 3330 h 3330"/>
                  </a:gdLst>
                  <a:ahLst/>
                  <a:cxnLst>
                    <a:cxn ang="0">
                      <a:pos x="T0" y="T1"/>
                    </a:cxn>
                    <a:cxn ang="0">
                      <a:pos x="T2" y="T3"/>
                    </a:cxn>
                    <a:cxn ang="0">
                      <a:pos x="T4" y="T5"/>
                    </a:cxn>
                    <a:cxn ang="0">
                      <a:pos x="T6" y="T7"/>
                    </a:cxn>
                  </a:cxnLst>
                  <a:rect l="0" t="0" r="r" b="b"/>
                  <a:pathLst>
                    <a:path w="3326" h="3330">
                      <a:moveTo>
                        <a:pt x="0" y="3330"/>
                      </a:moveTo>
                      <a:lnTo>
                        <a:pt x="0" y="0"/>
                      </a:lnTo>
                      <a:lnTo>
                        <a:pt x="3326" y="3330"/>
                      </a:lnTo>
                      <a:lnTo>
                        <a:pt x="0" y="3330"/>
                      </a:lnTo>
                      <a:close/>
                    </a:path>
                  </a:pathLst>
                </a:custGeom>
                <a:solidFill>
                  <a:schemeClr val="accent3"/>
                </a:solidFill>
                <a:ln>
                  <a:noFill/>
                </a:ln>
              </p:spPr>
              <p:txBody>
                <a:bodyPr/>
                <a:lstStyle/>
                <a:p>
                  <a:pPr eaLnBrk="1" fontAlgn="auto" hangingPunct="1">
                    <a:spcBef>
                      <a:spcPts val="0"/>
                    </a:spcBef>
                    <a:spcAft>
                      <a:spcPts val="0"/>
                    </a:spcAft>
                    <a:defRPr/>
                  </a:pPr>
                  <a:endParaRPr lang="en-GB" dirty="0">
                    <a:latin typeface="+mn-lt"/>
                  </a:endParaRPr>
                </a:p>
              </p:txBody>
            </p:sp>
            <p:sp>
              <p:nvSpPr>
                <p:cNvPr id="46" name="Freeform 5">
                  <a:extLst>
                    <a:ext uri="{FF2B5EF4-FFF2-40B4-BE49-F238E27FC236}">
                      <a16:creationId xmlns:a16="http://schemas.microsoft.com/office/drawing/2014/main" id="{2EA77515-81A1-4FCC-B19E-0527357D1BFA}"/>
                    </a:ext>
                  </a:extLst>
                </p:cNvPr>
                <p:cNvSpPr>
                  <a:spLocks noChangeAspect="1"/>
                </p:cNvSpPr>
                <p:nvPr/>
              </p:nvSpPr>
              <p:spPr bwMode="auto">
                <a:xfrm>
                  <a:off x="1190997" y="2696532"/>
                  <a:ext cx="273991" cy="274320"/>
                </a:xfrm>
                <a:custGeom>
                  <a:avLst/>
                  <a:gdLst>
                    <a:gd name="T0" fmla="*/ 0 w 3326"/>
                    <a:gd name="T1" fmla="*/ 2147483646 h 3330"/>
                    <a:gd name="T2" fmla="*/ 0 w 3326"/>
                    <a:gd name="T3" fmla="*/ 0 h 3330"/>
                    <a:gd name="T4" fmla="*/ 2147483646 w 3326"/>
                    <a:gd name="T5" fmla="*/ 2147483646 h 3330"/>
                    <a:gd name="T6" fmla="*/ 0 w 3326"/>
                    <a:gd name="T7" fmla="*/ 2147483646 h 33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326" h="3330">
                      <a:moveTo>
                        <a:pt x="0" y="3330"/>
                      </a:moveTo>
                      <a:lnTo>
                        <a:pt x="0" y="0"/>
                      </a:lnTo>
                      <a:lnTo>
                        <a:pt x="3326" y="3330"/>
                      </a:lnTo>
                      <a:lnTo>
                        <a:pt x="0" y="333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grpSp>
            <p:nvGrpSpPr>
              <p:cNvPr id="16" name="Group 12">
                <a:extLst>
                  <a:ext uri="{FF2B5EF4-FFF2-40B4-BE49-F238E27FC236}">
                    <a16:creationId xmlns:a16="http://schemas.microsoft.com/office/drawing/2014/main" id="{F3F8E15F-9B6A-449C-8592-86790009563B}"/>
                  </a:ext>
                </a:extLst>
              </p:cNvPr>
              <p:cNvGrpSpPr>
                <a:grpSpLocks/>
              </p:cNvGrpSpPr>
              <p:nvPr/>
            </p:nvGrpSpPr>
            <p:grpSpPr bwMode="auto">
              <a:xfrm>
                <a:off x="552822" y="2161991"/>
                <a:ext cx="274384" cy="320366"/>
                <a:chOff x="555970" y="2300397"/>
                <a:chExt cx="274384" cy="320366"/>
              </a:xfrm>
            </p:grpSpPr>
            <p:sp>
              <p:nvSpPr>
                <p:cNvPr id="40" name="Rectangle 39">
                  <a:extLst>
                    <a:ext uri="{FF2B5EF4-FFF2-40B4-BE49-F238E27FC236}">
                      <a16:creationId xmlns:a16="http://schemas.microsoft.com/office/drawing/2014/main" id="{C1079238-BB5B-4C45-A3DA-E28D757C4419}"/>
                    </a:ext>
                  </a:extLst>
                </p:cNvPr>
                <p:cNvSpPr>
                  <a:spLocks noChangeArrowheads="1"/>
                </p:cNvSpPr>
                <p:nvPr/>
              </p:nvSpPr>
              <p:spPr bwMode="auto">
                <a:xfrm>
                  <a:off x="555970" y="2412323"/>
                  <a:ext cx="92058" cy="182565"/>
                </a:xfrm>
                <a:prstGeom prst="rect">
                  <a:avLst/>
                </a:prstGeom>
                <a:solidFill>
                  <a:schemeClr val="accent3"/>
                </a:solidFill>
                <a:ln>
                  <a:noFill/>
                </a:ln>
              </p:spPr>
              <p:txBody>
                <a:bodyPr/>
                <a:lstStyle/>
                <a:p>
                  <a:pPr eaLnBrk="1" fontAlgn="auto" hangingPunct="1">
                    <a:spcBef>
                      <a:spcPts val="0"/>
                    </a:spcBef>
                    <a:spcAft>
                      <a:spcPts val="0"/>
                    </a:spcAft>
                    <a:defRPr/>
                  </a:pPr>
                  <a:endParaRPr lang="en-GB" dirty="0">
                    <a:latin typeface="+mn-lt"/>
                  </a:endParaRPr>
                </a:p>
              </p:txBody>
            </p:sp>
            <p:sp>
              <p:nvSpPr>
                <p:cNvPr id="41" name="Freeform 5">
                  <a:extLst>
                    <a:ext uri="{FF2B5EF4-FFF2-40B4-BE49-F238E27FC236}">
                      <a16:creationId xmlns:a16="http://schemas.microsoft.com/office/drawing/2014/main" id="{B36FE7F8-E20B-40B9-8654-C72A65E0AD69}"/>
                    </a:ext>
                  </a:extLst>
                </p:cNvPr>
                <p:cNvSpPr>
                  <a:spLocks noChangeAspect="1"/>
                </p:cNvSpPr>
                <p:nvPr/>
              </p:nvSpPr>
              <p:spPr bwMode="auto">
                <a:xfrm rot="-8100000">
                  <a:off x="693275" y="2483685"/>
                  <a:ext cx="136997" cy="137160"/>
                </a:xfrm>
                <a:custGeom>
                  <a:avLst/>
                  <a:gdLst>
                    <a:gd name="T0" fmla="*/ 2147483646 w 3326"/>
                    <a:gd name="T1" fmla="*/ 2147483646 h 3330"/>
                    <a:gd name="T2" fmla="*/ 2147483646 w 3326"/>
                    <a:gd name="T3" fmla="*/ 2147483646 h 3330"/>
                    <a:gd name="T4" fmla="*/ 2147483646 w 3326"/>
                    <a:gd name="T5" fmla="*/ 2147483646 h 3330"/>
                    <a:gd name="T6" fmla="*/ 2147483646 w 3326"/>
                    <a:gd name="T7" fmla="*/ 2147483646 h 3330"/>
                    <a:gd name="T8" fmla="*/ 0 w 3326"/>
                    <a:gd name="T9" fmla="*/ 2147483646 h 3330"/>
                    <a:gd name="T10" fmla="*/ 2147483646 w 3326"/>
                    <a:gd name="T11" fmla="*/ 2147483646 h 3330"/>
                    <a:gd name="T12" fmla="*/ 2147483646 w 3326"/>
                    <a:gd name="T13" fmla="*/ 2147483646 h 3330"/>
                    <a:gd name="T14" fmla="*/ 2147483646 w 3326"/>
                    <a:gd name="T15" fmla="*/ 0 h 3330"/>
                    <a:gd name="T16" fmla="*/ 2147483646 w 3326"/>
                    <a:gd name="T17" fmla="*/ 2147483646 h 33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26" h="3330">
                      <a:moveTo>
                        <a:pt x="1109" y="555"/>
                      </a:moveTo>
                      <a:lnTo>
                        <a:pt x="1663" y="1110"/>
                      </a:lnTo>
                      <a:lnTo>
                        <a:pt x="1109" y="1665"/>
                      </a:lnTo>
                      <a:lnTo>
                        <a:pt x="554" y="1110"/>
                      </a:lnTo>
                      <a:lnTo>
                        <a:pt x="0" y="1665"/>
                      </a:lnTo>
                      <a:lnTo>
                        <a:pt x="1663" y="3330"/>
                      </a:lnTo>
                      <a:lnTo>
                        <a:pt x="3326" y="1665"/>
                      </a:lnTo>
                      <a:lnTo>
                        <a:pt x="1663" y="0"/>
                      </a:lnTo>
                      <a:lnTo>
                        <a:pt x="1109" y="555"/>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2" name="Freeform 5">
                  <a:extLst>
                    <a:ext uri="{FF2B5EF4-FFF2-40B4-BE49-F238E27FC236}">
                      <a16:creationId xmlns:a16="http://schemas.microsoft.com/office/drawing/2014/main" id="{5134A8EC-D44E-4ED3-8C18-5E6E1E940642}"/>
                    </a:ext>
                  </a:extLst>
                </p:cNvPr>
                <p:cNvSpPr>
                  <a:spLocks noChangeAspect="1"/>
                </p:cNvSpPr>
                <p:nvPr/>
              </p:nvSpPr>
              <p:spPr bwMode="auto">
                <a:xfrm rot="-2700000">
                  <a:off x="555970" y="2300397"/>
                  <a:ext cx="91440" cy="91550"/>
                </a:xfrm>
                <a:custGeom>
                  <a:avLst/>
                  <a:gdLst>
                    <a:gd name="T0" fmla="*/ 0 w 3326"/>
                    <a:gd name="T1" fmla="*/ 2147483646 h 3330"/>
                    <a:gd name="T2" fmla="*/ 0 w 3326"/>
                    <a:gd name="T3" fmla="*/ 0 h 3330"/>
                    <a:gd name="T4" fmla="*/ 2147483646 w 3326"/>
                    <a:gd name="T5" fmla="*/ 2147483646 h 3330"/>
                    <a:gd name="T6" fmla="*/ 0 w 3326"/>
                    <a:gd name="T7" fmla="*/ 2147483646 h 33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326" h="3330">
                      <a:moveTo>
                        <a:pt x="0" y="3330"/>
                      </a:moveTo>
                      <a:lnTo>
                        <a:pt x="0" y="0"/>
                      </a:lnTo>
                      <a:lnTo>
                        <a:pt x="3326" y="3330"/>
                      </a:lnTo>
                      <a:lnTo>
                        <a:pt x="0" y="333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3" name="Freeform 5">
                  <a:extLst>
                    <a:ext uri="{FF2B5EF4-FFF2-40B4-BE49-F238E27FC236}">
                      <a16:creationId xmlns:a16="http://schemas.microsoft.com/office/drawing/2014/main" id="{4F80E523-C043-42A7-96F1-A3E6463AC812}"/>
                    </a:ext>
                  </a:extLst>
                </p:cNvPr>
                <p:cNvSpPr>
                  <a:spLocks noChangeAspect="1"/>
                </p:cNvSpPr>
                <p:nvPr/>
              </p:nvSpPr>
              <p:spPr bwMode="auto">
                <a:xfrm rot="-8100000">
                  <a:off x="601836" y="2483685"/>
                  <a:ext cx="136997" cy="137160"/>
                </a:xfrm>
                <a:custGeom>
                  <a:avLst/>
                  <a:gdLst>
                    <a:gd name="T0" fmla="*/ 2147483646 w 3326"/>
                    <a:gd name="T1" fmla="*/ 2147483646 h 3330"/>
                    <a:gd name="T2" fmla="*/ 2147483646 w 3326"/>
                    <a:gd name="T3" fmla="*/ 2147483646 h 3330"/>
                    <a:gd name="T4" fmla="*/ 2147483646 w 3326"/>
                    <a:gd name="T5" fmla="*/ 2147483646 h 3330"/>
                    <a:gd name="T6" fmla="*/ 2147483646 w 3326"/>
                    <a:gd name="T7" fmla="*/ 2147483646 h 3330"/>
                    <a:gd name="T8" fmla="*/ 0 w 3326"/>
                    <a:gd name="T9" fmla="*/ 2147483646 h 3330"/>
                    <a:gd name="T10" fmla="*/ 2147483646 w 3326"/>
                    <a:gd name="T11" fmla="*/ 2147483646 h 3330"/>
                    <a:gd name="T12" fmla="*/ 2147483646 w 3326"/>
                    <a:gd name="T13" fmla="*/ 2147483646 h 3330"/>
                    <a:gd name="T14" fmla="*/ 2147483646 w 3326"/>
                    <a:gd name="T15" fmla="*/ 0 h 3330"/>
                    <a:gd name="T16" fmla="*/ 2147483646 w 3326"/>
                    <a:gd name="T17" fmla="*/ 2147483646 h 33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26" h="3330">
                      <a:moveTo>
                        <a:pt x="1109" y="555"/>
                      </a:moveTo>
                      <a:lnTo>
                        <a:pt x="1663" y="1110"/>
                      </a:lnTo>
                      <a:lnTo>
                        <a:pt x="1109" y="1665"/>
                      </a:lnTo>
                      <a:lnTo>
                        <a:pt x="554" y="1110"/>
                      </a:lnTo>
                      <a:lnTo>
                        <a:pt x="0" y="1665"/>
                      </a:lnTo>
                      <a:lnTo>
                        <a:pt x="1663" y="3330"/>
                      </a:lnTo>
                      <a:lnTo>
                        <a:pt x="3326" y="1665"/>
                      </a:lnTo>
                      <a:lnTo>
                        <a:pt x="1663" y="0"/>
                      </a:lnTo>
                      <a:lnTo>
                        <a:pt x="1109" y="555"/>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grpSp>
            <p:nvGrpSpPr>
              <p:cNvPr id="17" name="Group 13">
                <a:extLst>
                  <a:ext uri="{FF2B5EF4-FFF2-40B4-BE49-F238E27FC236}">
                    <a16:creationId xmlns:a16="http://schemas.microsoft.com/office/drawing/2014/main" id="{E57A1E7B-746A-4529-A369-17951C05D287}"/>
                  </a:ext>
                </a:extLst>
              </p:cNvPr>
              <p:cNvGrpSpPr>
                <a:grpSpLocks/>
              </p:cNvGrpSpPr>
              <p:nvPr/>
            </p:nvGrpSpPr>
            <p:grpSpPr bwMode="auto">
              <a:xfrm>
                <a:off x="552822" y="2597420"/>
                <a:ext cx="228600" cy="215823"/>
                <a:chOff x="556235" y="2608733"/>
                <a:chExt cx="228600" cy="215823"/>
              </a:xfrm>
            </p:grpSpPr>
            <p:sp>
              <p:nvSpPr>
                <p:cNvPr id="35" name="Freeform 5">
                  <a:extLst>
                    <a:ext uri="{FF2B5EF4-FFF2-40B4-BE49-F238E27FC236}">
                      <a16:creationId xmlns:a16="http://schemas.microsoft.com/office/drawing/2014/main" id="{1CD55123-2CA8-45A9-BADE-38C321E69568}"/>
                    </a:ext>
                  </a:extLst>
                </p:cNvPr>
                <p:cNvSpPr>
                  <a:spLocks noChangeAspect="1"/>
                </p:cNvSpPr>
                <p:nvPr/>
              </p:nvSpPr>
              <p:spPr bwMode="auto">
                <a:xfrm flipH="1" flipV="1">
                  <a:off x="583671" y="2620946"/>
                  <a:ext cx="182662" cy="182880"/>
                </a:xfrm>
                <a:custGeom>
                  <a:avLst/>
                  <a:gdLst>
                    <a:gd name="T0" fmla="*/ 0 w 2880"/>
                    <a:gd name="T1" fmla="*/ 0 h 2880"/>
                    <a:gd name="T2" fmla="*/ 2147483646 w 2880"/>
                    <a:gd name="T3" fmla="*/ 2147483646 h 2880"/>
                    <a:gd name="T4" fmla="*/ 2147483646 w 2880"/>
                    <a:gd name="T5" fmla="*/ 0 h 2880"/>
                    <a:gd name="T6" fmla="*/ 0 w 2880"/>
                    <a:gd name="T7" fmla="*/ 0 h 28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80" h="2880">
                      <a:moveTo>
                        <a:pt x="0" y="0"/>
                      </a:moveTo>
                      <a:cubicBezTo>
                        <a:pt x="0" y="1591"/>
                        <a:pt x="1289" y="2880"/>
                        <a:pt x="2880" y="2880"/>
                      </a:cubicBezTo>
                      <a:cubicBezTo>
                        <a:pt x="2880" y="0"/>
                        <a:pt x="2880" y="0"/>
                        <a:pt x="2880" y="0"/>
                      </a:cubicBez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6" name="Rectangle 35">
                  <a:extLst>
                    <a:ext uri="{FF2B5EF4-FFF2-40B4-BE49-F238E27FC236}">
                      <a16:creationId xmlns:a16="http://schemas.microsoft.com/office/drawing/2014/main" id="{5826C1B9-EBE4-4436-A5B1-737E0317927B}"/>
                    </a:ext>
                  </a:extLst>
                </p:cNvPr>
                <p:cNvSpPr>
                  <a:spLocks noChangeAspect="1" noChangeArrowheads="1"/>
                </p:cNvSpPr>
                <p:nvPr/>
              </p:nvSpPr>
              <p:spPr bwMode="auto">
                <a:xfrm>
                  <a:off x="670514" y="2612261"/>
                  <a:ext cx="36506" cy="365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ktiv Grotesk" panose="020B0504020202020204" pitchFamily="34" charset="0"/>
                    </a:defRPr>
                  </a:lvl1pPr>
                  <a:lvl2pPr marL="742950" indent="-285750">
                    <a:defRPr>
                      <a:solidFill>
                        <a:schemeClr val="tx1"/>
                      </a:solidFill>
                      <a:latin typeface="Aktiv Grotesk" panose="020B0504020202020204" pitchFamily="34" charset="0"/>
                    </a:defRPr>
                  </a:lvl2pPr>
                  <a:lvl3pPr marL="1143000" indent="-228600">
                    <a:defRPr>
                      <a:solidFill>
                        <a:schemeClr val="tx1"/>
                      </a:solidFill>
                      <a:latin typeface="Aktiv Grotesk" panose="020B0504020202020204" pitchFamily="34" charset="0"/>
                    </a:defRPr>
                  </a:lvl3pPr>
                  <a:lvl4pPr marL="1600200" indent="-228600">
                    <a:defRPr>
                      <a:solidFill>
                        <a:schemeClr val="tx1"/>
                      </a:solidFill>
                      <a:latin typeface="Aktiv Grotesk" panose="020B0504020202020204" pitchFamily="34" charset="0"/>
                    </a:defRPr>
                  </a:lvl4pPr>
                  <a:lvl5pPr marL="2057400" indent="-228600">
                    <a:defRPr>
                      <a:solidFill>
                        <a:schemeClr val="tx1"/>
                      </a:solidFill>
                      <a:latin typeface="Aktiv Grotesk" panose="020B0504020202020204" pitchFamily="34" charset="0"/>
                    </a:defRPr>
                  </a:lvl5pPr>
                  <a:lvl6pPr marL="2514600" indent="-228600" fontAlgn="base">
                    <a:spcBef>
                      <a:spcPct val="0"/>
                    </a:spcBef>
                    <a:spcAft>
                      <a:spcPct val="0"/>
                    </a:spcAft>
                    <a:defRPr>
                      <a:solidFill>
                        <a:schemeClr val="tx1"/>
                      </a:solidFill>
                      <a:latin typeface="Aktiv Grotesk" panose="020B0504020202020204" pitchFamily="34" charset="0"/>
                    </a:defRPr>
                  </a:lvl6pPr>
                  <a:lvl7pPr marL="2971800" indent="-228600" fontAlgn="base">
                    <a:spcBef>
                      <a:spcPct val="0"/>
                    </a:spcBef>
                    <a:spcAft>
                      <a:spcPct val="0"/>
                    </a:spcAft>
                    <a:defRPr>
                      <a:solidFill>
                        <a:schemeClr val="tx1"/>
                      </a:solidFill>
                      <a:latin typeface="Aktiv Grotesk" panose="020B0504020202020204" pitchFamily="34" charset="0"/>
                    </a:defRPr>
                  </a:lvl7pPr>
                  <a:lvl8pPr marL="3429000" indent="-228600" fontAlgn="base">
                    <a:spcBef>
                      <a:spcPct val="0"/>
                    </a:spcBef>
                    <a:spcAft>
                      <a:spcPct val="0"/>
                    </a:spcAft>
                    <a:defRPr>
                      <a:solidFill>
                        <a:schemeClr val="tx1"/>
                      </a:solidFill>
                      <a:latin typeface="Aktiv Grotesk" panose="020B0504020202020204" pitchFamily="34" charset="0"/>
                    </a:defRPr>
                  </a:lvl8pPr>
                  <a:lvl9pPr marL="3886200" indent="-228600" fontAlgn="base">
                    <a:spcBef>
                      <a:spcPct val="0"/>
                    </a:spcBef>
                    <a:spcAft>
                      <a:spcPct val="0"/>
                    </a:spcAft>
                    <a:defRPr>
                      <a:solidFill>
                        <a:schemeClr val="tx1"/>
                      </a:solidFill>
                      <a:latin typeface="Aktiv Grotesk" panose="020B0504020202020204" pitchFamily="34" charset="0"/>
                    </a:defRPr>
                  </a:lvl9pPr>
                </a:lstStyle>
                <a:p>
                  <a:pPr eaLnBrk="1" hangingPunct="1">
                    <a:defRPr/>
                  </a:pPr>
                  <a:endParaRPr lang="en-GB" altLang="en-US" dirty="0"/>
                </a:p>
              </p:txBody>
            </p:sp>
            <p:sp>
              <p:nvSpPr>
                <p:cNvPr id="37" name="Freeform 5">
                  <a:extLst>
                    <a:ext uri="{FF2B5EF4-FFF2-40B4-BE49-F238E27FC236}">
                      <a16:creationId xmlns:a16="http://schemas.microsoft.com/office/drawing/2014/main" id="{48910368-97B0-4EA4-9CAF-1FE6C9537141}"/>
                    </a:ext>
                  </a:extLst>
                </p:cNvPr>
                <p:cNvSpPr>
                  <a:spLocks noChangeAspect="1"/>
                </p:cNvSpPr>
                <p:nvPr/>
              </p:nvSpPr>
              <p:spPr bwMode="auto">
                <a:xfrm rot="5400000">
                  <a:off x="562562" y="2602760"/>
                  <a:ext cx="215904" cy="228557"/>
                </a:xfrm>
                <a:custGeom>
                  <a:avLst/>
                  <a:gdLst>
                    <a:gd name="T0" fmla="*/ 2772 w 3326"/>
                    <a:gd name="T1" fmla="*/ 0 h 3330"/>
                    <a:gd name="T2" fmla="*/ 2772 w 3326"/>
                    <a:gd name="T3" fmla="*/ 2775 h 3330"/>
                    <a:gd name="T4" fmla="*/ 0 w 3326"/>
                    <a:gd name="T5" fmla="*/ 2775 h 3330"/>
                    <a:gd name="T6" fmla="*/ 0 w 3326"/>
                    <a:gd name="T7" fmla="*/ 3330 h 3330"/>
                    <a:gd name="T8" fmla="*/ 2772 w 3326"/>
                    <a:gd name="T9" fmla="*/ 3330 h 3330"/>
                    <a:gd name="T10" fmla="*/ 3326 w 3326"/>
                    <a:gd name="T11" fmla="*/ 3330 h 3330"/>
                    <a:gd name="T12" fmla="*/ 3326 w 3326"/>
                    <a:gd name="T13" fmla="*/ 2775 h 3330"/>
                    <a:gd name="T14" fmla="*/ 3326 w 3326"/>
                    <a:gd name="T15" fmla="*/ 0 h 3330"/>
                    <a:gd name="T16" fmla="*/ 2772 w 3326"/>
                    <a:gd name="T17" fmla="*/ 0 h 3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6" h="3330">
                      <a:moveTo>
                        <a:pt x="2772" y="0"/>
                      </a:moveTo>
                      <a:lnTo>
                        <a:pt x="2772" y="2775"/>
                      </a:lnTo>
                      <a:lnTo>
                        <a:pt x="0" y="2775"/>
                      </a:lnTo>
                      <a:lnTo>
                        <a:pt x="0" y="3330"/>
                      </a:lnTo>
                      <a:lnTo>
                        <a:pt x="2772" y="3330"/>
                      </a:lnTo>
                      <a:lnTo>
                        <a:pt x="3326" y="3330"/>
                      </a:lnTo>
                      <a:lnTo>
                        <a:pt x="3326" y="2775"/>
                      </a:lnTo>
                      <a:lnTo>
                        <a:pt x="3326" y="0"/>
                      </a:lnTo>
                      <a:lnTo>
                        <a:pt x="2772" y="0"/>
                      </a:lnTo>
                      <a:close/>
                    </a:path>
                  </a:pathLst>
                </a:custGeom>
                <a:solidFill>
                  <a:schemeClr val="accent3"/>
                </a:solidFill>
                <a:ln>
                  <a:noFill/>
                </a:ln>
              </p:spPr>
              <p:txBody>
                <a:bodyPr/>
                <a:lstStyle/>
                <a:p>
                  <a:pPr eaLnBrk="1" fontAlgn="auto" hangingPunct="1">
                    <a:spcBef>
                      <a:spcPts val="0"/>
                    </a:spcBef>
                    <a:spcAft>
                      <a:spcPts val="0"/>
                    </a:spcAft>
                    <a:defRPr/>
                  </a:pPr>
                  <a:endParaRPr lang="en-GB" dirty="0">
                    <a:latin typeface="+mn-lt"/>
                  </a:endParaRPr>
                </a:p>
              </p:txBody>
            </p:sp>
            <p:sp>
              <p:nvSpPr>
                <p:cNvPr id="38" name="Rectangle 37">
                  <a:extLst>
                    <a:ext uri="{FF2B5EF4-FFF2-40B4-BE49-F238E27FC236}">
                      <a16:creationId xmlns:a16="http://schemas.microsoft.com/office/drawing/2014/main" id="{06A94D1B-17EF-4C13-8CF3-83460F9BC2D0}"/>
                    </a:ext>
                  </a:extLst>
                </p:cNvPr>
                <p:cNvSpPr>
                  <a:spLocks noChangeAspect="1" noChangeArrowheads="1"/>
                </p:cNvSpPr>
                <p:nvPr/>
              </p:nvSpPr>
              <p:spPr bwMode="auto">
                <a:xfrm>
                  <a:off x="627660" y="2690050"/>
                  <a:ext cx="36505" cy="3651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ktiv Grotesk" panose="020B0504020202020204" pitchFamily="34" charset="0"/>
                    </a:defRPr>
                  </a:lvl1pPr>
                  <a:lvl2pPr marL="742950" indent="-285750">
                    <a:defRPr>
                      <a:solidFill>
                        <a:schemeClr val="tx1"/>
                      </a:solidFill>
                      <a:latin typeface="Aktiv Grotesk" panose="020B0504020202020204" pitchFamily="34" charset="0"/>
                    </a:defRPr>
                  </a:lvl2pPr>
                  <a:lvl3pPr marL="1143000" indent="-228600">
                    <a:defRPr>
                      <a:solidFill>
                        <a:schemeClr val="tx1"/>
                      </a:solidFill>
                      <a:latin typeface="Aktiv Grotesk" panose="020B0504020202020204" pitchFamily="34" charset="0"/>
                    </a:defRPr>
                  </a:lvl3pPr>
                  <a:lvl4pPr marL="1600200" indent="-228600">
                    <a:defRPr>
                      <a:solidFill>
                        <a:schemeClr val="tx1"/>
                      </a:solidFill>
                      <a:latin typeface="Aktiv Grotesk" panose="020B0504020202020204" pitchFamily="34" charset="0"/>
                    </a:defRPr>
                  </a:lvl4pPr>
                  <a:lvl5pPr marL="2057400" indent="-228600">
                    <a:defRPr>
                      <a:solidFill>
                        <a:schemeClr val="tx1"/>
                      </a:solidFill>
                      <a:latin typeface="Aktiv Grotesk" panose="020B0504020202020204" pitchFamily="34" charset="0"/>
                    </a:defRPr>
                  </a:lvl5pPr>
                  <a:lvl6pPr marL="2514600" indent="-228600" fontAlgn="base">
                    <a:spcBef>
                      <a:spcPct val="0"/>
                    </a:spcBef>
                    <a:spcAft>
                      <a:spcPct val="0"/>
                    </a:spcAft>
                    <a:defRPr>
                      <a:solidFill>
                        <a:schemeClr val="tx1"/>
                      </a:solidFill>
                      <a:latin typeface="Aktiv Grotesk" panose="020B0504020202020204" pitchFamily="34" charset="0"/>
                    </a:defRPr>
                  </a:lvl6pPr>
                  <a:lvl7pPr marL="2971800" indent="-228600" fontAlgn="base">
                    <a:spcBef>
                      <a:spcPct val="0"/>
                    </a:spcBef>
                    <a:spcAft>
                      <a:spcPct val="0"/>
                    </a:spcAft>
                    <a:defRPr>
                      <a:solidFill>
                        <a:schemeClr val="tx1"/>
                      </a:solidFill>
                      <a:latin typeface="Aktiv Grotesk" panose="020B0504020202020204" pitchFamily="34" charset="0"/>
                    </a:defRPr>
                  </a:lvl7pPr>
                  <a:lvl8pPr marL="3429000" indent="-228600" fontAlgn="base">
                    <a:spcBef>
                      <a:spcPct val="0"/>
                    </a:spcBef>
                    <a:spcAft>
                      <a:spcPct val="0"/>
                    </a:spcAft>
                    <a:defRPr>
                      <a:solidFill>
                        <a:schemeClr val="tx1"/>
                      </a:solidFill>
                      <a:latin typeface="Aktiv Grotesk" panose="020B0504020202020204" pitchFamily="34" charset="0"/>
                    </a:defRPr>
                  </a:lvl8pPr>
                  <a:lvl9pPr marL="3886200" indent="-228600" fontAlgn="base">
                    <a:spcBef>
                      <a:spcPct val="0"/>
                    </a:spcBef>
                    <a:spcAft>
                      <a:spcPct val="0"/>
                    </a:spcAft>
                    <a:defRPr>
                      <a:solidFill>
                        <a:schemeClr val="tx1"/>
                      </a:solidFill>
                      <a:latin typeface="Aktiv Grotesk" panose="020B0504020202020204" pitchFamily="34" charset="0"/>
                    </a:defRPr>
                  </a:lvl9pPr>
                </a:lstStyle>
                <a:p>
                  <a:pPr eaLnBrk="1" hangingPunct="1">
                    <a:defRPr/>
                  </a:pPr>
                  <a:endParaRPr lang="en-GB" altLang="en-US" dirty="0"/>
                </a:p>
              </p:txBody>
            </p:sp>
            <p:sp>
              <p:nvSpPr>
                <p:cNvPr id="39" name="Rectangle 38">
                  <a:extLst>
                    <a:ext uri="{FF2B5EF4-FFF2-40B4-BE49-F238E27FC236}">
                      <a16:creationId xmlns:a16="http://schemas.microsoft.com/office/drawing/2014/main" id="{0FE1CEF4-5DDC-43D0-BE8C-BE5084E9256E}"/>
                    </a:ext>
                  </a:extLst>
                </p:cNvPr>
                <p:cNvSpPr>
                  <a:spLocks noChangeAspect="1" noChangeArrowheads="1"/>
                </p:cNvSpPr>
                <p:nvPr/>
              </p:nvSpPr>
              <p:spPr bwMode="auto">
                <a:xfrm>
                  <a:off x="702258" y="2678937"/>
                  <a:ext cx="36506" cy="365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ktiv Grotesk" panose="020B0504020202020204" pitchFamily="34" charset="0"/>
                    </a:defRPr>
                  </a:lvl1pPr>
                  <a:lvl2pPr marL="742950" indent="-285750">
                    <a:defRPr>
                      <a:solidFill>
                        <a:schemeClr val="tx1"/>
                      </a:solidFill>
                      <a:latin typeface="Aktiv Grotesk" panose="020B0504020202020204" pitchFamily="34" charset="0"/>
                    </a:defRPr>
                  </a:lvl2pPr>
                  <a:lvl3pPr marL="1143000" indent="-228600">
                    <a:defRPr>
                      <a:solidFill>
                        <a:schemeClr val="tx1"/>
                      </a:solidFill>
                      <a:latin typeface="Aktiv Grotesk" panose="020B0504020202020204" pitchFamily="34" charset="0"/>
                    </a:defRPr>
                  </a:lvl3pPr>
                  <a:lvl4pPr marL="1600200" indent="-228600">
                    <a:defRPr>
                      <a:solidFill>
                        <a:schemeClr val="tx1"/>
                      </a:solidFill>
                      <a:latin typeface="Aktiv Grotesk" panose="020B0504020202020204" pitchFamily="34" charset="0"/>
                    </a:defRPr>
                  </a:lvl4pPr>
                  <a:lvl5pPr marL="2057400" indent="-228600">
                    <a:defRPr>
                      <a:solidFill>
                        <a:schemeClr val="tx1"/>
                      </a:solidFill>
                      <a:latin typeface="Aktiv Grotesk" panose="020B0504020202020204" pitchFamily="34" charset="0"/>
                    </a:defRPr>
                  </a:lvl5pPr>
                  <a:lvl6pPr marL="2514600" indent="-228600" fontAlgn="base">
                    <a:spcBef>
                      <a:spcPct val="0"/>
                    </a:spcBef>
                    <a:spcAft>
                      <a:spcPct val="0"/>
                    </a:spcAft>
                    <a:defRPr>
                      <a:solidFill>
                        <a:schemeClr val="tx1"/>
                      </a:solidFill>
                      <a:latin typeface="Aktiv Grotesk" panose="020B0504020202020204" pitchFamily="34" charset="0"/>
                    </a:defRPr>
                  </a:lvl6pPr>
                  <a:lvl7pPr marL="2971800" indent="-228600" fontAlgn="base">
                    <a:spcBef>
                      <a:spcPct val="0"/>
                    </a:spcBef>
                    <a:spcAft>
                      <a:spcPct val="0"/>
                    </a:spcAft>
                    <a:defRPr>
                      <a:solidFill>
                        <a:schemeClr val="tx1"/>
                      </a:solidFill>
                      <a:latin typeface="Aktiv Grotesk" panose="020B0504020202020204" pitchFamily="34" charset="0"/>
                    </a:defRPr>
                  </a:lvl7pPr>
                  <a:lvl8pPr marL="3429000" indent="-228600" fontAlgn="base">
                    <a:spcBef>
                      <a:spcPct val="0"/>
                    </a:spcBef>
                    <a:spcAft>
                      <a:spcPct val="0"/>
                    </a:spcAft>
                    <a:defRPr>
                      <a:solidFill>
                        <a:schemeClr val="tx1"/>
                      </a:solidFill>
                      <a:latin typeface="Aktiv Grotesk" panose="020B0504020202020204" pitchFamily="34" charset="0"/>
                    </a:defRPr>
                  </a:lvl8pPr>
                  <a:lvl9pPr marL="3886200" indent="-228600" fontAlgn="base">
                    <a:spcBef>
                      <a:spcPct val="0"/>
                    </a:spcBef>
                    <a:spcAft>
                      <a:spcPct val="0"/>
                    </a:spcAft>
                    <a:defRPr>
                      <a:solidFill>
                        <a:schemeClr val="tx1"/>
                      </a:solidFill>
                      <a:latin typeface="Aktiv Grotesk" panose="020B0504020202020204" pitchFamily="34" charset="0"/>
                    </a:defRPr>
                  </a:lvl9pPr>
                </a:lstStyle>
                <a:p>
                  <a:pPr eaLnBrk="1" hangingPunct="1">
                    <a:defRPr/>
                  </a:pPr>
                  <a:endParaRPr lang="en-GB" altLang="en-US" dirty="0"/>
                </a:p>
              </p:txBody>
            </p:sp>
          </p:grpSp>
          <p:grpSp>
            <p:nvGrpSpPr>
              <p:cNvPr id="18" name="Group 14">
                <a:extLst>
                  <a:ext uri="{FF2B5EF4-FFF2-40B4-BE49-F238E27FC236}">
                    <a16:creationId xmlns:a16="http://schemas.microsoft.com/office/drawing/2014/main" id="{EE1BCFA4-E8AD-45E9-B02B-383DB4CF9AED}"/>
                  </a:ext>
                </a:extLst>
              </p:cNvPr>
              <p:cNvGrpSpPr>
                <a:grpSpLocks/>
              </p:cNvGrpSpPr>
              <p:nvPr/>
            </p:nvGrpSpPr>
            <p:grpSpPr bwMode="auto">
              <a:xfrm>
                <a:off x="552822" y="2928306"/>
                <a:ext cx="188706" cy="219457"/>
                <a:chOff x="564116" y="2979840"/>
                <a:chExt cx="188706" cy="219457"/>
              </a:xfrm>
            </p:grpSpPr>
            <p:sp>
              <p:nvSpPr>
                <p:cNvPr id="32" name="Freeform 5">
                  <a:extLst>
                    <a:ext uri="{FF2B5EF4-FFF2-40B4-BE49-F238E27FC236}">
                      <a16:creationId xmlns:a16="http://schemas.microsoft.com/office/drawing/2014/main" id="{4AB27425-6BA5-4BE1-A5C5-77AA3E2A9F34}"/>
                    </a:ext>
                  </a:extLst>
                </p:cNvPr>
                <p:cNvSpPr>
                  <a:spLocks noChangeAspect="1"/>
                </p:cNvSpPr>
                <p:nvPr/>
              </p:nvSpPr>
              <p:spPr bwMode="auto">
                <a:xfrm>
                  <a:off x="564116" y="2979840"/>
                  <a:ext cx="109728" cy="109728"/>
                </a:xfrm>
                <a:custGeom>
                  <a:avLst/>
                  <a:gdLst>
                    <a:gd name="T0" fmla="*/ 0 w 3326"/>
                    <a:gd name="T1" fmla="*/ 0 h 3330"/>
                    <a:gd name="T2" fmla="*/ 0 w 3326"/>
                    <a:gd name="T3" fmla="*/ 2147483646 h 3330"/>
                    <a:gd name="T4" fmla="*/ 2147483646 w 3326"/>
                    <a:gd name="T5" fmla="*/ 2147483646 h 3330"/>
                    <a:gd name="T6" fmla="*/ 2147483646 w 3326"/>
                    <a:gd name="T7" fmla="*/ 2147483646 h 3330"/>
                    <a:gd name="T8" fmla="*/ 2147483646 w 3326"/>
                    <a:gd name="T9" fmla="*/ 0 h 3330"/>
                    <a:gd name="T10" fmla="*/ 0 w 3326"/>
                    <a:gd name="T11" fmla="*/ 0 h 33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26" h="3330">
                      <a:moveTo>
                        <a:pt x="0" y="0"/>
                      </a:moveTo>
                      <a:lnTo>
                        <a:pt x="0" y="3330"/>
                      </a:lnTo>
                      <a:lnTo>
                        <a:pt x="2217" y="3330"/>
                      </a:lnTo>
                      <a:lnTo>
                        <a:pt x="3326" y="2220"/>
                      </a:lnTo>
                      <a:lnTo>
                        <a:pt x="332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3" name="Freeform 5">
                  <a:extLst>
                    <a:ext uri="{FF2B5EF4-FFF2-40B4-BE49-F238E27FC236}">
                      <a16:creationId xmlns:a16="http://schemas.microsoft.com/office/drawing/2014/main" id="{6F87DEE1-3B3F-4A5A-B7D3-823369C8750F}"/>
                    </a:ext>
                  </a:extLst>
                </p:cNvPr>
                <p:cNvSpPr>
                  <a:spLocks noChangeAspect="1"/>
                </p:cNvSpPr>
                <p:nvPr/>
              </p:nvSpPr>
              <p:spPr bwMode="auto">
                <a:xfrm>
                  <a:off x="564116" y="3089569"/>
                  <a:ext cx="109728" cy="109728"/>
                </a:xfrm>
                <a:custGeom>
                  <a:avLst/>
                  <a:gdLst>
                    <a:gd name="T0" fmla="*/ 0 w 3326"/>
                    <a:gd name="T1" fmla="*/ 0 h 3330"/>
                    <a:gd name="T2" fmla="*/ 0 w 3326"/>
                    <a:gd name="T3" fmla="*/ 2147483646 h 3330"/>
                    <a:gd name="T4" fmla="*/ 2147483646 w 3326"/>
                    <a:gd name="T5" fmla="*/ 2147483646 h 3330"/>
                    <a:gd name="T6" fmla="*/ 2147483646 w 3326"/>
                    <a:gd name="T7" fmla="*/ 2147483646 h 3330"/>
                    <a:gd name="T8" fmla="*/ 2147483646 w 3326"/>
                    <a:gd name="T9" fmla="*/ 0 h 3330"/>
                    <a:gd name="T10" fmla="*/ 0 w 3326"/>
                    <a:gd name="T11" fmla="*/ 0 h 33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26" h="3330">
                      <a:moveTo>
                        <a:pt x="0" y="0"/>
                      </a:moveTo>
                      <a:lnTo>
                        <a:pt x="0" y="3330"/>
                      </a:lnTo>
                      <a:lnTo>
                        <a:pt x="2217" y="3330"/>
                      </a:lnTo>
                      <a:lnTo>
                        <a:pt x="3326" y="2220"/>
                      </a:lnTo>
                      <a:lnTo>
                        <a:pt x="332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4" name="Freeform 5">
                  <a:extLst>
                    <a:ext uri="{FF2B5EF4-FFF2-40B4-BE49-F238E27FC236}">
                      <a16:creationId xmlns:a16="http://schemas.microsoft.com/office/drawing/2014/main" id="{B80F3BF2-971D-4973-ADE7-DE717296DE2A}"/>
                    </a:ext>
                  </a:extLst>
                </p:cNvPr>
                <p:cNvSpPr>
                  <a:spLocks noChangeAspect="1"/>
                </p:cNvSpPr>
                <p:nvPr/>
              </p:nvSpPr>
              <p:spPr bwMode="auto">
                <a:xfrm rot="-8100000">
                  <a:off x="587907" y="3012868"/>
                  <a:ext cx="165103" cy="165069"/>
                </a:xfrm>
                <a:custGeom>
                  <a:avLst/>
                  <a:gdLst>
                    <a:gd name="T0" fmla="*/ 0 w 3326"/>
                    <a:gd name="T1" fmla="*/ 3330 h 3330"/>
                    <a:gd name="T2" fmla="*/ 0 w 3326"/>
                    <a:gd name="T3" fmla="*/ 0 h 3330"/>
                    <a:gd name="T4" fmla="*/ 3326 w 3326"/>
                    <a:gd name="T5" fmla="*/ 3330 h 3330"/>
                    <a:gd name="T6" fmla="*/ 0 w 3326"/>
                    <a:gd name="T7" fmla="*/ 3330 h 3330"/>
                  </a:gdLst>
                  <a:ahLst/>
                  <a:cxnLst>
                    <a:cxn ang="0">
                      <a:pos x="T0" y="T1"/>
                    </a:cxn>
                    <a:cxn ang="0">
                      <a:pos x="T2" y="T3"/>
                    </a:cxn>
                    <a:cxn ang="0">
                      <a:pos x="T4" y="T5"/>
                    </a:cxn>
                    <a:cxn ang="0">
                      <a:pos x="T6" y="T7"/>
                    </a:cxn>
                  </a:cxnLst>
                  <a:rect l="0" t="0" r="r" b="b"/>
                  <a:pathLst>
                    <a:path w="3326" h="3330">
                      <a:moveTo>
                        <a:pt x="0" y="3330"/>
                      </a:moveTo>
                      <a:lnTo>
                        <a:pt x="0" y="0"/>
                      </a:lnTo>
                      <a:lnTo>
                        <a:pt x="3326" y="3330"/>
                      </a:lnTo>
                      <a:lnTo>
                        <a:pt x="0" y="3330"/>
                      </a:lnTo>
                      <a:close/>
                    </a:path>
                  </a:pathLst>
                </a:custGeom>
                <a:solidFill>
                  <a:schemeClr val="accent3"/>
                </a:solidFill>
                <a:ln>
                  <a:noFill/>
                </a:ln>
              </p:spPr>
              <p:txBody>
                <a:bodyPr/>
                <a:lstStyle/>
                <a:p>
                  <a:pPr eaLnBrk="1" fontAlgn="auto" hangingPunct="1">
                    <a:spcBef>
                      <a:spcPts val="0"/>
                    </a:spcBef>
                    <a:spcAft>
                      <a:spcPts val="0"/>
                    </a:spcAft>
                    <a:defRPr/>
                  </a:pPr>
                  <a:endParaRPr lang="en-GB" dirty="0">
                    <a:latin typeface="+mn-lt"/>
                  </a:endParaRPr>
                </a:p>
              </p:txBody>
            </p:sp>
          </p:grpSp>
          <p:grpSp>
            <p:nvGrpSpPr>
              <p:cNvPr id="19" name="Group 15">
                <a:extLst>
                  <a:ext uri="{FF2B5EF4-FFF2-40B4-BE49-F238E27FC236}">
                    <a16:creationId xmlns:a16="http://schemas.microsoft.com/office/drawing/2014/main" id="{41C279B6-978C-4540-8BFE-22CF502610D2}"/>
                  </a:ext>
                </a:extLst>
              </p:cNvPr>
              <p:cNvGrpSpPr>
                <a:grpSpLocks/>
              </p:cNvGrpSpPr>
              <p:nvPr/>
            </p:nvGrpSpPr>
            <p:grpSpPr bwMode="auto">
              <a:xfrm>
                <a:off x="552822" y="3262826"/>
                <a:ext cx="258787" cy="225871"/>
                <a:chOff x="552822" y="3300287"/>
                <a:chExt cx="258787" cy="225871"/>
              </a:xfrm>
            </p:grpSpPr>
            <p:sp>
              <p:nvSpPr>
                <p:cNvPr id="28" name="Rectangle 27">
                  <a:extLst>
                    <a:ext uri="{FF2B5EF4-FFF2-40B4-BE49-F238E27FC236}">
                      <a16:creationId xmlns:a16="http://schemas.microsoft.com/office/drawing/2014/main" id="{4F3A61B4-DA7F-4314-8407-AB036BEEFD54}"/>
                    </a:ext>
                  </a:extLst>
                </p:cNvPr>
                <p:cNvSpPr>
                  <a:spLocks noChangeArrowheads="1"/>
                </p:cNvSpPr>
                <p:nvPr/>
              </p:nvSpPr>
              <p:spPr bwMode="auto">
                <a:xfrm>
                  <a:off x="552822" y="3389309"/>
                  <a:ext cx="73011" cy="13652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ktiv Grotesk" panose="020B0504020202020204" pitchFamily="34" charset="0"/>
                    </a:defRPr>
                  </a:lvl1pPr>
                  <a:lvl2pPr marL="742950" indent="-285750">
                    <a:defRPr>
                      <a:solidFill>
                        <a:schemeClr val="tx1"/>
                      </a:solidFill>
                      <a:latin typeface="Aktiv Grotesk" panose="020B0504020202020204" pitchFamily="34" charset="0"/>
                    </a:defRPr>
                  </a:lvl2pPr>
                  <a:lvl3pPr marL="1143000" indent="-228600">
                    <a:defRPr>
                      <a:solidFill>
                        <a:schemeClr val="tx1"/>
                      </a:solidFill>
                      <a:latin typeface="Aktiv Grotesk" panose="020B0504020202020204" pitchFamily="34" charset="0"/>
                    </a:defRPr>
                  </a:lvl3pPr>
                  <a:lvl4pPr marL="1600200" indent="-228600">
                    <a:defRPr>
                      <a:solidFill>
                        <a:schemeClr val="tx1"/>
                      </a:solidFill>
                      <a:latin typeface="Aktiv Grotesk" panose="020B0504020202020204" pitchFamily="34" charset="0"/>
                    </a:defRPr>
                  </a:lvl4pPr>
                  <a:lvl5pPr marL="2057400" indent="-228600">
                    <a:defRPr>
                      <a:solidFill>
                        <a:schemeClr val="tx1"/>
                      </a:solidFill>
                      <a:latin typeface="Aktiv Grotesk" panose="020B0504020202020204" pitchFamily="34" charset="0"/>
                    </a:defRPr>
                  </a:lvl5pPr>
                  <a:lvl6pPr marL="2514600" indent="-228600" fontAlgn="base">
                    <a:spcBef>
                      <a:spcPct val="0"/>
                    </a:spcBef>
                    <a:spcAft>
                      <a:spcPct val="0"/>
                    </a:spcAft>
                    <a:defRPr>
                      <a:solidFill>
                        <a:schemeClr val="tx1"/>
                      </a:solidFill>
                      <a:latin typeface="Aktiv Grotesk" panose="020B0504020202020204" pitchFamily="34" charset="0"/>
                    </a:defRPr>
                  </a:lvl6pPr>
                  <a:lvl7pPr marL="2971800" indent="-228600" fontAlgn="base">
                    <a:spcBef>
                      <a:spcPct val="0"/>
                    </a:spcBef>
                    <a:spcAft>
                      <a:spcPct val="0"/>
                    </a:spcAft>
                    <a:defRPr>
                      <a:solidFill>
                        <a:schemeClr val="tx1"/>
                      </a:solidFill>
                      <a:latin typeface="Aktiv Grotesk" panose="020B0504020202020204" pitchFamily="34" charset="0"/>
                    </a:defRPr>
                  </a:lvl7pPr>
                  <a:lvl8pPr marL="3429000" indent="-228600" fontAlgn="base">
                    <a:spcBef>
                      <a:spcPct val="0"/>
                    </a:spcBef>
                    <a:spcAft>
                      <a:spcPct val="0"/>
                    </a:spcAft>
                    <a:defRPr>
                      <a:solidFill>
                        <a:schemeClr val="tx1"/>
                      </a:solidFill>
                      <a:latin typeface="Aktiv Grotesk" panose="020B0504020202020204" pitchFamily="34" charset="0"/>
                    </a:defRPr>
                  </a:lvl8pPr>
                  <a:lvl9pPr marL="3886200" indent="-228600" fontAlgn="base">
                    <a:spcBef>
                      <a:spcPct val="0"/>
                    </a:spcBef>
                    <a:spcAft>
                      <a:spcPct val="0"/>
                    </a:spcAft>
                    <a:defRPr>
                      <a:solidFill>
                        <a:schemeClr val="tx1"/>
                      </a:solidFill>
                      <a:latin typeface="Aktiv Grotesk" panose="020B0504020202020204" pitchFamily="34" charset="0"/>
                    </a:defRPr>
                  </a:lvl9pPr>
                </a:lstStyle>
                <a:p>
                  <a:pPr eaLnBrk="1" hangingPunct="1">
                    <a:defRPr/>
                  </a:pPr>
                  <a:endParaRPr lang="en-GB" altLang="en-US" dirty="0"/>
                </a:p>
              </p:txBody>
            </p:sp>
            <p:sp>
              <p:nvSpPr>
                <p:cNvPr id="29" name="Rectangle 28">
                  <a:extLst>
                    <a:ext uri="{FF2B5EF4-FFF2-40B4-BE49-F238E27FC236}">
                      <a16:creationId xmlns:a16="http://schemas.microsoft.com/office/drawing/2014/main" id="{9103052C-6895-4073-A069-AACC063BF3A8}"/>
                    </a:ext>
                  </a:extLst>
                </p:cNvPr>
                <p:cNvSpPr>
                  <a:spLocks noChangeArrowheads="1"/>
                </p:cNvSpPr>
                <p:nvPr/>
              </p:nvSpPr>
              <p:spPr bwMode="auto">
                <a:xfrm>
                  <a:off x="644880" y="3389309"/>
                  <a:ext cx="74599" cy="136527"/>
                </a:xfrm>
                <a:prstGeom prst="rect">
                  <a:avLst/>
                </a:prstGeom>
                <a:solidFill>
                  <a:schemeClr val="accent3"/>
                </a:solidFill>
                <a:ln>
                  <a:noFill/>
                </a:ln>
              </p:spPr>
              <p:txBody>
                <a:bodyPr/>
                <a:lstStyle/>
                <a:p>
                  <a:pPr eaLnBrk="1" fontAlgn="auto" hangingPunct="1">
                    <a:spcBef>
                      <a:spcPts val="0"/>
                    </a:spcBef>
                    <a:spcAft>
                      <a:spcPts val="0"/>
                    </a:spcAft>
                    <a:defRPr/>
                  </a:pPr>
                  <a:endParaRPr lang="en-GB" dirty="0">
                    <a:latin typeface="+mn-lt"/>
                  </a:endParaRPr>
                </a:p>
              </p:txBody>
            </p:sp>
            <p:sp>
              <p:nvSpPr>
                <p:cNvPr id="30" name="Rectangle 29">
                  <a:extLst>
                    <a:ext uri="{FF2B5EF4-FFF2-40B4-BE49-F238E27FC236}">
                      <a16:creationId xmlns:a16="http://schemas.microsoft.com/office/drawing/2014/main" id="{38F89D59-C46D-4B72-AE3E-F6D3E458932B}"/>
                    </a:ext>
                  </a:extLst>
                </p:cNvPr>
                <p:cNvSpPr>
                  <a:spLocks noChangeArrowheads="1"/>
                </p:cNvSpPr>
                <p:nvPr/>
              </p:nvSpPr>
              <p:spPr bwMode="auto">
                <a:xfrm>
                  <a:off x="738525" y="3389309"/>
                  <a:ext cx="73011" cy="13652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ktiv Grotesk" panose="020B0504020202020204" pitchFamily="34" charset="0"/>
                    </a:defRPr>
                  </a:lvl1pPr>
                  <a:lvl2pPr marL="742950" indent="-285750">
                    <a:defRPr>
                      <a:solidFill>
                        <a:schemeClr val="tx1"/>
                      </a:solidFill>
                      <a:latin typeface="Aktiv Grotesk" panose="020B0504020202020204" pitchFamily="34" charset="0"/>
                    </a:defRPr>
                  </a:lvl2pPr>
                  <a:lvl3pPr marL="1143000" indent="-228600">
                    <a:defRPr>
                      <a:solidFill>
                        <a:schemeClr val="tx1"/>
                      </a:solidFill>
                      <a:latin typeface="Aktiv Grotesk" panose="020B0504020202020204" pitchFamily="34" charset="0"/>
                    </a:defRPr>
                  </a:lvl3pPr>
                  <a:lvl4pPr marL="1600200" indent="-228600">
                    <a:defRPr>
                      <a:solidFill>
                        <a:schemeClr val="tx1"/>
                      </a:solidFill>
                      <a:latin typeface="Aktiv Grotesk" panose="020B0504020202020204" pitchFamily="34" charset="0"/>
                    </a:defRPr>
                  </a:lvl4pPr>
                  <a:lvl5pPr marL="2057400" indent="-228600">
                    <a:defRPr>
                      <a:solidFill>
                        <a:schemeClr val="tx1"/>
                      </a:solidFill>
                      <a:latin typeface="Aktiv Grotesk" panose="020B0504020202020204" pitchFamily="34" charset="0"/>
                    </a:defRPr>
                  </a:lvl5pPr>
                  <a:lvl6pPr marL="2514600" indent="-228600" fontAlgn="base">
                    <a:spcBef>
                      <a:spcPct val="0"/>
                    </a:spcBef>
                    <a:spcAft>
                      <a:spcPct val="0"/>
                    </a:spcAft>
                    <a:defRPr>
                      <a:solidFill>
                        <a:schemeClr val="tx1"/>
                      </a:solidFill>
                      <a:latin typeface="Aktiv Grotesk" panose="020B0504020202020204" pitchFamily="34" charset="0"/>
                    </a:defRPr>
                  </a:lvl6pPr>
                  <a:lvl7pPr marL="2971800" indent="-228600" fontAlgn="base">
                    <a:spcBef>
                      <a:spcPct val="0"/>
                    </a:spcBef>
                    <a:spcAft>
                      <a:spcPct val="0"/>
                    </a:spcAft>
                    <a:defRPr>
                      <a:solidFill>
                        <a:schemeClr val="tx1"/>
                      </a:solidFill>
                      <a:latin typeface="Aktiv Grotesk" panose="020B0504020202020204" pitchFamily="34" charset="0"/>
                    </a:defRPr>
                  </a:lvl7pPr>
                  <a:lvl8pPr marL="3429000" indent="-228600" fontAlgn="base">
                    <a:spcBef>
                      <a:spcPct val="0"/>
                    </a:spcBef>
                    <a:spcAft>
                      <a:spcPct val="0"/>
                    </a:spcAft>
                    <a:defRPr>
                      <a:solidFill>
                        <a:schemeClr val="tx1"/>
                      </a:solidFill>
                      <a:latin typeface="Aktiv Grotesk" panose="020B0504020202020204" pitchFamily="34" charset="0"/>
                    </a:defRPr>
                  </a:lvl8pPr>
                  <a:lvl9pPr marL="3886200" indent="-228600" fontAlgn="base">
                    <a:spcBef>
                      <a:spcPct val="0"/>
                    </a:spcBef>
                    <a:spcAft>
                      <a:spcPct val="0"/>
                    </a:spcAft>
                    <a:defRPr>
                      <a:solidFill>
                        <a:schemeClr val="tx1"/>
                      </a:solidFill>
                      <a:latin typeface="Aktiv Grotesk" panose="020B0504020202020204" pitchFamily="34" charset="0"/>
                    </a:defRPr>
                  </a:lvl9pPr>
                </a:lstStyle>
                <a:p>
                  <a:pPr eaLnBrk="1" hangingPunct="1">
                    <a:defRPr/>
                  </a:pPr>
                  <a:endParaRPr lang="en-GB" altLang="en-US" dirty="0"/>
                </a:p>
              </p:txBody>
            </p:sp>
            <p:sp>
              <p:nvSpPr>
                <p:cNvPr id="31" name="Freeform 5">
                  <a:extLst>
                    <a:ext uri="{FF2B5EF4-FFF2-40B4-BE49-F238E27FC236}">
                      <a16:creationId xmlns:a16="http://schemas.microsoft.com/office/drawing/2014/main" id="{052BC37F-CE65-4A04-AAEB-A94C53CB9512}"/>
                    </a:ext>
                  </a:extLst>
                </p:cNvPr>
                <p:cNvSpPr>
                  <a:spLocks noChangeAspect="1"/>
                </p:cNvSpPr>
                <p:nvPr/>
              </p:nvSpPr>
              <p:spPr bwMode="auto">
                <a:xfrm rot="8100000">
                  <a:off x="590775" y="3300287"/>
                  <a:ext cx="182880" cy="183099"/>
                </a:xfrm>
                <a:custGeom>
                  <a:avLst/>
                  <a:gdLst>
                    <a:gd name="T0" fmla="*/ 0 w 3326"/>
                    <a:gd name="T1" fmla="*/ 2147483646 h 3330"/>
                    <a:gd name="T2" fmla="*/ 0 w 3326"/>
                    <a:gd name="T3" fmla="*/ 0 h 3330"/>
                    <a:gd name="T4" fmla="*/ 2147483646 w 3326"/>
                    <a:gd name="T5" fmla="*/ 2147483646 h 3330"/>
                    <a:gd name="T6" fmla="*/ 0 w 3326"/>
                    <a:gd name="T7" fmla="*/ 2147483646 h 33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326" h="3330">
                      <a:moveTo>
                        <a:pt x="0" y="3330"/>
                      </a:moveTo>
                      <a:lnTo>
                        <a:pt x="0" y="0"/>
                      </a:lnTo>
                      <a:lnTo>
                        <a:pt x="3326" y="3330"/>
                      </a:lnTo>
                      <a:lnTo>
                        <a:pt x="0" y="333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grpSp>
            <p:nvGrpSpPr>
              <p:cNvPr id="20" name="Group 16">
                <a:extLst>
                  <a:ext uri="{FF2B5EF4-FFF2-40B4-BE49-F238E27FC236}">
                    <a16:creationId xmlns:a16="http://schemas.microsoft.com/office/drawing/2014/main" id="{9A356BA7-E6FD-4034-B07F-57E5AAA92197}"/>
                  </a:ext>
                </a:extLst>
              </p:cNvPr>
              <p:cNvGrpSpPr>
                <a:grpSpLocks/>
              </p:cNvGrpSpPr>
              <p:nvPr/>
            </p:nvGrpSpPr>
            <p:grpSpPr bwMode="auto">
              <a:xfrm>
                <a:off x="552822" y="3603760"/>
                <a:ext cx="250746" cy="265182"/>
                <a:chOff x="556273" y="3655987"/>
                <a:chExt cx="250746" cy="265182"/>
              </a:xfrm>
            </p:grpSpPr>
            <p:sp>
              <p:nvSpPr>
                <p:cNvPr id="25" name="Oval 24">
                  <a:extLst>
                    <a:ext uri="{FF2B5EF4-FFF2-40B4-BE49-F238E27FC236}">
                      <a16:creationId xmlns:a16="http://schemas.microsoft.com/office/drawing/2014/main" id="{D24AD612-B299-4558-B507-6BF72BEBB814}"/>
                    </a:ext>
                  </a:extLst>
                </p:cNvPr>
                <p:cNvSpPr>
                  <a:spLocks noChangeAspect="1" noChangeArrowheads="1"/>
                </p:cNvSpPr>
                <p:nvPr/>
              </p:nvSpPr>
              <p:spPr bwMode="auto">
                <a:xfrm>
                  <a:off x="556273" y="3656492"/>
                  <a:ext cx="228557" cy="228604"/>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ktiv Grotesk" panose="020B0504020202020204" pitchFamily="34" charset="0"/>
                    </a:defRPr>
                  </a:lvl1pPr>
                  <a:lvl2pPr marL="742950" indent="-285750">
                    <a:defRPr>
                      <a:solidFill>
                        <a:schemeClr val="tx1"/>
                      </a:solidFill>
                      <a:latin typeface="Aktiv Grotesk" panose="020B0504020202020204" pitchFamily="34" charset="0"/>
                    </a:defRPr>
                  </a:lvl2pPr>
                  <a:lvl3pPr marL="1143000" indent="-228600">
                    <a:defRPr>
                      <a:solidFill>
                        <a:schemeClr val="tx1"/>
                      </a:solidFill>
                      <a:latin typeface="Aktiv Grotesk" panose="020B0504020202020204" pitchFamily="34" charset="0"/>
                    </a:defRPr>
                  </a:lvl3pPr>
                  <a:lvl4pPr marL="1600200" indent="-228600">
                    <a:defRPr>
                      <a:solidFill>
                        <a:schemeClr val="tx1"/>
                      </a:solidFill>
                      <a:latin typeface="Aktiv Grotesk" panose="020B0504020202020204" pitchFamily="34" charset="0"/>
                    </a:defRPr>
                  </a:lvl4pPr>
                  <a:lvl5pPr marL="2057400" indent="-228600">
                    <a:defRPr>
                      <a:solidFill>
                        <a:schemeClr val="tx1"/>
                      </a:solidFill>
                      <a:latin typeface="Aktiv Grotesk" panose="020B0504020202020204" pitchFamily="34" charset="0"/>
                    </a:defRPr>
                  </a:lvl5pPr>
                  <a:lvl6pPr marL="2514600" indent="-228600" fontAlgn="base">
                    <a:spcBef>
                      <a:spcPct val="0"/>
                    </a:spcBef>
                    <a:spcAft>
                      <a:spcPct val="0"/>
                    </a:spcAft>
                    <a:defRPr>
                      <a:solidFill>
                        <a:schemeClr val="tx1"/>
                      </a:solidFill>
                      <a:latin typeface="Aktiv Grotesk" panose="020B0504020202020204" pitchFamily="34" charset="0"/>
                    </a:defRPr>
                  </a:lvl6pPr>
                  <a:lvl7pPr marL="2971800" indent="-228600" fontAlgn="base">
                    <a:spcBef>
                      <a:spcPct val="0"/>
                    </a:spcBef>
                    <a:spcAft>
                      <a:spcPct val="0"/>
                    </a:spcAft>
                    <a:defRPr>
                      <a:solidFill>
                        <a:schemeClr val="tx1"/>
                      </a:solidFill>
                      <a:latin typeface="Aktiv Grotesk" panose="020B0504020202020204" pitchFamily="34" charset="0"/>
                    </a:defRPr>
                  </a:lvl7pPr>
                  <a:lvl8pPr marL="3429000" indent="-228600" fontAlgn="base">
                    <a:spcBef>
                      <a:spcPct val="0"/>
                    </a:spcBef>
                    <a:spcAft>
                      <a:spcPct val="0"/>
                    </a:spcAft>
                    <a:defRPr>
                      <a:solidFill>
                        <a:schemeClr val="tx1"/>
                      </a:solidFill>
                      <a:latin typeface="Aktiv Grotesk" panose="020B0504020202020204" pitchFamily="34" charset="0"/>
                    </a:defRPr>
                  </a:lvl8pPr>
                  <a:lvl9pPr marL="3886200" indent="-228600" fontAlgn="base">
                    <a:spcBef>
                      <a:spcPct val="0"/>
                    </a:spcBef>
                    <a:spcAft>
                      <a:spcPct val="0"/>
                    </a:spcAft>
                    <a:defRPr>
                      <a:solidFill>
                        <a:schemeClr val="tx1"/>
                      </a:solidFill>
                      <a:latin typeface="Aktiv Grotesk" panose="020B0504020202020204" pitchFamily="34" charset="0"/>
                    </a:defRPr>
                  </a:lvl9pPr>
                </a:lstStyle>
                <a:p>
                  <a:pPr eaLnBrk="1" hangingPunct="1">
                    <a:defRPr/>
                  </a:pPr>
                  <a:endParaRPr lang="en-GB" altLang="en-US" dirty="0"/>
                </a:p>
              </p:txBody>
            </p:sp>
            <p:sp>
              <p:nvSpPr>
                <p:cNvPr id="26" name="Oval 25">
                  <a:extLst>
                    <a:ext uri="{FF2B5EF4-FFF2-40B4-BE49-F238E27FC236}">
                      <a16:creationId xmlns:a16="http://schemas.microsoft.com/office/drawing/2014/main" id="{9A20580E-806A-45F7-927A-D73431FED9C9}"/>
                    </a:ext>
                  </a:extLst>
                </p:cNvPr>
                <p:cNvSpPr>
                  <a:spLocks noChangeAspect="1" noChangeArrowheads="1"/>
                </p:cNvSpPr>
                <p:nvPr/>
              </p:nvSpPr>
              <p:spPr bwMode="auto">
                <a:xfrm>
                  <a:off x="638808" y="3739044"/>
                  <a:ext cx="63488" cy="63501"/>
                </a:xfrm>
                <a:prstGeom prst="ellipse">
                  <a:avLst/>
                </a:prstGeom>
                <a:solidFill>
                  <a:schemeClr val="accent3"/>
                </a:solidFill>
                <a:ln>
                  <a:noFill/>
                </a:ln>
              </p:spPr>
              <p:txBody>
                <a:bodyPr/>
                <a:lstStyle/>
                <a:p>
                  <a:pPr eaLnBrk="1" fontAlgn="auto" hangingPunct="1">
                    <a:spcBef>
                      <a:spcPts val="0"/>
                    </a:spcBef>
                    <a:spcAft>
                      <a:spcPts val="0"/>
                    </a:spcAft>
                    <a:defRPr/>
                  </a:pPr>
                  <a:endParaRPr lang="en-GB" dirty="0">
                    <a:latin typeface="+mn-lt"/>
                  </a:endParaRPr>
                </a:p>
              </p:txBody>
            </p:sp>
            <p:sp>
              <p:nvSpPr>
                <p:cNvPr id="27" name="Freeform 5">
                  <a:extLst>
                    <a:ext uri="{FF2B5EF4-FFF2-40B4-BE49-F238E27FC236}">
                      <a16:creationId xmlns:a16="http://schemas.microsoft.com/office/drawing/2014/main" id="{B6502BB9-0B03-4416-9402-A8FA424B3ED0}"/>
                    </a:ext>
                  </a:extLst>
                </p:cNvPr>
                <p:cNvSpPr>
                  <a:spLocks noChangeAspect="1"/>
                </p:cNvSpPr>
                <p:nvPr/>
              </p:nvSpPr>
              <p:spPr bwMode="auto">
                <a:xfrm rot="8100000">
                  <a:off x="733955" y="3848017"/>
                  <a:ext cx="73064" cy="73152"/>
                </a:xfrm>
                <a:custGeom>
                  <a:avLst/>
                  <a:gdLst>
                    <a:gd name="T0" fmla="*/ 0 w 3326"/>
                    <a:gd name="T1" fmla="*/ 2147483646 h 3330"/>
                    <a:gd name="T2" fmla="*/ 0 w 3326"/>
                    <a:gd name="T3" fmla="*/ 0 h 3330"/>
                    <a:gd name="T4" fmla="*/ 2147483646 w 3326"/>
                    <a:gd name="T5" fmla="*/ 2147483646 h 3330"/>
                    <a:gd name="T6" fmla="*/ 0 w 3326"/>
                    <a:gd name="T7" fmla="*/ 2147483646 h 33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326" h="3330">
                      <a:moveTo>
                        <a:pt x="0" y="3330"/>
                      </a:moveTo>
                      <a:lnTo>
                        <a:pt x="0" y="0"/>
                      </a:lnTo>
                      <a:lnTo>
                        <a:pt x="3326" y="3330"/>
                      </a:lnTo>
                      <a:lnTo>
                        <a:pt x="0" y="333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grpSp>
            <p:nvGrpSpPr>
              <p:cNvPr id="21" name="Group 17">
                <a:extLst>
                  <a:ext uri="{FF2B5EF4-FFF2-40B4-BE49-F238E27FC236}">
                    <a16:creationId xmlns:a16="http://schemas.microsoft.com/office/drawing/2014/main" id="{812703E6-B16E-403C-A85E-D2E7F4C0CD72}"/>
                  </a:ext>
                </a:extLst>
              </p:cNvPr>
              <p:cNvGrpSpPr>
                <a:grpSpLocks/>
              </p:cNvGrpSpPr>
              <p:nvPr/>
            </p:nvGrpSpPr>
            <p:grpSpPr bwMode="auto">
              <a:xfrm>
                <a:off x="552822" y="3984007"/>
                <a:ext cx="273994" cy="274320"/>
                <a:chOff x="1968838" y="2729172"/>
                <a:chExt cx="273994" cy="274320"/>
              </a:xfrm>
            </p:grpSpPr>
            <p:sp>
              <p:nvSpPr>
                <p:cNvPr id="22" name="Freeform 5">
                  <a:extLst>
                    <a:ext uri="{FF2B5EF4-FFF2-40B4-BE49-F238E27FC236}">
                      <a16:creationId xmlns:a16="http://schemas.microsoft.com/office/drawing/2014/main" id="{2A7DB54E-B0D8-49B3-B234-623A013E97C6}"/>
                    </a:ext>
                  </a:extLst>
                </p:cNvPr>
                <p:cNvSpPr>
                  <a:spLocks noChangeAspect="1" noEditPoints="1"/>
                </p:cNvSpPr>
                <p:nvPr/>
              </p:nvSpPr>
              <p:spPr bwMode="auto">
                <a:xfrm>
                  <a:off x="1968838" y="2729172"/>
                  <a:ext cx="136997" cy="137160"/>
                </a:xfrm>
                <a:custGeom>
                  <a:avLst/>
                  <a:gdLst>
                    <a:gd name="T0" fmla="*/ 2147483646 w 2880"/>
                    <a:gd name="T1" fmla="*/ 0 h 2880"/>
                    <a:gd name="T2" fmla="*/ 2147483646 w 2880"/>
                    <a:gd name="T3" fmla="*/ 0 h 2880"/>
                    <a:gd name="T4" fmla="*/ 0 w 2880"/>
                    <a:gd name="T5" fmla="*/ 2147483646 h 2880"/>
                    <a:gd name="T6" fmla="*/ 0 w 2880"/>
                    <a:gd name="T7" fmla="*/ 2147483646 h 2880"/>
                    <a:gd name="T8" fmla="*/ 2147483646 w 2880"/>
                    <a:gd name="T9" fmla="*/ 2147483646 h 2880"/>
                    <a:gd name="T10" fmla="*/ 2147483646 w 2880"/>
                    <a:gd name="T11" fmla="*/ 2147483646 h 2880"/>
                    <a:gd name="T12" fmla="*/ 2147483646 w 2880"/>
                    <a:gd name="T13" fmla="*/ 2147483646 h 2880"/>
                    <a:gd name="T14" fmla="*/ 2147483646 w 2880"/>
                    <a:gd name="T15" fmla="*/ 2147483646 h 2880"/>
                    <a:gd name="T16" fmla="*/ 2147483646 w 2880"/>
                    <a:gd name="T17" fmla="*/ 0 h 2880"/>
                    <a:gd name="T18" fmla="*/ 2147483646 w 2880"/>
                    <a:gd name="T19" fmla="*/ 2147483646 h 2880"/>
                    <a:gd name="T20" fmla="*/ 2147483646 w 2880"/>
                    <a:gd name="T21" fmla="*/ 2147483646 h 2880"/>
                    <a:gd name="T22" fmla="*/ 2147483646 w 2880"/>
                    <a:gd name="T23" fmla="*/ 2147483646 h 2880"/>
                    <a:gd name="T24" fmla="*/ 2147483646 w 2880"/>
                    <a:gd name="T25" fmla="*/ 2147483646 h 2880"/>
                    <a:gd name="T26" fmla="*/ 2147483646 w 2880"/>
                    <a:gd name="T27" fmla="*/ 2147483646 h 28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80" h="2880">
                      <a:moveTo>
                        <a:pt x="1920" y="0"/>
                      </a:moveTo>
                      <a:cubicBezTo>
                        <a:pt x="960" y="0"/>
                        <a:pt x="960" y="0"/>
                        <a:pt x="960" y="0"/>
                      </a:cubicBezTo>
                      <a:cubicBezTo>
                        <a:pt x="0" y="960"/>
                        <a:pt x="0" y="960"/>
                        <a:pt x="0" y="960"/>
                      </a:cubicBezTo>
                      <a:cubicBezTo>
                        <a:pt x="0" y="1920"/>
                        <a:pt x="0" y="1920"/>
                        <a:pt x="0" y="1920"/>
                      </a:cubicBezTo>
                      <a:cubicBezTo>
                        <a:pt x="960" y="2880"/>
                        <a:pt x="960" y="2880"/>
                        <a:pt x="960" y="2880"/>
                      </a:cubicBezTo>
                      <a:cubicBezTo>
                        <a:pt x="1920" y="2880"/>
                        <a:pt x="1920" y="2880"/>
                        <a:pt x="1920" y="2880"/>
                      </a:cubicBezTo>
                      <a:cubicBezTo>
                        <a:pt x="2880" y="1920"/>
                        <a:pt x="2880" y="1920"/>
                        <a:pt x="2880" y="1920"/>
                      </a:cubicBezTo>
                      <a:cubicBezTo>
                        <a:pt x="2880" y="960"/>
                        <a:pt x="2880" y="960"/>
                        <a:pt x="2880" y="960"/>
                      </a:cubicBezTo>
                      <a:lnTo>
                        <a:pt x="1920" y="0"/>
                      </a:lnTo>
                      <a:close/>
                      <a:moveTo>
                        <a:pt x="1440" y="1920"/>
                      </a:moveTo>
                      <a:cubicBezTo>
                        <a:pt x="1175" y="1920"/>
                        <a:pt x="960" y="1705"/>
                        <a:pt x="960" y="1440"/>
                      </a:cubicBezTo>
                      <a:cubicBezTo>
                        <a:pt x="960" y="1175"/>
                        <a:pt x="1175" y="960"/>
                        <a:pt x="1440" y="960"/>
                      </a:cubicBezTo>
                      <a:cubicBezTo>
                        <a:pt x="1705" y="960"/>
                        <a:pt x="1920" y="1175"/>
                        <a:pt x="1920" y="1440"/>
                      </a:cubicBezTo>
                      <a:cubicBezTo>
                        <a:pt x="1920" y="1705"/>
                        <a:pt x="1705" y="1920"/>
                        <a:pt x="1440" y="192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3" name="Freeform 5">
                  <a:extLst>
                    <a:ext uri="{FF2B5EF4-FFF2-40B4-BE49-F238E27FC236}">
                      <a16:creationId xmlns:a16="http://schemas.microsoft.com/office/drawing/2014/main" id="{8F25EF61-309E-440E-939B-37A0F03B67C8}"/>
                    </a:ext>
                  </a:extLst>
                </p:cNvPr>
                <p:cNvSpPr>
                  <a:spLocks noChangeAspect="1" noEditPoints="1"/>
                </p:cNvSpPr>
                <p:nvPr/>
              </p:nvSpPr>
              <p:spPr bwMode="auto">
                <a:xfrm>
                  <a:off x="1968838" y="2866332"/>
                  <a:ext cx="136997" cy="137160"/>
                </a:xfrm>
                <a:custGeom>
                  <a:avLst/>
                  <a:gdLst>
                    <a:gd name="T0" fmla="*/ 2147483646 w 2880"/>
                    <a:gd name="T1" fmla="*/ 0 h 2880"/>
                    <a:gd name="T2" fmla="*/ 2147483646 w 2880"/>
                    <a:gd name="T3" fmla="*/ 0 h 2880"/>
                    <a:gd name="T4" fmla="*/ 0 w 2880"/>
                    <a:gd name="T5" fmla="*/ 2147483646 h 2880"/>
                    <a:gd name="T6" fmla="*/ 0 w 2880"/>
                    <a:gd name="T7" fmla="*/ 2147483646 h 2880"/>
                    <a:gd name="T8" fmla="*/ 2147483646 w 2880"/>
                    <a:gd name="T9" fmla="*/ 2147483646 h 2880"/>
                    <a:gd name="T10" fmla="*/ 2147483646 w 2880"/>
                    <a:gd name="T11" fmla="*/ 2147483646 h 2880"/>
                    <a:gd name="T12" fmla="*/ 2147483646 w 2880"/>
                    <a:gd name="T13" fmla="*/ 2147483646 h 2880"/>
                    <a:gd name="T14" fmla="*/ 2147483646 w 2880"/>
                    <a:gd name="T15" fmla="*/ 2147483646 h 2880"/>
                    <a:gd name="T16" fmla="*/ 2147483646 w 2880"/>
                    <a:gd name="T17" fmla="*/ 0 h 2880"/>
                    <a:gd name="T18" fmla="*/ 2147483646 w 2880"/>
                    <a:gd name="T19" fmla="*/ 2147483646 h 2880"/>
                    <a:gd name="T20" fmla="*/ 2147483646 w 2880"/>
                    <a:gd name="T21" fmla="*/ 2147483646 h 2880"/>
                    <a:gd name="T22" fmla="*/ 2147483646 w 2880"/>
                    <a:gd name="T23" fmla="*/ 2147483646 h 2880"/>
                    <a:gd name="T24" fmla="*/ 2147483646 w 2880"/>
                    <a:gd name="T25" fmla="*/ 2147483646 h 2880"/>
                    <a:gd name="T26" fmla="*/ 2147483646 w 2880"/>
                    <a:gd name="T27" fmla="*/ 2147483646 h 28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80" h="2880">
                      <a:moveTo>
                        <a:pt x="1920" y="0"/>
                      </a:moveTo>
                      <a:cubicBezTo>
                        <a:pt x="960" y="0"/>
                        <a:pt x="960" y="0"/>
                        <a:pt x="960" y="0"/>
                      </a:cubicBezTo>
                      <a:cubicBezTo>
                        <a:pt x="0" y="960"/>
                        <a:pt x="0" y="960"/>
                        <a:pt x="0" y="960"/>
                      </a:cubicBezTo>
                      <a:cubicBezTo>
                        <a:pt x="0" y="1920"/>
                        <a:pt x="0" y="1920"/>
                        <a:pt x="0" y="1920"/>
                      </a:cubicBezTo>
                      <a:cubicBezTo>
                        <a:pt x="960" y="2880"/>
                        <a:pt x="960" y="2880"/>
                        <a:pt x="960" y="2880"/>
                      </a:cubicBezTo>
                      <a:cubicBezTo>
                        <a:pt x="1920" y="2880"/>
                        <a:pt x="1920" y="2880"/>
                        <a:pt x="1920" y="2880"/>
                      </a:cubicBezTo>
                      <a:cubicBezTo>
                        <a:pt x="2880" y="1920"/>
                        <a:pt x="2880" y="1920"/>
                        <a:pt x="2880" y="1920"/>
                      </a:cubicBezTo>
                      <a:cubicBezTo>
                        <a:pt x="2880" y="960"/>
                        <a:pt x="2880" y="960"/>
                        <a:pt x="2880" y="960"/>
                      </a:cubicBezTo>
                      <a:lnTo>
                        <a:pt x="1920" y="0"/>
                      </a:lnTo>
                      <a:close/>
                      <a:moveTo>
                        <a:pt x="1440" y="1920"/>
                      </a:moveTo>
                      <a:cubicBezTo>
                        <a:pt x="1175" y="1920"/>
                        <a:pt x="960" y="1705"/>
                        <a:pt x="960" y="1440"/>
                      </a:cubicBezTo>
                      <a:cubicBezTo>
                        <a:pt x="960" y="1175"/>
                        <a:pt x="1175" y="960"/>
                        <a:pt x="1440" y="960"/>
                      </a:cubicBezTo>
                      <a:cubicBezTo>
                        <a:pt x="1705" y="960"/>
                        <a:pt x="1920" y="1175"/>
                        <a:pt x="1920" y="1440"/>
                      </a:cubicBezTo>
                      <a:cubicBezTo>
                        <a:pt x="1920" y="1705"/>
                        <a:pt x="1705" y="1920"/>
                        <a:pt x="1440" y="192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4" name="Freeform 5">
                  <a:extLst>
                    <a:ext uri="{FF2B5EF4-FFF2-40B4-BE49-F238E27FC236}">
                      <a16:creationId xmlns:a16="http://schemas.microsoft.com/office/drawing/2014/main" id="{3D308DAB-790D-4410-AE5D-8D433B0FFA9A}"/>
                    </a:ext>
                  </a:extLst>
                </p:cNvPr>
                <p:cNvSpPr>
                  <a:spLocks noChangeAspect="1" noEditPoints="1"/>
                </p:cNvSpPr>
                <p:nvPr/>
              </p:nvSpPr>
              <p:spPr bwMode="auto">
                <a:xfrm>
                  <a:off x="2106925" y="2866965"/>
                  <a:ext cx="136499" cy="136527"/>
                </a:xfrm>
                <a:custGeom>
                  <a:avLst/>
                  <a:gdLst>
                    <a:gd name="T0" fmla="*/ 1920 w 2880"/>
                    <a:gd name="T1" fmla="*/ 0 h 2880"/>
                    <a:gd name="T2" fmla="*/ 960 w 2880"/>
                    <a:gd name="T3" fmla="*/ 0 h 2880"/>
                    <a:gd name="T4" fmla="*/ 0 w 2880"/>
                    <a:gd name="T5" fmla="*/ 960 h 2880"/>
                    <a:gd name="T6" fmla="*/ 0 w 2880"/>
                    <a:gd name="T7" fmla="*/ 1920 h 2880"/>
                    <a:gd name="T8" fmla="*/ 960 w 2880"/>
                    <a:gd name="T9" fmla="*/ 2880 h 2880"/>
                    <a:gd name="T10" fmla="*/ 1920 w 2880"/>
                    <a:gd name="T11" fmla="*/ 2880 h 2880"/>
                    <a:gd name="T12" fmla="*/ 2880 w 2880"/>
                    <a:gd name="T13" fmla="*/ 1920 h 2880"/>
                    <a:gd name="T14" fmla="*/ 2880 w 2880"/>
                    <a:gd name="T15" fmla="*/ 960 h 2880"/>
                    <a:gd name="T16" fmla="*/ 1920 w 2880"/>
                    <a:gd name="T17" fmla="*/ 0 h 2880"/>
                    <a:gd name="T18" fmla="*/ 1440 w 2880"/>
                    <a:gd name="T19" fmla="*/ 1920 h 2880"/>
                    <a:gd name="T20" fmla="*/ 960 w 2880"/>
                    <a:gd name="T21" fmla="*/ 1440 h 2880"/>
                    <a:gd name="T22" fmla="*/ 1440 w 2880"/>
                    <a:gd name="T23" fmla="*/ 960 h 2880"/>
                    <a:gd name="T24" fmla="*/ 1920 w 2880"/>
                    <a:gd name="T25" fmla="*/ 1440 h 2880"/>
                    <a:gd name="T26" fmla="*/ 1440 w 2880"/>
                    <a:gd name="T27" fmla="*/ 1920 h 2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0" h="2880">
                      <a:moveTo>
                        <a:pt x="1920" y="0"/>
                      </a:moveTo>
                      <a:cubicBezTo>
                        <a:pt x="960" y="0"/>
                        <a:pt x="960" y="0"/>
                        <a:pt x="960" y="0"/>
                      </a:cubicBezTo>
                      <a:cubicBezTo>
                        <a:pt x="0" y="960"/>
                        <a:pt x="0" y="960"/>
                        <a:pt x="0" y="960"/>
                      </a:cubicBezTo>
                      <a:cubicBezTo>
                        <a:pt x="0" y="1920"/>
                        <a:pt x="0" y="1920"/>
                        <a:pt x="0" y="1920"/>
                      </a:cubicBezTo>
                      <a:cubicBezTo>
                        <a:pt x="960" y="2880"/>
                        <a:pt x="960" y="2880"/>
                        <a:pt x="960" y="2880"/>
                      </a:cubicBezTo>
                      <a:cubicBezTo>
                        <a:pt x="1920" y="2880"/>
                        <a:pt x="1920" y="2880"/>
                        <a:pt x="1920" y="2880"/>
                      </a:cubicBezTo>
                      <a:cubicBezTo>
                        <a:pt x="2880" y="1920"/>
                        <a:pt x="2880" y="1920"/>
                        <a:pt x="2880" y="1920"/>
                      </a:cubicBezTo>
                      <a:cubicBezTo>
                        <a:pt x="2880" y="960"/>
                        <a:pt x="2880" y="960"/>
                        <a:pt x="2880" y="960"/>
                      </a:cubicBezTo>
                      <a:lnTo>
                        <a:pt x="1920" y="0"/>
                      </a:lnTo>
                      <a:close/>
                      <a:moveTo>
                        <a:pt x="1440" y="1920"/>
                      </a:moveTo>
                      <a:cubicBezTo>
                        <a:pt x="1175" y="1920"/>
                        <a:pt x="960" y="1705"/>
                        <a:pt x="960" y="1440"/>
                      </a:cubicBezTo>
                      <a:cubicBezTo>
                        <a:pt x="960" y="1175"/>
                        <a:pt x="1175" y="960"/>
                        <a:pt x="1440" y="960"/>
                      </a:cubicBezTo>
                      <a:cubicBezTo>
                        <a:pt x="1705" y="960"/>
                        <a:pt x="1920" y="1175"/>
                        <a:pt x="1920" y="1440"/>
                      </a:cubicBezTo>
                      <a:cubicBezTo>
                        <a:pt x="1920" y="1705"/>
                        <a:pt x="1705" y="1920"/>
                        <a:pt x="1440" y="1920"/>
                      </a:cubicBezTo>
                      <a:close/>
                    </a:path>
                  </a:pathLst>
                </a:custGeom>
                <a:solidFill>
                  <a:schemeClr val="accent3"/>
                </a:solidFill>
                <a:ln>
                  <a:noFill/>
                </a:ln>
              </p:spPr>
              <p:txBody>
                <a:bodyPr/>
                <a:lstStyle/>
                <a:p>
                  <a:pPr eaLnBrk="1" fontAlgn="auto" hangingPunct="1">
                    <a:spcBef>
                      <a:spcPts val="0"/>
                    </a:spcBef>
                    <a:spcAft>
                      <a:spcPts val="0"/>
                    </a:spcAft>
                    <a:defRPr/>
                  </a:pPr>
                  <a:endParaRPr lang="en-GB" dirty="0">
                    <a:latin typeface="+mn-lt"/>
                  </a:endParaRPr>
                </a:p>
              </p:txBody>
            </p:sp>
          </p:grpSp>
        </p:grpSp>
        <p:sp>
          <p:nvSpPr>
            <p:cNvPr id="14" name="Freeform 5">
              <a:extLst>
                <a:ext uri="{FF2B5EF4-FFF2-40B4-BE49-F238E27FC236}">
                  <a16:creationId xmlns:a16="http://schemas.microsoft.com/office/drawing/2014/main" id="{E018ED3E-2E37-435B-B2BE-20CDEDAD1284}"/>
                </a:ext>
              </a:extLst>
            </p:cNvPr>
            <p:cNvSpPr>
              <a:spLocks noChangeAspect="1" noEditPoints="1"/>
            </p:cNvSpPr>
            <p:nvPr/>
          </p:nvSpPr>
          <p:spPr bwMode="auto">
            <a:xfrm>
              <a:off x="4063345" y="3759682"/>
              <a:ext cx="643186" cy="402708"/>
            </a:xfrm>
            <a:custGeom>
              <a:avLst/>
              <a:gdLst>
                <a:gd name="T0" fmla="*/ 2147483646 w 1920"/>
                <a:gd name="T1" fmla="*/ 2147483646 h 1200"/>
                <a:gd name="T2" fmla="*/ 2147483646 w 1920"/>
                <a:gd name="T3" fmla="*/ 2147483646 h 1200"/>
                <a:gd name="T4" fmla="*/ 2147483646 w 1920"/>
                <a:gd name="T5" fmla="*/ 2147483646 h 1200"/>
                <a:gd name="T6" fmla="*/ 2147483646 w 1920"/>
                <a:gd name="T7" fmla="*/ 2147483646 h 1200"/>
                <a:gd name="T8" fmla="*/ 2147483646 w 1920"/>
                <a:gd name="T9" fmla="*/ 2147483646 h 1200"/>
                <a:gd name="T10" fmla="*/ 2147483646 w 1920"/>
                <a:gd name="T11" fmla="*/ 2147483646 h 1200"/>
                <a:gd name="T12" fmla="*/ 2147483646 w 1920"/>
                <a:gd name="T13" fmla="*/ 2147483646 h 1200"/>
                <a:gd name="T14" fmla="*/ 2147483646 w 1920"/>
                <a:gd name="T15" fmla="*/ 2147483646 h 1200"/>
                <a:gd name="T16" fmla="*/ 2147483646 w 1920"/>
                <a:gd name="T17" fmla="*/ 2147483646 h 1200"/>
                <a:gd name="T18" fmla="*/ 2147483646 w 1920"/>
                <a:gd name="T19" fmla="*/ 2147483646 h 1200"/>
                <a:gd name="T20" fmla="*/ 2147483646 w 1920"/>
                <a:gd name="T21" fmla="*/ 2147483646 h 1200"/>
                <a:gd name="T22" fmla="*/ 2147483646 w 1920"/>
                <a:gd name="T23" fmla="*/ 2147483646 h 1200"/>
                <a:gd name="T24" fmla="*/ 2147483646 w 1920"/>
                <a:gd name="T25" fmla="*/ 2147483646 h 1200"/>
                <a:gd name="T26" fmla="*/ 2147483646 w 1920"/>
                <a:gd name="T27" fmla="*/ 2147483646 h 1200"/>
                <a:gd name="T28" fmla="*/ 2147483646 w 1920"/>
                <a:gd name="T29" fmla="*/ 2147483646 h 1200"/>
                <a:gd name="T30" fmla="*/ 2147483646 w 1920"/>
                <a:gd name="T31" fmla="*/ 2147483646 h 1200"/>
                <a:gd name="T32" fmla="*/ 2147483646 w 1920"/>
                <a:gd name="T33" fmla="*/ 2147483646 h 1200"/>
                <a:gd name="T34" fmla="*/ 2147483646 w 1920"/>
                <a:gd name="T35" fmla="*/ 2147483646 h 1200"/>
                <a:gd name="T36" fmla="*/ 2147483646 w 1920"/>
                <a:gd name="T37" fmla="*/ 0 h 1200"/>
                <a:gd name="T38" fmla="*/ 2147483646 w 1920"/>
                <a:gd name="T39" fmla="*/ 2147483646 h 1200"/>
                <a:gd name="T40" fmla="*/ 2147483646 w 1920"/>
                <a:gd name="T41" fmla="*/ 2147483646 h 1200"/>
                <a:gd name="T42" fmla="*/ 2147483646 w 1920"/>
                <a:gd name="T43" fmla="*/ 2147483646 h 1200"/>
                <a:gd name="T44" fmla="*/ 2147483646 w 1920"/>
                <a:gd name="T45" fmla="*/ 2147483646 h 1200"/>
                <a:gd name="T46" fmla="*/ 2147483646 w 1920"/>
                <a:gd name="T47" fmla="*/ 2147483646 h 1200"/>
                <a:gd name="T48" fmla="*/ 2147483646 w 1920"/>
                <a:gd name="T49" fmla="*/ 2147483646 h 1200"/>
                <a:gd name="T50" fmla="*/ 2147483646 w 1920"/>
                <a:gd name="T51" fmla="*/ 2147483646 h 1200"/>
                <a:gd name="T52" fmla="*/ 2147483646 w 1920"/>
                <a:gd name="T53" fmla="*/ 2147483646 h 1200"/>
                <a:gd name="T54" fmla="*/ 2147483646 w 1920"/>
                <a:gd name="T55" fmla="*/ 2147483646 h 1200"/>
                <a:gd name="T56" fmla="*/ 2147483646 w 1920"/>
                <a:gd name="T57" fmla="*/ 2147483646 h 1200"/>
                <a:gd name="T58" fmla="*/ 0 w 1920"/>
                <a:gd name="T59" fmla="*/ 2147483646 h 1200"/>
                <a:gd name="T60" fmla="*/ 2147483646 w 1920"/>
                <a:gd name="T61" fmla="*/ 2147483646 h 1200"/>
                <a:gd name="T62" fmla="*/ 2147483646 w 1920"/>
                <a:gd name="T63" fmla="*/ 2147483646 h 1200"/>
                <a:gd name="T64" fmla="*/ 2147483646 w 1920"/>
                <a:gd name="T65" fmla="*/ 2147483646 h 1200"/>
                <a:gd name="T66" fmla="*/ 2147483646 w 1920"/>
                <a:gd name="T67" fmla="*/ 2147483646 h 1200"/>
                <a:gd name="T68" fmla="*/ 2147483646 w 1920"/>
                <a:gd name="T69" fmla="*/ 2147483646 h 1200"/>
                <a:gd name="T70" fmla="*/ 2147483646 w 1920"/>
                <a:gd name="T71" fmla="*/ 2147483646 h 1200"/>
                <a:gd name="T72" fmla="*/ 2147483646 w 1920"/>
                <a:gd name="T73" fmla="*/ 2147483646 h 1200"/>
                <a:gd name="T74" fmla="*/ 2147483646 w 1920"/>
                <a:gd name="T75" fmla="*/ 2147483646 h 1200"/>
                <a:gd name="T76" fmla="*/ 2147483646 w 1920"/>
                <a:gd name="T77" fmla="*/ 2147483646 h 1200"/>
                <a:gd name="T78" fmla="*/ 2147483646 w 1920"/>
                <a:gd name="T79" fmla="*/ 2147483646 h 1200"/>
                <a:gd name="T80" fmla="*/ 2147483646 w 1920"/>
                <a:gd name="T81" fmla="*/ 2147483646 h 1200"/>
                <a:gd name="T82" fmla="*/ 2147483646 w 1920"/>
                <a:gd name="T83" fmla="*/ 2147483646 h 1200"/>
                <a:gd name="T84" fmla="*/ 2147483646 w 1920"/>
                <a:gd name="T85" fmla="*/ 2147483646 h 1200"/>
                <a:gd name="T86" fmla="*/ 2147483646 w 1920"/>
                <a:gd name="T87" fmla="*/ 2147483646 h 1200"/>
                <a:gd name="T88" fmla="*/ 2147483646 w 1920"/>
                <a:gd name="T89" fmla="*/ 2147483646 h 1200"/>
                <a:gd name="T90" fmla="*/ 2147483646 w 1920"/>
                <a:gd name="T91" fmla="*/ 2147483646 h 1200"/>
                <a:gd name="T92" fmla="*/ 2147483646 w 1920"/>
                <a:gd name="T93" fmla="*/ 2147483646 h 1200"/>
                <a:gd name="T94" fmla="*/ 2147483646 w 1920"/>
                <a:gd name="T95" fmla="*/ 2147483646 h 1200"/>
                <a:gd name="T96" fmla="*/ 2147483646 w 1920"/>
                <a:gd name="T97" fmla="*/ 2147483646 h 12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sp>
        <p:nvSpPr>
          <p:cNvPr id="47" name="Rectangle 46">
            <a:extLst>
              <a:ext uri="{FF2B5EF4-FFF2-40B4-BE49-F238E27FC236}">
                <a16:creationId xmlns:a16="http://schemas.microsoft.com/office/drawing/2014/main" id="{165C38D3-0A67-4893-8849-C1D5A14A4172}"/>
              </a:ext>
            </a:extLst>
          </p:cNvPr>
          <p:cNvSpPr/>
          <p:nvPr userDrawn="1"/>
        </p:nvSpPr>
        <p:spPr>
          <a:xfrm>
            <a:off x="11920538" y="6680200"/>
            <a:ext cx="274637" cy="1825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eaLnBrk="1" fontAlgn="auto" hangingPunct="1">
              <a:spcBef>
                <a:spcPts val="0"/>
              </a:spcBef>
              <a:spcAft>
                <a:spcPts val="0"/>
              </a:spcAft>
              <a:defRPr/>
            </a:pPr>
            <a:r>
              <a:rPr lang="en-US" sz="900" dirty="0">
                <a:solidFill>
                  <a:schemeClr val="bg2">
                    <a:lumMod val="90000"/>
                  </a:schemeClr>
                </a:solidFill>
              </a:rPr>
              <a:t>v2.9</a:t>
            </a:r>
          </a:p>
        </p:txBody>
      </p:sp>
      <p:sp>
        <p:nvSpPr>
          <p:cNvPr id="2" name="Title 1">
            <a:extLst>
              <a:ext uri="{FF2B5EF4-FFF2-40B4-BE49-F238E27FC236}">
                <a16:creationId xmlns:a16="http://schemas.microsoft.com/office/drawing/2014/main" id="{A919ACA7-7E3F-1A46-AF73-86BC08C35C22}"/>
              </a:ext>
            </a:extLst>
          </p:cNvPr>
          <p:cNvSpPr>
            <a:spLocks noGrp="1"/>
          </p:cNvSpPr>
          <p:nvPr>
            <p:ph type="title"/>
          </p:nvPr>
        </p:nvSpPr>
        <p:spPr>
          <a:xfrm>
            <a:off x="387623" y="331200"/>
            <a:ext cx="7315200" cy="720000"/>
          </a:xfrm>
        </p:spPr>
        <p:txBody>
          <a:bodyPr/>
          <a:lstStyle>
            <a:lvl1pPr>
              <a:defRPr lang="en-US" smtClean="0">
                <a:solidFill>
                  <a:schemeClr val="bg1"/>
                </a:solidFill>
                <a:latin typeface="+mj-lt"/>
              </a:defRPr>
            </a:lvl1pPr>
          </a:lstStyle>
          <a:p>
            <a:r>
              <a:rPr lang="en-US"/>
              <a:t>Click to edit Master title style</a:t>
            </a:r>
            <a:endParaRPr lang="en-GB" dirty="0"/>
          </a:p>
        </p:txBody>
      </p:sp>
      <p:sp>
        <p:nvSpPr>
          <p:cNvPr id="11" name="Picture Placeholder 12">
            <a:extLst>
              <a:ext uri="{FF2B5EF4-FFF2-40B4-BE49-F238E27FC236}">
                <a16:creationId xmlns:a16="http://schemas.microsoft.com/office/drawing/2014/main" id="{ABFFE6FA-CCB2-E944-AE78-BE364F701249}"/>
              </a:ext>
            </a:extLst>
          </p:cNvPr>
          <p:cNvSpPr>
            <a:spLocks noGrp="1"/>
          </p:cNvSpPr>
          <p:nvPr>
            <p:ph type="pic" sz="quarter" idx="16"/>
          </p:nvPr>
        </p:nvSpPr>
        <p:spPr>
          <a:xfrm>
            <a:off x="6143626" y="0"/>
            <a:ext cx="6048375" cy="6063798"/>
          </a:xfrm>
          <a:custGeom>
            <a:avLst/>
            <a:gdLst>
              <a:gd name="connsiteX0" fmla="*/ 3528701 w 6048375"/>
              <a:gd name="connsiteY0" fmla="*/ 0 h 6063798"/>
              <a:gd name="connsiteX1" fmla="*/ 6048375 w 6048375"/>
              <a:gd name="connsiteY1" fmla="*/ 0 h 6063798"/>
              <a:gd name="connsiteX2" fmla="*/ 6048375 w 6048375"/>
              <a:gd name="connsiteY2" fmla="*/ 2544973 h 6063798"/>
              <a:gd name="connsiteX3" fmla="*/ 2532774 w 6048375"/>
              <a:gd name="connsiteY3" fmla="*/ 6063798 h 6063798"/>
              <a:gd name="connsiteX4" fmla="*/ 1267548 w 6048375"/>
              <a:gd name="connsiteY4" fmla="*/ 4798572 h 6063798"/>
              <a:gd name="connsiteX5" fmla="*/ 0 w 6048375"/>
              <a:gd name="connsiteY5" fmla="*/ 3528703 h 606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48375" h="6063798">
                <a:moveTo>
                  <a:pt x="3528701" y="0"/>
                </a:moveTo>
                <a:lnTo>
                  <a:pt x="6048375" y="0"/>
                </a:lnTo>
                <a:lnTo>
                  <a:pt x="6048375" y="2544973"/>
                </a:lnTo>
                <a:lnTo>
                  <a:pt x="2532774" y="6063798"/>
                </a:lnTo>
                <a:lnTo>
                  <a:pt x="1267548" y="4798572"/>
                </a:lnTo>
                <a:lnTo>
                  <a:pt x="0" y="3528703"/>
                </a:lnTo>
                <a:close/>
              </a:path>
            </a:pathLst>
          </a:custGeom>
          <a:pattFill prst="lgCheck">
            <a:fgClr>
              <a:schemeClr val="bg2"/>
            </a:fgClr>
            <a:bgClr>
              <a:schemeClr val="bg1"/>
            </a:bgClr>
          </a:pattFill>
        </p:spPr>
        <p:txBody>
          <a:bodyPr rtlCol="0" anchor="ctr">
            <a:noAutofit/>
          </a:bodyPr>
          <a:lstStyle>
            <a:lvl1pPr algn="ctr">
              <a:defRPr sz="2000">
                <a:solidFill>
                  <a:schemeClr val="tx1"/>
                </a:solidFill>
                <a:latin typeface="+mn-lt"/>
              </a:defRPr>
            </a:lvl1pPr>
          </a:lstStyle>
          <a:p>
            <a:pPr lvl="0"/>
            <a:r>
              <a:rPr lang="en-US" noProof="0" dirty="0"/>
              <a:t>Click icon to add picture</a:t>
            </a:r>
            <a:endParaRPr lang="en-GB" noProof="0" dirty="0"/>
          </a:p>
        </p:txBody>
      </p:sp>
      <p:sp>
        <p:nvSpPr>
          <p:cNvPr id="55" name="Text Placeholder 54">
            <a:extLst>
              <a:ext uri="{FF2B5EF4-FFF2-40B4-BE49-F238E27FC236}">
                <a16:creationId xmlns:a16="http://schemas.microsoft.com/office/drawing/2014/main" id="{C4F61F92-FDE0-4DBE-8F4F-C379A8DD6934}"/>
              </a:ext>
            </a:extLst>
          </p:cNvPr>
          <p:cNvSpPr>
            <a:spLocks noGrp="1"/>
          </p:cNvSpPr>
          <p:nvPr>
            <p:ph type="body" sz="quarter" idx="20"/>
          </p:nvPr>
        </p:nvSpPr>
        <p:spPr>
          <a:xfrm>
            <a:off x="1114434" y="2291052"/>
            <a:ext cx="3388986" cy="285750"/>
          </a:xfrm>
        </p:spPr>
        <p:txBody>
          <a:bodyPr/>
          <a:lstStyle>
            <a:lvl1pPr>
              <a:defRPr sz="1400">
                <a:latin typeface="+mj-lt"/>
              </a:defRPr>
            </a:lvl1pPr>
          </a:lstStyle>
          <a:p>
            <a:pPr lvl="0"/>
            <a:r>
              <a:rPr lang="en-US"/>
              <a:t>Edit Master text styles</a:t>
            </a:r>
          </a:p>
        </p:txBody>
      </p:sp>
      <p:sp>
        <p:nvSpPr>
          <p:cNvPr id="56" name="Text Placeholder 54">
            <a:extLst>
              <a:ext uri="{FF2B5EF4-FFF2-40B4-BE49-F238E27FC236}">
                <a16:creationId xmlns:a16="http://schemas.microsoft.com/office/drawing/2014/main" id="{8867391C-4A37-44FA-8BC9-6482B2D91942}"/>
              </a:ext>
            </a:extLst>
          </p:cNvPr>
          <p:cNvSpPr>
            <a:spLocks noGrp="1"/>
          </p:cNvSpPr>
          <p:nvPr>
            <p:ph type="body" sz="quarter" idx="21"/>
          </p:nvPr>
        </p:nvSpPr>
        <p:spPr>
          <a:xfrm>
            <a:off x="1114434" y="2582715"/>
            <a:ext cx="3388986" cy="285750"/>
          </a:xfrm>
        </p:spPr>
        <p:txBody>
          <a:bodyPr/>
          <a:lstStyle>
            <a:lvl1pPr>
              <a:defRPr sz="1400">
                <a:solidFill>
                  <a:schemeClr val="accent1"/>
                </a:solidFill>
                <a:latin typeface="+mj-lt"/>
              </a:defRPr>
            </a:lvl1pPr>
          </a:lstStyle>
          <a:p>
            <a:pPr lvl="0"/>
            <a:r>
              <a:rPr lang="en-US" dirty="0"/>
              <a:t>Edit Master text styles</a:t>
            </a:r>
          </a:p>
        </p:txBody>
      </p:sp>
      <p:sp>
        <p:nvSpPr>
          <p:cNvPr id="60" name="Text Placeholder 54">
            <a:extLst>
              <a:ext uri="{FF2B5EF4-FFF2-40B4-BE49-F238E27FC236}">
                <a16:creationId xmlns:a16="http://schemas.microsoft.com/office/drawing/2014/main" id="{294FFA39-1541-46FA-A4DE-C8EA36822C66}"/>
              </a:ext>
            </a:extLst>
          </p:cNvPr>
          <p:cNvSpPr>
            <a:spLocks noGrp="1"/>
          </p:cNvSpPr>
          <p:nvPr>
            <p:ph type="body" sz="quarter" idx="24"/>
          </p:nvPr>
        </p:nvSpPr>
        <p:spPr>
          <a:xfrm>
            <a:off x="1114434" y="4255492"/>
            <a:ext cx="3388986" cy="285750"/>
          </a:xfrm>
        </p:spPr>
        <p:txBody>
          <a:bodyPr/>
          <a:lstStyle>
            <a:lvl1pPr>
              <a:defRPr sz="1000">
                <a:solidFill>
                  <a:schemeClr val="accent1"/>
                </a:solidFill>
                <a:latin typeface="+mn-lt"/>
              </a:defRPr>
            </a:lvl1pPr>
          </a:lstStyle>
          <a:p>
            <a:pPr lvl="0"/>
            <a:r>
              <a:rPr lang="en-US" noProof="0"/>
              <a:t>Edit Master text styles</a:t>
            </a:r>
          </a:p>
        </p:txBody>
      </p:sp>
      <p:sp>
        <p:nvSpPr>
          <p:cNvPr id="48" name="Slide Number Placeholder 4">
            <a:extLst>
              <a:ext uri="{FF2B5EF4-FFF2-40B4-BE49-F238E27FC236}">
                <a16:creationId xmlns:a16="http://schemas.microsoft.com/office/drawing/2014/main" id="{78927452-32A6-4CD4-B909-DB1D3533C42D}"/>
              </a:ext>
            </a:extLst>
          </p:cNvPr>
          <p:cNvSpPr>
            <a:spLocks noGrp="1"/>
          </p:cNvSpPr>
          <p:nvPr>
            <p:ph type="sldNum" sz="quarter" idx="25"/>
          </p:nvPr>
        </p:nvSpPr>
        <p:spPr/>
        <p:txBody>
          <a:bodyPr/>
          <a:lstStyle>
            <a:lvl1pPr>
              <a:defRPr>
                <a:solidFill>
                  <a:schemeClr val="bg1"/>
                </a:solidFill>
              </a:defRPr>
            </a:lvl1pPr>
          </a:lstStyle>
          <a:p>
            <a:pPr>
              <a:defRPr/>
            </a:pPr>
            <a:fld id="{46058F50-9A69-4627-A47C-121ECED8CD02}" type="slidenum">
              <a:rPr lang="en-US"/>
              <a:pPr>
                <a:defRPr/>
              </a:pPr>
              <a:t>‹#›</a:t>
            </a:fld>
            <a:endParaRPr lang="en-US" dirty="0"/>
          </a:p>
        </p:txBody>
      </p:sp>
    </p:spTree>
    <p:extLst>
      <p:ext uri="{BB962C8B-B14F-4D97-AF65-F5344CB8AC3E}">
        <p14:creationId xmlns:p14="http://schemas.microsoft.com/office/powerpoint/2010/main" val="365733909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1DE7C4-EADF-49A5-94C9-295DA7102A36}"/>
              </a:ext>
            </a:extLst>
          </p:cNvPr>
          <p:cNvSpPr>
            <a:spLocks noGrp="1"/>
          </p:cNvSpPr>
          <p:nvPr>
            <p:ph type="title"/>
          </p:nvPr>
        </p:nvSpPr>
        <p:spPr>
          <a:xfrm>
            <a:off x="381000" y="365125"/>
            <a:ext cx="11429324" cy="609398"/>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015A1F1-8128-4C7E-90C2-0A9DA95A353A}"/>
              </a:ext>
            </a:extLst>
          </p:cNvPr>
          <p:cNvSpPr>
            <a:spLocks noGrp="1"/>
          </p:cNvSpPr>
          <p:nvPr>
            <p:ph type="body" idx="1"/>
          </p:nvPr>
        </p:nvSpPr>
        <p:spPr>
          <a:xfrm>
            <a:off x="380999" y="1485900"/>
            <a:ext cx="11429325" cy="42672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B5D38B6-3878-4DD8-B8F9-92C491ABF8F5}"/>
              </a:ext>
            </a:extLst>
          </p:cNvPr>
          <p:cNvSpPr>
            <a:spLocks noGrp="1"/>
          </p:cNvSpPr>
          <p:nvPr>
            <p:ph type="dt" sz="half" idx="2"/>
          </p:nvPr>
        </p:nvSpPr>
        <p:spPr>
          <a:xfrm>
            <a:off x="6286500" y="6162324"/>
            <a:ext cx="2743200" cy="365125"/>
          </a:xfrm>
          <a:prstGeom prst="rect">
            <a:avLst/>
          </a:prstGeom>
        </p:spPr>
        <p:txBody>
          <a:bodyPr vert="horz" lIns="0" tIns="0" rIns="0" bIns="0" rtlCol="0" anchor="b" anchorCtr="0"/>
          <a:lstStyle>
            <a:lvl1pPr algn="l">
              <a:defRPr sz="1400">
                <a:solidFill>
                  <a:schemeClr val="accent1"/>
                </a:solidFill>
              </a:defRPr>
            </a:lvl1pPr>
          </a:lstStyle>
          <a:p>
            <a:fld id="{D8F5EBA1-C1C2-4F6F-970D-CFE4A81E1DB0}" type="datetime3">
              <a:rPr lang="en-US" smtClean="0"/>
              <a:pPr/>
              <a:t>4 June 2024</a:t>
            </a:fld>
            <a:endParaRPr lang="en-US" dirty="0"/>
          </a:p>
        </p:txBody>
      </p:sp>
      <p:sp>
        <p:nvSpPr>
          <p:cNvPr id="5" name="Footer Placeholder 4">
            <a:extLst>
              <a:ext uri="{FF2B5EF4-FFF2-40B4-BE49-F238E27FC236}">
                <a16:creationId xmlns:a16="http://schemas.microsoft.com/office/drawing/2014/main" id="{77054503-8F56-486A-BEEB-415EA4A643B4}"/>
              </a:ext>
            </a:extLst>
          </p:cNvPr>
          <p:cNvSpPr>
            <a:spLocks noGrp="1"/>
          </p:cNvSpPr>
          <p:nvPr>
            <p:ph type="ftr" sz="quarter" idx="3"/>
          </p:nvPr>
        </p:nvSpPr>
        <p:spPr>
          <a:xfrm>
            <a:off x="955370" y="6162324"/>
            <a:ext cx="4950130" cy="365125"/>
          </a:xfrm>
          <a:prstGeom prst="rect">
            <a:avLst/>
          </a:prstGeom>
        </p:spPr>
        <p:txBody>
          <a:bodyPr vert="horz" lIns="0" tIns="0" rIns="0" bIns="0" rtlCol="0" anchor="b" anchorCtr="0"/>
          <a:lstStyle>
            <a:lvl1pPr algn="l">
              <a:defRPr sz="1400">
                <a:solidFill>
                  <a:schemeClr val="accent1"/>
                </a:solidFill>
              </a:defRPr>
            </a:lvl1pPr>
          </a:lstStyle>
          <a:p>
            <a:endParaRPr lang="en-US" dirty="0"/>
          </a:p>
        </p:txBody>
      </p:sp>
      <p:sp>
        <p:nvSpPr>
          <p:cNvPr id="6" name="Slide Number Placeholder 5">
            <a:extLst>
              <a:ext uri="{FF2B5EF4-FFF2-40B4-BE49-F238E27FC236}">
                <a16:creationId xmlns:a16="http://schemas.microsoft.com/office/drawing/2014/main" id="{CC259C21-CE9A-4D3A-AB80-ABF8F4D8A7F2}"/>
              </a:ext>
            </a:extLst>
          </p:cNvPr>
          <p:cNvSpPr>
            <a:spLocks noGrp="1"/>
          </p:cNvSpPr>
          <p:nvPr>
            <p:ph type="sldNum" sz="quarter" idx="4"/>
          </p:nvPr>
        </p:nvSpPr>
        <p:spPr>
          <a:xfrm>
            <a:off x="381000" y="6162324"/>
            <a:ext cx="457200" cy="365125"/>
          </a:xfrm>
          <a:prstGeom prst="rect">
            <a:avLst/>
          </a:prstGeom>
        </p:spPr>
        <p:txBody>
          <a:bodyPr vert="horz" lIns="0" tIns="0" rIns="0" bIns="0" rtlCol="0" anchor="b" anchorCtr="0"/>
          <a:lstStyle>
            <a:lvl1pPr algn="l">
              <a:defRPr sz="1400">
                <a:solidFill>
                  <a:schemeClr val="accent1"/>
                </a:solidFill>
              </a:defRPr>
            </a:lvl1pPr>
          </a:lstStyle>
          <a:p>
            <a:fld id="{1A9E565A-6679-4A67-8FB7-14EA342FD6E1}" type="slidenum">
              <a:rPr lang="en-US" smtClean="0"/>
              <a:pPr/>
              <a:t>‹#›</a:t>
            </a:fld>
            <a:endParaRPr lang="en-US" dirty="0"/>
          </a:p>
        </p:txBody>
      </p:sp>
    </p:spTree>
    <p:extLst>
      <p:ext uri="{BB962C8B-B14F-4D97-AF65-F5344CB8AC3E}">
        <p14:creationId xmlns:p14="http://schemas.microsoft.com/office/powerpoint/2010/main" val="3232202241"/>
      </p:ext>
    </p:extLst>
  </p:cSld>
  <p:clrMap bg1="lt1" tx1="dk1" bg2="lt2" tx2="dk2" accent1="accent1" accent2="accent2" accent3="accent3" accent4="accent4" accent5="accent5" accent6="accent6" hlink="hlink" folHlink="folHlink"/>
  <p:sldLayoutIdLst>
    <p:sldLayoutId id="2147483899" r:id="rId1"/>
    <p:sldLayoutId id="2147483650" r:id="rId2"/>
    <p:sldLayoutId id="2147483652" r:id="rId3"/>
    <p:sldLayoutId id="2147483654" r:id="rId4"/>
    <p:sldLayoutId id="2147483655" r:id="rId5"/>
    <p:sldLayoutId id="2147483791" r:id="rId6"/>
    <p:sldLayoutId id="2147483900" r:id="rId7"/>
  </p:sldLayoutIdLst>
  <p:transition>
    <p:fade/>
  </p:transition>
  <p:hf hdr="0"/>
  <p:txStyles>
    <p:titleStyle>
      <a:lvl1pPr algn="l" defTabSz="914400" rtl="0" eaLnBrk="1" latinLnBrk="0" hangingPunct="1">
        <a:lnSpc>
          <a:spcPct val="90000"/>
        </a:lnSpc>
        <a:spcBef>
          <a:spcPct val="0"/>
        </a:spcBef>
        <a:buNone/>
        <a:defRPr sz="4400" kern="1200">
          <a:solidFill>
            <a:schemeClr val="accent1"/>
          </a:solidFill>
          <a:latin typeface="+mn-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600" kern="1200">
          <a:solidFill>
            <a:schemeClr val="tx1"/>
          </a:solidFill>
          <a:latin typeface="+mn-lt"/>
          <a:ea typeface="+mn-ea"/>
          <a:cs typeface="+mn-cs"/>
        </a:defRPr>
      </a:lvl1pPr>
      <a:lvl2pPr marL="51435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798513" indent="-228600" algn="l" defTabSz="914400" rtl="0" eaLnBrk="1" latinLnBrk="0" hangingPunct="1">
        <a:lnSpc>
          <a:spcPct val="90000"/>
        </a:lnSpc>
        <a:spcBef>
          <a:spcPts val="500"/>
        </a:spcBef>
        <a:buFont typeface="Aktiv Grotesk Medium" panose="020B0504020202020204" pitchFamily="34" charset="0"/>
        <a:buChar char="–"/>
        <a:defRPr sz="2400" kern="1200">
          <a:solidFill>
            <a:schemeClr val="tx1"/>
          </a:solidFill>
          <a:latin typeface="+mn-lt"/>
          <a:ea typeface="+mn-ea"/>
          <a:cs typeface="+mn-cs"/>
        </a:defRPr>
      </a:lvl3pPr>
      <a:lvl4pPr marL="1201738" indent="-228600" algn="l" defTabSz="914400" rtl="0" eaLnBrk="1" latinLnBrk="0" hangingPunct="1">
        <a:lnSpc>
          <a:spcPct val="90000"/>
        </a:lnSpc>
        <a:spcBef>
          <a:spcPts val="500"/>
        </a:spcBef>
        <a:buFont typeface="Aktiv Grotesk Medium" panose="020B0504020202020204" pitchFamily="34" charset="0"/>
        <a:buChar char="▪"/>
        <a:defRPr sz="2400" kern="1200">
          <a:solidFill>
            <a:schemeClr val="tx1"/>
          </a:solidFill>
          <a:latin typeface="+mn-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2400" kern="1200">
          <a:solidFill>
            <a:schemeClr val="accent1"/>
          </a:solidFill>
          <a:latin typeface="+mj-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2400" kern="1200">
          <a:solidFill>
            <a:schemeClr val="accent1"/>
          </a:solidFill>
          <a:latin typeface="+mj-lt"/>
          <a:ea typeface="+mn-ea"/>
          <a:cs typeface="+mn-cs"/>
        </a:defRPr>
      </a:lvl6pPr>
      <a:lvl7pPr marL="0" indent="0" algn="l" defTabSz="914400" rtl="0" eaLnBrk="1" latinLnBrk="0" hangingPunct="1">
        <a:lnSpc>
          <a:spcPct val="90000"/>
        </a:lnSpc>
        <a:spcBef>
          <a:spcPts val="500"/>
        </a:spcBef>
        <a:buFont typeface="Arial" panose="020B0604020202020204" pitchFamily="34" charset="0"/>
        <a:buNone/>
        <a:defRPr sz="2400" kern="1200">
          <a:solidFill>
            <a:schemeClr val="accent1"/>
          </a:solidFill>
          <a:latin typeface="+mj-lt"/>
          <a:ea typeface="+mn-ea"/>
          <a:cs typeface="+mn-cs"/>
        </a:defRPr>
      </a:lvl7pPr>
      <a:lvl8pPr marL="0" indent="0" algn="l" defTabSz="914400" rtl="0" eaLnBrk="1" latinLnBrk="0" hangingPunct="1">
        <a:lnSpc>
          <a:spcPct val="90000"/>
        </a:lnSpc>
        <a:spcBef>
          <a:spcPts val="500"/>
        </a:spcBef>
        <a:buFont typeface="Arial" panose="020B0604020202020204" pitchFamily="34" charset="0"/>
        <a:buNone/>
        <a:defRPr sz="2400" kern="1200">
          <a:solidFill>
            <a:schemeClr val="accent1"/>
          </a:solidFill>
          <a:latin typeface="+mj-lt"/>
          <a:ea typeface="+mn-ea"/>
          <a:cs typeface="+mn-cs"/>
        </a:defRPr>
      </a:lvl8pPr>
      <a:lvl9pPr marL="0" indent="0" algn="l" defTabSz="914400" rtl="0" eaLnBrk="1" latinLnBrk="0" hangingPunct="1">
        <a:lnSpc>
          <a:spcPct val="90000"/>
        </a:lnSpc>
        <a:spcBef>
          <a:spcPts val="500"/>
        </a:spcBef>
        <a:buFont typeface="Arial" panose="020B0604020202020204" pitchFamily="34" charset="0"/>
        <a:buNone/>
        <a:defRPr sz="2400" kern="1200">
          <a:solidFill>
            <a:schemeClr val="accent1"/>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240" userDrawn="1">
          <p15:clr>
            <a:srgbClr val="5ACBF0"/>
          </p15:clr>
        </p15:guide>
        <p15:guide id="4" pos="240" userDrawn="1">
          <p15:clr>
            <a:srgbClr val="5ACBF0"/>
          </p15:clr>
        </p15:guide>
        <p15:guide id="5" pos="7440" userDrawn="1">
          <p15:clr>
            <a:srgbClr val="5ACBF0"/>
          </p15:clr>
        </p15:guide>
        <p15:guide id="6" pos="3720" userDrawn="1">
          <p15:clr>
            <a:srgbClr val="5ACBF0"/>
          </p15:clr>
        </p15:guide>
        <p15:guide id="7" pos="3960" userDrawn="1">
          <p15:clr>
            <a:srgbClr val="5ACBF0"/>
          </p15:clr>
        </p15:guide>
        <p15:guide id="8" orient="horz" pos="528" userDrawn="1">
          <p15:clr>
            <a:srgbClr val="5ACBF0"/>
          </p15:clr>
        </p15:guide>
        <p15:guide id="9" orient="horz" pos="936" userDrawn="1">
          <p15:clr>
            <a:srgbClr val="5ACBF0"/>
          </p15:clr>
        </p15:guide>
        <p15:guide id="10" orient="horz" pos="3624" userDrawn="1">
          <p15:clr>
            <a:srgbClr val="5ACBF0"/>
          </p15:clr>
        </p15:guide>
        <p15:guide id="11" orient="horz" pos="4080" userDrawn="1">
          <p15:clr>
            <a:srgbClr val="5ACBF0"/>
          </p15:clr>
        </p15:guide>
        <p15:guide id="12" orient="horz" pos="1200" userDrawn="1">
          <p15:clr>
            <a:srgbClr val="5ACBF0"/>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18554-8DB8-43FE-A815-17B4D203459B}"/>
              </a:ext>
            </a:extLst>
          </p:cNvPr>
          <p:cNvSpPr>
            <a:spLocks noGrp="1"/>
          </p:cNvSpPr>
          <p:nvPr>
            <p:ph type="ctrTitle"/>
          </p:nvPr>
        </p:nvSpPr>
        <p:spPr>
          <a:xfrm>
            <a:off x="380999" y="1485900"/>
            <a:ext cx="11651673" cy="2387600"/>
          </a:xfrm>
        </p:spPr>
        <p:txBody>
          <a:bodyPr/>
          <a:lstStyle/>
          <a:p>
            <a:r>
              <a:rPr lang="en-US" sz="4800" dirty="0"/>
              <a:t>Global TBO Symposium</a:t>
            </a:r>
            <a:br>
              <a:rPr lang="en-US" sz="4800" dirty="0"/>
            </a:br>
            <a:r>
              <a:rPr lang="en-US" sz="4800" dirty="0"/>
              <a:t>Session 1 - Why TBO?  </a:t>
            </a:r>
            <a:br>
              <a:rPr lang="en-US" sz="4800" dirty="0"/>
            </a:br>
            <a:r>
              <a:rPr lang="en-US" sz="4800" dirty="0"/>
              <a:t>What are the operational benefits?</a:t>
            </a:r>
            <a:br>
              <a:rPr lang="en-US" sz="4800" dirty="0"/>
            </a:br>
            <a:endParaRPr lang="en-US" sz="4800" dirty="0"/>
          </a:p>
        </p:txBody>
      </p:sp>
      <p:sp>
        <p:nvSpPr>
          <p:cNvPr id="3" name="Subtitle 2">
            <a:extLst>
              <a:ext uri="{FF2B5EF4-FFF2-40B4-BE49-F238E27FC236}">
                <a16:creationId xmlns:a16="http://schemas.microsoft.com/office/drawing/2014/main" id="{6BB30A9D-263F-42AD-BB4B-A3BFE9155C1B}"/>
              </a:ext>
            </a:extLst>
          </p:cNvPr>
          <p:cNvSpPr>
            <a:spLocks noGrp="1"/>
          </p:cNvSpPr>
          <p:nvPr>
            <p:ph type="subTitle" idx="1"/>
          </p:nvPr>
        </p:nvSpPr>
        <p:spPr>
          <a:xfrm>
            <a:off x="380999" y="4190031"/>
            <a:ext cx="11303001" cy="1655762"/>
          </a:xfrm>
        </p:spPr>
        <p:txBody>
          <a:bodyPr/>
          <a:lstStyle/>
          <a:p>
            <a:pPr>
              <a:spcAft>
                <a:spcPts val="0"/>
              </a:spcAft>
            </a:pPr>
            <a:r>
              <a:rPr lang="en-US" sz="2400" dirty="0"/>
              <a:t>Session 1, </a:t>
            </a:r>
          </a:p>
          <a:p>
            <a:pPr>
              <a:spcAft>
                <a:spcPts val="0"/>
              </a:spcAft>
            </a:pPr>
            <a:r>
              <a:rPr lang="en-US" sz="2400" dirty="0"/>
              <a:t>Cpt. Giancarlo Buono,</a:t>
            </a:r>
          </a:p>
          <a:p>
            <a:pPr>
              <a:spcAft>
                <a:spcPts val="0"/>
              </a:spcAft>
            </a:pPr>
            <a:r>
              <a:rPr lang="en-US" sz="2400" dirty="0"/>
              <a:t>IATA Regional EUR Director Operations, Safety and Security</a:t>
            </a:r>
          </a:p>
        </p:txBody>
      </p:sp>
      <p:sp>
        <p:nvSpPr>
          <p:cNvPr id="4" name="Date Placeholder 3">
            <a:extLst>
              <a:ext uri="{FF2B5EF4-FFF2-40B4-BE49-F238E27FC236}">
                <a16:creationId xmlns:a16="http://schemas.microsoft.com/office/drawing/2014/main" id="{F12B2ADB-D6A9-4BFA-8282-2E47185842C1}"/>
              </a:ext>
            </a:extLst>
          </p:cNvPr>
          <p:cNvSpPr>
            <a:spLocks noGrp="1"/>
          </p:cNvSpPr>
          <p:nvPr>
            <p:ph type="dt" sz="half" idx="14"/>
          </p:nvPr>
        </p:nvSpPr>
        <p:spPr/>
        <p:txBody>
          <a:bodyPr/>
          <a:lstStyle/>
          <a:p>
            <a:fld id="{D8F5EBA1-C1C2-4F6F-970D-CFE4A81E1DB0}" type="datetime3">
              <a:rPr lang="en-US" smtClean="0"/>
              <a:pPr/>
              <a:t>4 June 2024</a:t>
            </a:fld>
            <a:endParaRPr lang="en-US" dirty="0"/>
          </a:p>
        </p:txBody>
      </p:sp>
      <p:sp>
        <p:nvSpPr>
          <p:cNvPr id="6" name="Slide Number Placeholder 5">
            <a:extLst>
              <a:ext uri="{FF2B5EF4-FFF2-40B4-BE49-F238E27FC236}">
                <a16:creationId xmlns:a16="http://schemas.microsoft.com/office/drawing/2014/main" id="{A2FC2C69-0988-41D6-BFC4-35679062D625}"/>
              </a:ext>
            </a:extLst>
          </p:cNvPr>
          <p:cNvSpPr>
            <a:spLocks noGrp="1"/>
          </p:cNvSpPr>
          <p:nvPr>
            <p:ph type="sldNum" sz="quarter" idx="16"/>
          </p:nvPr>
        </p:nvSpPr>
        <p:spPr/>
        <p:txBody>
          <a:bodyPr/>
          <a:lstStyle/>
          <a:p>
            <a:fld id="{1A9E565A-6679-4A67-8FB7-14EA342FD6E1}" type="slidenum">
              <a:rPr lang="en-US" smtClean="0"/>
              <a:pPr/>
              <a:t>1</a:t>
            </a:fld>
            <a:endParaRPr lang="en-US" dirty="0"/>
          </a:p>
        </p:txBody>
      </p:sp>
    </p:spTree>
    <p:extLst>
      <p:ext uri="{BB962C8B-B14F-4D97-AF65-F5344CB8AC3E}">
        <p14:creationId xmlns:p14="http://schemas.microsoft.com/office/powerpoint/2010/main" val="102235840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A13C4-3C07-EFF0-7FFD-4722E21EC541}"/>
              </a:ext>
            </a:extLst>
          </p:cNvPr>
          <p:cNvSpPr>
            <a:spLocks noGrp="1"/>
          </p:cNvSpPr>
          <p:nvPr>
            <p:ph type="title"/>
          </p:nvPr>
        </p:nvSpPr>
        <p:spPr>
          <a:xfrm>
            <a:off x="381000" y="365125"/>
            <a:ext cx="11429324" cy="609398"/>
          </a:xfrm>
        </p:spPr>
        <p:txBody>
          <a:bodyPr anchor="t">
            <a:normAutofit/>
          </a:bodyPr>
          <a:lstStyle/>
          <a:p>
            <a:r>
              <a:rPr lang="es-ES" dirty="0" err="1"/>
              <a:t>Why</a:t>
            </a:r>
            <a:r>
              <a:rPr lang="es-ES" dirty="0"/>
              <a:t> TBO?</a:t>
            </a:r>
            <a:endParaRPr lang="en-US" dirty="0"/>
          </a:p>
        </p:txBody>
      </p:sp>
      <p:sp>
        <p:nvSpPr>
          <p:cNvPr id="4" name="Date Placeholder 3">
            <a:extLst>
              <a:ext uri="{FF2B5EF4-FFF2-40B4-BE49-F238E27FC236}">
                <a16:creationId xmlns:a16="http://schemas.microsoft.com/office/drawing/2014/main" id="{82D68992-168F-3EE2-4F9F-F70F97AEA116}"/>
              </a:ext>
            </a:extLst>
          </p:cNvPr>
          <p:cNvSpPr>
            <a:spLocks noGrp="1"/>
          </p:cNvSpPr>
          <p:nvPr>
            <p:ph type="dt" sz="half" idx="10"/>
          </p:nvPr>
        </p:nvSpPr>
        <p:spPr>
          <a:xfrm>
            <a:off x="6286500" y="6162324"/>
            <a:ext cx="2743200" cy="365125"/>
          </a:xfrm>
        </p:spPr>
        <p:txBody>
          <a:bodyPr anchor="b">
            <a:normAutofit/>
          </a:bodyPr>
          <a:lstStyle/>
          <a:p>
            <a:pPr>
              <a:spcAft>
                <a:spcPts val="600"/>
              </a:spcAft>
            </a:pPr>
            <a:fld id="{198937FE-5C9B-40C9-8C55-48EB04CA346C}" type="datetime3">
              <a:rPr lang="en-US" smtClean="0"/>
              <a:pPr>
                <a:spcAft>
                  <a:spcPts val="600"/>
                </a:spcAft>
              </a:pPr>
              <a:t>4 June 2024</a:t>
            </a:fld>
            <a:endParaRPr lang="en-US"/>
          </a:p>
        </p:txBody>
      </p:sp>
      <p:sp>
        <p:nvSpPr>
          <p:cNvPr id="6" name="Slide Number Placeholder 5">
            <a:extLst>
              <a:ext uri="{FF2B5EF4-FFF2-40B4-BE49-F238E27FC236}">
                <a16:creationId xmlns:a16="http://schemas.microsoft.com/office/drawing/2014/main" id="{A017B489-4059-07CB-4211-2962B95F810F}"/>
              </a:ext>
            </a:extLst>
          </p:cNvPr>
          <p:cNvSpPr>
            <a:spLocks noGrp="1"/>
          </p:cNvSpPr>
          <p:nvPr>
            <p:ph type="sldNum" sz="quarter" idx="12"/>
          </p:nvPr>
        </p:nvSpPr>
        <p:spPr>
          <a:xfrm>
            <a:off x="381000" y="6162324"/>
            <a:ext cx="457200" cy="365125"/>
          </a:xfrm>
        </p:spPr>
        <p:txBody>
          <a:bodyPr anchor="b">
            <a:normAutofit/>
          </a:bodyPr>
          <a:lstStyle/>
          <a:p>
            <a:pPr>
              <a:spcAft>
                <a:spcPts val="600"/>
              </a:spcAft>
            </a:pPr>
            <a:fld id="{1A9E565A-6679-4A67-8FB7-14EA342FD6E1}" type="slidenum">
              <a:rPr lang="en-US" smtClean="0"/>
              <a:pPr>
                <a:spcAft>
                  <a:spcPts val="600"/>
                </a:spcAft>
              </a:pPr>
              <a:t>2</a:t>
            </a:fld>
            <a:endParaRPr lang="en-US"/>
          </a:p>
        </p:txBody>
      </p:sp>
      <p:graphicFrame>
        <p:nvGraphicFramePr>
          <p:cNvPr id="8" name="Content Placeholder 2">
            <a:extLst>
              <a:ext uri="{FF2B5EF4-FFF2-40B4-BE49-F238E27FC236}">
                <a16:creationId xmlns:a16="http://schemas.microsoft.com/office/drawing/2014/main" id="{6E180A0B-1E30-1027-21C3-8F576EB35EA1}"/>
              </a:ext>
            </a:extLst>
          </p:cNvPr>
          <p:cNvGraphicFramePr>
            <a:graphicFrameLocks noGrp="1"/>
          </p:cNvGraphicFramePr>
          <p:nvPr>
            <p:ph idx="1"/>
            <p:extLst>
              <p:ext uri="{D42A27DB-BD31-4B8C-83A1-F6EECF244321}">
                <p14:modId xmlns:p14="http://schemas.microsoft.com/office/powerpoint/2010/main" val="1921058293"/>
              </p:ext>
            </p:extLst>
          </p:nvPr>
        </p:nvGraphicFramePr>
        <p:xfrm>
          <a:off x="475267" y="1368065"/>
          <a:ext cx="11429325"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2664897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2038F-E3DE-6136-BFC7-CE665CB179E1}"/>
              </a:ext>
            </a:extLst>
          </p:cNvPr>
          <p:cNvSpPr>
            <a:spLocks noGrp="1"/>
          </p:cNvSpPr>
          <p:nvPr>
            <p:ph type="title"/>
          </p:nvPr>
        </p:nvSpPr>
        <p:spPr>
          <a:xfrm>
            <a:off x="381000" y="365125"/>
            <a:ext cx="11429324" cy="609398"/>
          </a:xfrm>
        </p:spPr>
        <p:txBody>
          <a:bodyPr anchor="t">
            <a:noAutofit/>
          </a:bodyPr>
          <a:lstStyle/>
          <a:p>
            <a:r>
              <a:rPr lang="en-US" dirty="0"/>
              <a:t>What are the operational benefits?</a:t>
            </a:r>
          </a:p>
        </p:txBody>
      </p:sp>
      <p:sp>
        <p:nvSpPr>
          <p:cNvPr id="4" name="Date Placeholder 3">
            <a:extLst>
              <a:ext uri="{FF2B5EF4-FFF2-40B4-BE49-F238E27FC236}">
                <a16:creationId xmlns:a16="http://schemas.microsoft.com/office/drawing/2014/main" id="{DFE19631-631D-F01D-6CD5-B8544EE8269C}"/>
              </a:ext>
            </a:extLst>
          </p:cNvPr>
          <p:cNvSpPr>
            <a:spLocks noGrp="1"/>
          </p:cNvSpPr>
          <p:nvPr>
            <p:ph type="dt" sz="half" idx="10"/>
          </p:nvPr>
        </p:nvSpPr>
        <p:spPr>
          <a:xfrm>
            <a:off x="6286500" y="6162324"/>
            <a:ext cx="2743200" cy="365125"/>
          </a:xfrm>
        </p:spPr>
        <p:txBody>
          <a:bodyPr anchor="b">
            <a:normAutofit/>
          </a:bodyPr>
          <a:lstStyle/>
          <a:p>
            <a:pPr>
              <a:spcAft>
                <a:spcPts val="600"/>
              </a:spcAft>
            </a:pPr>
            <a:fld id="{198937FE-5C9B-40C9-8C55-48EB04CA346C}" type="datetime3">
              <a:rPr lang="en-US" smtClean="0"/>
              <a:pPr>
                <a:spcAft>
                  <a:spcPts val="600"/>
                </a:spcAft>
              </a:pPr>
              <a:t>4 June 2024</a:t>
            </a:fld>
            <a:endParaRPr lang="en-US"/>
          </a:p>
        </p:txBody>
      </p:sp>
      <p:sp>
        <p:nvSpPr>
          <p:cNvPr id="6" name="Slide Number Placeholder 5">
            <a:extLst>
              <a:ext uri="{FF2B5EF4-FFF2-40B4-BE49-F238E27FC236}">
                <a16:creationId xmlns:a16="http://schemas.microsoft.com/office/drawing/2014/main" id="{D85F772E-A1D8-5A34-F63B-9736B7528B07}"/>
              </a:ext>
            </a:extLst>
          </p:cNvPr>
          <p:cNvSpPr>
            <a:spLocks noGrp="1"/>
          </p:cNvSpPr>
          <p:nvPr>
            <p:ph type="sldNum" sz="quarter" idx="12"/>
          </p:nvPr>
        </p:nvSpPr>
        <p:spPr>
          <a:xfrm>
            <a:off x="381000" y="6162324"/>
            <a:ext cx="457200" cy="365125"/>
          </a:xfrm>
        </p:spPr>
        <p:txBody>
          <a:bodyPr anchor="b">
            <a:normAutofit/>
          </a:bodyPr>
          <a:lstStyle/>
          <a:p>
            <a:pPr>
              <a:spcAft>
                <a:spcPts val="600"/>
              </a:spcAft>
            </a:pPr>
            <a:fld id="{1A9E565A-6679-4A67-8FB7-14EA342FD6E1}" type="slidenum">
              <a:rPr lang="en-US" smtClean="0"/>
              <a:pPr>
                <a:spcAft>
                  <a:spcPts val="600"/>
                </a:spcAft>
              </a:pPr>
              <a:t>3</a:t>
            </a:fld>
            <a:endParaRPr lang="en-US"/>
          </a:p>
        </p:txBody>
      </p:sp>
      <p:graphicFrame>
        <p:nvGraphicFramePr>
          <p:cNvPr id="7" name="Content Placeholder 2">
            <a:extLst>
              <a:ext uri="{FF2B5EF4-FFF2-40B4-BE49-F238E27FC236}">
                <a16:creationId xmlns:a16="http://schemas.microsoft.com/office/drawing/2014/main" id="{8A15E18E-EF0D-C8BC-7782-44F5B08FE2F6}"/>
              </a:ext>
            </a:extLst>
          </p:cNvPr>
          <p:cNvGraphicFramePr>
            <a:graphicFrameLocks/>
          </p:cNvGraphicFramePr>
          <p:nvPr>
            <p:extLst>
              <p:ext uri="{D42A27DB-BD31-4B8C-83A1-F6EECF244321}">
                <p14:modId xmlns:p14="http://schemas.microsoft.com/office/powerpoint/2010/main" val="639512367"/>
              </p:ext>
            </p:extLst>
          </p:nvPr>
        </p:nvGraphicFramePr>
        <p:xfrm>
          <a:off x="381000" y="1333045"/>
          <a:ext cx="11429324" cy="42549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5253408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8BAE3-BFBB-4779-A1E2-9FBDB0956E39}"/>
              </a:ext>
            </a:extLst>
          </p:cNvPr>
          <p:cNvSpPr>
            <a:spLocks noGrp="1"/>
          </p:cNvSpPr>
          <p:nvPr>
            <p:ph type="title"/>
          </p:nvPr>
        </p:nvSpPr>
        <p:spPr/>
        <p:txBody>
          <a:bodyPr/>
          <a:lstStyle/>
          <a:p>
            <a:pPr eaLnBrk="1" fontAlgn="auto" hangingPunct="1">
              <a:spcAft>
                <a:spcPts val="0"/>
              </a:spcAft>
              <a:defRPr/>
            </a:pPr>
            <a:r>
              <a:rPr sz="4000" dirty="0"/>
              <a:t>To continue the conversation | </a:t>
            </a:r>
            <a:r>
              <a:rPr sz="4000" dirty="0">
                <a:latin typeface="+mn-lt"/>
              </a:rPr>
              <a:t>Please contact</a:t>
            </a:r>
          </a:p>
        </p:txBody>
      </p:sp>
      <p:sp>
        <p:nvSpPr>
          <p:cNvPr id="5" name="Text Placeholder 4">
            <a:extLst>
              <a:ext uri="{FF2B5EF4-FFF2-40B4-BE49-F238E27FC236}">
                <a16:creationId xmlns:a16="http://schemas.microsoft.com/office/drawing/2014/main" id="{8F3E9C80-A09D-4C0B-AEDA-19A0F9AA5A1F}"/>
              </a:ext>
            </a:extLst>
          </p:cNvPr>
          <p:cNvSpPr>
            <a:spLocks noGrp="1"/>
          </p:cNvSpPr>
          <p:nvPr>
            <p:ph type="body" sz="quarter" idx="20"/>
          </p:nvPr>
        </p:nvSpPr>
        <p:spPr/>
        <p:txBody>
          <a:bodyPr rtlCol="0">
            <a:noAutofit/>
          </a:bodyPr>
          <a:lstStyle/>
          <a:p>
            <a:pPr eaLnBrk="1" fontAlgn="auto" hangingPunct="1">
              <a:spcBef>
                <a:spcPts val="0"/>
              </a:spcBef>
              <a:defRPr/>
            </a:pPr>
            <a:r>
              <a:rPr lang="en-US" dirty="0">
                <a:solidFill>
                  <a:schemeClr val="tx1"/>
                </a:solidFill>
              </a:rPr>
              <a:t>Cpt. Giancarlo Buono</a:t>
            </a:r>
          </a:p>
        </p:txBody>
      </p:sp>
      <p:sp>
        <p:nvSpPr>
          <p:cNvPr id="6" name="Text Placeholder 5">
            <a:extLst>
              <a:ext uri="{FF2B5EF4-FFF2-40B4-BE49-F238E27FC236}">
                <a16:creationId xmlns:a16="http://schemas.microsoft.com/office/drawing/2014/main" id="{63EA94B8-5645-4F3A-8626-4D8EBA6269AC}"/>
              </a:ext>
            </a:extLst>
          </p:cNvPr>
          <p:cNvSpPr>
            <a:spLocks noGrp="1"/>
          </p:cNvSpPr>
          <p:nvPr>
            <p:ph type="body" sz="quarter" idx="21"/>
          </p:nvPr>
        </p:nvSpPr>
        <p:spPr>
          <a:xfrm>
            <a:off x="1114434" y="2695349"/>
            <a:ext cx="3388986" cy="285750"/>
          </a:xfrm>
        </p:spPr>
        <p:txBody>
          <a:bodyPr rtlCol="0">
            <a:noAutofit/>
          </a:bodyPr>
          <a:lstStyle/>
          <a:p>
            <a:pPr eaLnBrk="1" fontAlgn="auto" hangingPunct="1">
              <a:spcBef>
                <a:spcPts val="0"/>
              </a:spcBef>
              <a:defRPr/>
            </a:pPr>
            <a:r>
              <a:rPr lang="en-US" dirty="0"/>
              <a:t>Regional Director Operations, Safety and Security (Safety &amp; </a:t>
            </a:r>
            <a:r>
              <a:rPr lang="en-US" dirty="0" err="1"/>
              <a:t>Flig</a:t>
            </a:r>
            <a:r>
              <a:rPr lang="en-US" dirty="0"/>
              <a:t> • DDG-EUR-Regional Operations Safety and Security</a:t>
            </a:r>
          </a:p>
        </p:txBody>
      </p:sp>
      <p:sp>
        <p:nvSpPr>
          <p:cNvPr id="136195" name="Slide Number Placeholder 2">
            <a:extLst>
              <a:ext uri="{FF2B5EF4-FFF2-40B4-BE49-F238E27FC236}">
                <a16:creationId xmlns:a16="http://schemas.microsoft.com/office/drawing/2014/main" id="{9A446520-A4D2-4EAA-93B4-37B53864DF0A}"/>
              </a:ext>
            </a:extLst>
          </p:cNvPr>
          <p:cNvSpPr>
            <a:spLocks noGrp="1" noChangeArrowheads="1"/>
          </p:cNvSpPr>
          <p:nvPr>
            <p:ph type="sldNum" sz="quarter" idx="2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ktiv Grotesk" panose="020B0504020202020204" pitchFamily="34" charset="0"/>
              </a:defRPr>
            </a:lvl1pPr>
            <a:lvl2pPr marL="742950" indent="-285750">
              <a:defRPr>
                <a:solidFill>
                  <a:schemeClr val="tx1"/>
                </a:solidFill>
                <a:latin typeface="Aktiv Grotesk" panose="020B0504020202020204" pitchFamily="34" charset="0"/>
              </a:defRPr>
            </a:lvl2pPr>
            <a:lvl3pPr marL="1143000" indent="-228600">
              <a:defRPr>
                <a:solidFill>
                  <a:schemeClr val="tx1"/>
                </a:solidFill>
                <a:latin typeface="Aktiv Grotesk" panose="020B0504020202020204" pitchFamily="34" charset="0"/>
              </a:defRPr>
            </a:lvl3pPr>
            <a:lvl4pPr marL="1600200" indent="-228600">
              <a:defRPr>
                <a:solidFill>
                  <a:schemeClr val="tx1"/>
                </a:solidFill>
                <a:latin typeface="Aktiv Grotesk" panose="020B0504020202020204" pitchFamily="34" charset="0"/>
              </a:defRPr>
            </a:lvl4pPr>
            <a:lvl5pPr marL="2057400" indent="-228600">
              <a:defRPr>
                <a:solidFill>
                  <a:schemeClr val="tx1"/>
                </a:solidFill>
                <a:latin typeface="Aktiv Grotesk" panose="020B0504020202020204" pitchFamily="34" charset="0"/>
              </a:defRPr>
            </a:lvl5pPr>
            <a:lvl6pPr marL="2514600" indent="-228600" eaLnBrk="0" fontAlgn="base" hangingPunct="0">
              <a:spcBef>
                <a:spcPct val="0"/>
              </a:spcBef>
              <a:spcAft>
                <a:spcPct val="0"/>
              </a:spcAft>
              <a:defRPr>
                <a:solidFill>
                  <a:schemeClr val="tx1"/>
                </a:solidFill>
                <a:latin typeface="Aktiv Grotesk" panose="020B0504020202020204" pitchFamily="34" charset="0"/>
              </a:defRPr>
            </a:lvl6pPr>
            <a:lvl7pPr marL="2971800" indent="-228600" eaLnBrk="0" fontAlgn="base" hangingPunct="0">
              <a:spcBef>
                <a:spcPct val="0"/>
              </a:spcBef>
              <a:spcAft>
                <a:spcPct val="0"/>
              </a:spcAft>
              <a:defRPr>
                <a:solidFill>
                  <a:schemeClr val="tx1"/>
                </a:solidFill>
                <a:latin typeface="Aktiv Grotesk" panose="020B0504020202020204" pitchFamily="34" charset="0"/>
              </a:defRPr>
            </a:lvl7pPr>
            <a:lvl8pPr marL="3429000" indent="-228600" eaLnBrk="0" fontAlgn="base" hangingPunct="0">
              <a:spcBef>
                <a:spcPct val="0"/>
              </a:spcBef>
              <a:spcAft>
                <a:spcPct val="0"/>
              </a:spcAft>
              <a:defRPr>
                <a:solidFill>
                  <a:schemeClr val="tx1"/>
                </a:solidFill>
                <a:latin typeface="Aktiv Grotesk" panose="020B0504020202020204" pitchFamily="34" charset="0"/>
              </a:defRPr>
            </a:lvl8pPr>
            <a:lvl9pPr marL="3886200" indent="-228600" eaLnBrk="0" fontAlgn="base" hangingPunct="0">
              <a:spcBef>
                <a:spcPct val="0"/>
              </a:spcBef>
              <a:spcAft>
                <a:spcPct val="0"/>
              </a:spcAft>
              <a:defRPr>
                <a:solidFill>
                  <a:schemeClr val="tx1"/>
                </a:solidFill>
                <a:latin typeface="Aktiv Grotesk" panose="020B0504020202020204" pitchFamily="34" charset="0"/>
              </a:defRPr>
            </a:lvl9pPr>
          </a:lstStyle>
          <a:p>
            <a:pPr fontAlgn="base">
              <a:spcBef>
                <a:spcPct val="0"/>
              </a:spcBef>
              <a:spcAft>
                <a:spcPct val="0"/>
              </a:spcAft>
            </a:pPr>
            <a:fld id="{33A3911B-ECE9-4A79-921E-2C6265EFBFCB}" type="slidenum">
              <a:rPr lang="en-US" altLang="en-US" smtClean="0">
                <a:solidFill>
                  <a:schemeClr val="bg1"/>
                </a:solidFill>
              </a:rPr>
              <a:pPr fontAlgn="base">
                <a:spcBef>
                  <a:spcPct val="0"/>
                </a:spcBef>
                <a:spcAft>
                  <a:spcPct val="0"/>
                </a:spcAft>
              </a:pPr>
              <a:t>4</a:t>
            </a:fld>
            <a:endParaRPr lang="en-US" altLang="en-US" dirty="0">
              <a:solidFill>
                <a:schemeClr val="bg1"/>
              </a:solidFill>
            </a:endParaRPr>
          </a:p>
        </p:txBody>
      </p:sp>
      <p:pic>
        <p:nvPicPr>
          <p:cNvPr id="136197" name="Picture Placeholder 136196">
            <a:extLst>
              <a:ext uri="{FF2B5EF4-FFF2-40B4-BE49-F238E27FC236}">
                <a16:creationId xmlns:a16="http://schemas.microsoft.com/office/drawing/2014/main" id="{2825B5DB-D526-4F32-A7C6-2728AD2DB97A}"/>
              </a:ext>
            </a:extLst>
          </p:cNvPr>
          <p:cNvPicPr>
            <a:picLocks noGrp="1" noChangeAspect="1"/>
          </p:cNvPicPr>
          <p:nvPr>
            <p:ph type="pic" sz="quarter" idx="16"/>
          </p:nvPr>
        </p:nvPicPr>
        <p:blipFill>
          <a:blip r:embed="rId2" cstate="email">
            <a:extLst>
              <a:ext uri="{28A0092B-C50C-407E-A947-70E740481C1C}">
                <a14:useLocalDpi xmlns:a14="http://schemas.microsoft.com/office/drawing/2010/main"/>
              </a:ext>
            </a:extLst>
          </a:blip>
          <a:srcRect/>
          <a:stretch>
            <a:fillRect/>
          </a:stretch>
        </p:blipFill>
        <p:spPr/>
      </p:pic>
    </p:spTree>
  </p:cSld>
  <p:clrMapOvr>
    <a:masterClrMapping/>
  </p:clrMapOvr>
  <p:transition>
    <p:fade/>
  </p:transition>
</p:sld>
</file>

<file path=ppt/theme/theme1.xml><?xml version="1.0" encoding="utf-8"?>
<a:theme xmlns:a="http://schemas.openxmlformats.org/drawingml/2006/main" name="IATA_Master">
  <a:themeElements>
    <a:clrScheme name="IATA">
      <a:dk1>
        <a:sysClr val="windowText" lastClr="000000"/>
      </a:dk1>
      <a:lt1>
        <a:sysClr val="window" lastClr="FFFFFF"/>
      </a:lt1>
      <a:dk2>
        <a:srgbClr val="000000"/>
      </a:dk2>
      <a:lt2>
        <a:srgbClr val="E6E6E6"/>
      </a:lt2>
      <a:accent1>
        <a:srgbClr val="1E32FA"/>
      </a:accent1>
      <a:accent2>
        <a:srgbClr val="FAC832"/>
      </a:accent2>
      <a:accent3>
        <a:srgbClr val="F04632"/>
      </a:accent3>
      <a:accent4>
        <a:srgbClr val="289632"/>
      </a:accent4>
      <a:accent5>
        <a:srgbClr val="F046C8"/>
      </a:accent5>
      <a:accent6>
        <a:srgbClr val="5A14A0"/>
      </a:accent6>
      <a:hlink>
        <a:srgbClr val="1E32FA"/>
      </a:hlink>
      <a:folHlink>
        <a:srgbClr val="5A14A0"/>
      </a:folHlink>
    </a:clrScheme>
    <a:fontScheme name="IATA">
      <a:majorFont>
        <a:latin typeface="Aktiv Grotesk Medium"/>
        <a:ea typeface=""/>
        <a:cs typeface=""/>
      </a:majorFont>
      <a:minorFont>
        <a:latin typeface="Aktiv Grotes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default.pptx  -  Read-Only" id="{3393D6F6-3DDF-4AD8-AF70-01B8C861C0E9}" vid="{9069597E-579C-472E-93EE-52701DC46031}"/>
    </a:ext>
  </a:extLst>
</a:theme>
</file>

<file path=ppt/theme/theme2.xml><?xml version="1.0" encoding="utf-8"?>
<a:theme xmlns:a="http://schemas.openxmlformats.org/drawingml/2006/main" name="Office Theme">
  <a:themeElements>
    <a:clrScheme name="IATA">
      <a:dk1>
        <a:sysClr val="windowText" lastClr="000000"/>
      </a:dk1>
      <a:lt1>
        <a:sysClr val="window" lastClr="FFFFFF"/>
      </a:lt1>
      <a:dk2>
        <a:srgbClr val="000000"/>
      </a:dk2>
      <a:lt2>
        <a:srgbClr val="E6E6E6"/>
      </a:lt2>
      <a:accent1>
        <a:srgbClr val="1E32FA"/>
      </a:accent1>
      <a:accent2>
        <a:srgbClr val="FAC832"/>
      </a:accent2>
      <a:accent3>
        <a:srgbClr val="F04632"/>
      </a:accent3>
      <a:accent4>
        <a:srgbClr val="289632"/>
      </a:accent4>
      <a:accent5>
        <a:srgbClr val="F046C8"/>
      </a:accent5>
      <a:accent6>
        <a:srgbClr val="5A14A0"/>
      </a:accent6>
      <a:hlink>
        <a:srgbClr val="1E32FA"/>
      </a:hlink>
      <a:folHlink>
        <a:srgbClr val="5A14A0"/>
      </a:folHlink>
    </a:clrScheme>
    <a:fontScheme name="IATA Notes">
      <a:majorFont>
        <a:latin typeface="Aktiv Grotesk Medium"/>
        <a:ea typeface=""/>
        <a:cs typeface=""/>
      </a:majorFont>
      <a:minorFont>
        <a:latin typeface="Aktiv Grotes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IATA">
      <a:dk1>
        <a:sysClr val="windowText" lastClr="000000"/>
      </a:dk1>
      <a:lt1>
        <a:sysClr val="window" lastClr="FFFFFF"/>
      </a:lt1>
      <a:dk2>
        <a:srgbClr val="000000"/>
      </a:dk2>
      <a:lt2>
        <a:srgbClr val="E6E6E6"/>
      </a:lt2>
      <a:accent1>
        <a:srgbClr val="1E32FA"/>
      </a:accent1>
      <a:accent2>
        <a:srgbClr val="FAC832"/>
      </a:accent2>
      <a:accent3>
        <a:srgbClr val="F04632"/>
      </a:accent3>
      <a:accent4>
        <a:srgbClr val="289632"/>
      </a:accent4>
      <a:accent5>
        <a:srgbClr val="F046C8"/>
      </a:accent5>
      <a:accent6>
        <a:srgbClr val="5A14A0"/>
      </a:accent6>
      <a:hlink>
        <a:srgbClr val="1E32FA"/>
      </a:hlink>
      <a:folHlink>
        <a:srgbClr val="5A14A0"/>
      </a:folHlink>
    </a:clrScheme>
    <a:fontScheme name="IATA Handouts">
      <a:majorFont>
        <a:latin typeface="Aktiv Grotesk Medium"/>
        <a:ea typeface=""/>
        <a:cs typeface=""/>
      </a:majorFont>
      <a:minorFont>
        <a:latin typeface="Aktiv Grotes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1216</TotalTime>
  <Words>1317</Words>
  <Application>Microsoft Office PowerPoint</Application>
  <PresentationFormat>Widescreen</PresentationFormat>
  <Paragraphs>76</Paragraphs>
  <Slides>4</Slides>
  <Notes>2</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IATA_Master</vt:lpstr>
      <vt:lpstr>Global TBO Symposium Session 1 - Why TBO?   What are the operational benefits? </vt:lpstr>
      <vt:lpstr>Why TBO?</vt:lpstr>
      <vt:lpstr>What are the operational benefits?</vt:lpstr>
      <vt:lpstr>To continue the conversation | Please contact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TBO Symposium Why TBO?  What are the operational benefits? </dc:title>
  <dc:subject>IATA PowerPoint Master Theme</dc:subject>
  <dc:creator>Jaime Del Molino Blanco</dc:creator>
  <cp:lastModifiedBy>Jaime Del Molino Blanco</cp:lastModifiedBy>
  <cp:revision>5</cp:revision>
  <dcterms:created xsi:type="dcterms:W3CDTF">2024-05-23T15:33:27Z</dcterms:created>
  <dcterms:modified xsi:type="dcterms:W3CDTF">2024-06-04T08:34:47Z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 Version">
    <vt:lpwstr>1.0.0</vt:lpwstr>
  </property>
  <property fmtid="{D5CDD505-2E9C-101B-9397-08002B2CF9AE}" pid="3" name="TemplafyTimeStamp">
    <vt:lpwstr>2019-06-27T04:47:42.2676291Z</vt:lpwstr>
  </property>
</Properties>
</file>