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85" r:id="rId5"/>
    <p:sldMasterId id="2147483787" r:id="rId6"/>
    <p:sldMasterId id="2147484134" r:id="rId7"/>
    <p:sldMasterId id="2147484177" r:id="rId8"/>
    <p:sldMasterId id="2147484250" r:id="rId9"/>
    <p:sldMasterId id="2147484263" r:id="rId10"/>
  </p:sldMasterIdLst>
  <p:notesMasterIdLst>
    <p:notesMasterId r:id="rId22"/>
  </p:notesMasterIdLst>
  <p:handoutMasterIdLst>
    <p:handoutMasterId r:id="rId23"/>
  </p:handoutMasterIdLst>
  <p:sldIdLst>
    <p:sldId id="266" r:id="rId11"/>
    <p:sldId id="2147376672" r:id="rId12"/>
    <p:sldId id="2147476795" r:id="rId13"/>
    <p:sldId id="260" r:id="rId14"/>
    <p:sldId id="2147476821" r:id="rId15"/>
    <p:sldId id="2147476826" r:id="rId16"/>
    <p:sldId id="1210" r:id="rId17"/>
    <p:sldId id="2147476785" r:id="rId18"/>
    <p:sldId id="2147476806" r:id="rId19"/>
    <p:sldId id="2147476779" r:id="rId20"/>
    <p:sldId id="1224" r:id="rId21"/>
  </p:sldIdLst>
  <p:sldSz cx="12192000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5585E4-1402-4F9E-8116-6E3F06B52004}">
          <p14:sldIdLst>
            <p14:sldId id="266"/>
            <p14:sldId id="2147376672"/>
            <p14:sldId id="2147476795"/>
            <p14:sldId id="260"/>
            <p14:sldId id="2147476821"/>
            <p14:sldId id="2147476826"/>
            <p14:sldId id="1210"/>
            <p14:sldId id="2147476785"/>
            <p14:sldId id="2147476806"/>
            <p14:sldId id="2147476779"/>
            <p14:sldId id="12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2082A6-B302-FA67-6418-816824E4F67E}" name="SIMOENS Rik" initials="SR" userId="S::rik.simoens@eurocontrol.int::018b6242-d9b5-4fb0-a239-c7dd9af8858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OVA-TSANKOVA Stefania" initials="NS" lastIdx="5" clrIdx="0">
    <p:extLst>
      <p:ext uri="{19B8F6BF-5375-455C-9EA6-DF929625EA0E}">
        <p15:presenceInfo xmlns:p15="http://schemas.microsoft.com/office/powerpoint/2012/main" userId="S::stefania.nikolova-tsankova@eurocontrol.int::1e916f54-551b-46ee-b806-a098132cc1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E0D"/>
    <a:srgbClr val="00010A"/>
    <a:srgbClr val="ECE6DB"/>
    <a:srgbClr val="DDC5B9"/>
    <a:srgbClr val="DBA7A1"/>
    <a:srgbClr val="C6756C"/>
    <a:srgbClr val="BC8E76"/>
    <a:srgbClr val="EFE4D7"/>
    <a:srgbClr val="004F5C"/>
    <a:srgbClr val="30B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>
        <p:guide orient="horz" pos="23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9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9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3E4D82-3820-4569-95EE-FF80EFEDE6AF}" type="doc">
      <dgm:prSet loTypeId="urn:microsoft.com/office/officeart/2005/8/layout/vList3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9446301E-D6D5-4BB1-9D6F-C288E2540364}">
      <dgm:prSet phldrT="[Text]" custT="1"/>
      <dgm:spPr>
        <a:gradFill flip="none" rotWithShape="0">
          <a:gsLst>
            <a:gs pos="0">
              <a:srgbClr val="BF831C">
                <a:shade val="30000"/>
                <a:satMod val="115000"/>
              </a:srgbClr>
            </a:gs>
            <a:gs pos="50000">
              <a:srgbClr val="BF831C">
                <a:shade val="67500"/>
                <a:satMod val="115000"/>
              </a:srgbClr>
            </a:gs>
            <a:gs pos="100000">
              <a:srgbClr val="BF831C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Reducing air transport delay</a:t>
          </a:r>
        </a:p>
        <a:p>
          <a:r>
            <a: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700 million €</a:t>
          </a:r>
        </a:p>
      </dgm:t>
    </dgm:pt>
    <dgm:pt modelId="{674753A5-8107-40FF-9E3F-9377F6AA6531}" type="parTrans" cxnId="{3995D4AD-D6B4-43C9-8540-48402A1037AA}">
      <dgm:prSet/>
      <dgm:spPr/>
      <dgm:t>
        <a:bodyPr/>
        <a:lstStyle/>
        <a:p>
          <a:endParaRPr lang="en-GB"/>
        </a:p>
      </dgm:t>
    </dgm:pt>
    <dgm:pt modelId="{1679173B-A3C1-4F6C-B5C1-7C2F70519382}" type="sibTrans" cxnId="{3995D4AD-D6B4-43C9-8540-48402A1037AA}">
      <dgm:prSet/>
      <dgm:spPr/>
      <dgm:t>
        <a:bodyPr/>
        <a:lstStyle/>
        <a:p>
          <a:endParaRPr lang="en-GB"/>
        </a:p>
      </dgm:t>
    </dgm:pt>
    <dgm:pt modelId="{C3A7E654-AF27-4151-810F-C6AA1F7ED4CA}">
      <dgm:prSet phldrT="[Text]" custT="1"/>
      <dgm:spPr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Environmental benefits</a:t>
          </a:r>
        </a:p>
        <a:p>
          <a:r>
            <a: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6.5 million tons CO2 – 1.7 billion </a:t>
          </a:r>
          <a:r>
            <a: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€</a:t>
          </a:r>
          <a:endParaRPr lang="en-GB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38601B9-B452-4EB5-BCFC-F9C4E7FFA390}" type="parTrans" cxnId="{5BBCA8D7-A8D7-4220-A8DF-30E134E7022F}">
      <dgm:prSet/>
      <dgm:spPr/>
      <dgm:t>
        <a:bodyPr/>
        <a:lstStyle/>
        <a:p>
          <a:endParaRPr lang="en-GB"/>
        </a:p>
      </dgm:t>
    </dgm:pt>
    <dgm:pt modelId="{867D4F99-0D06-4DB4-916A-FA0F6AE014D0}" type="sibTrans" cxnId="{5BBCA8D7-A8D7-4220-A8DF-30E134E7022F}">
      <dgm:prSet/>
      <dgm:spPr/>
      <dgm:t>
        <a:bodyPr/>
        <a:lstStyle/>
        <a:p>
          <a:endParaRPr lang="en-GB"/>
        </a:p>
      </dgm:t>
    </dgm:pt>
    <dgm:pt modelId="{542AF127-4CBC-4A7D-B034-FF2E9914683E}">
      <dgm:prSet phldrT="[Text]" custT="1"/>
      <dgm:spPr>
        <a:solidFill>
          <a:srgbClr val="0033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Reduction of strategic delays – structural savings</a:t>
          </a:r>
        </a:p>
        <a:p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(less range of buffers around the scheduled times)</a:t>
          </a:r>
          <a:endParaRPr lang="en-GB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39AA565-CA99-4664-862F-4E880224B1A1}" type="parTrans" cxnId="{9BB32C7E-1332-4F83-89ED-52D468B876B8}">
      <dgm:prSet/>
      <dgm:spPr/>
      <dgm:t>
        <a:bodyPr/>
        <a:lstStyle/>
        <a:p>
          <a:endParaRPr lang="en-GB"/>
        </a:p>
      </dgm:t>
    </dgm:pt>
    <dgm:pt modelId="{5CEEA73C-8B2C-4083-979B-FD8CD2E699DF}" type="sibTrans" cxnId="{9BB32C7E-1332-4F83-89ED-52D468B876B8}">
      <dgm:prSet/>
      <dgm:spPr/>
      <dgm:t>
        <a:bodyPr/>
        <a:lstStyle/>
        <a:p>
          <a:endParaRPr lang="en-GB"/>
        </a:p>
      </dgm:t>
    </dgm:pt>
    <dgm:pt modelId="{70AA86D2-9F3B-435C-A36F-3A7980083A82}">
      <dgm:prSet phldrT="[Text]" custT="1"/>
      <dgm:spPr>
        <a:solidFill>
          <a:srgbClr val="31218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1116000" rIns="900000"/>
        <a:lstStyle/>
        <a:p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</a:rPr>
            <a:t>Less variation between the flight planning and airborne phase</a:t>
          </a:r>
          <a:endParaRPr lang="en-GB" sz="200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A153A6F-5D6D-427E-8555-474FDAAA137F}" type="parTrans" cxnId="{8F2887A5-FA44-43E3-B05F-7FB39AB86DFA}">
      <dgm:prSet/>
      <dgm:spPr/>
      <dgm:t>
        <a:bodyPr/>
        <a:lstStyle/>
        <a:p>
          <a:endParaRPr lang="en-GB"/>
        </a:p>
      </dgm:t>
    </dgm:pt>
    <dgm:pt modelId="{028792BA-D3DF-4147-8FCF-EA5632E5E070}" type="sibTrans" cxnId="{8F2887A5-FA44-43E3-B05F-7FB39AB86DFA}">
      <dgm:prSet/>
      <dgm:spPr/>
      <dgm:t>
        <a:bodyPr/>
        <a:lstStyle/>
        <a:p>
          <a:endParaRPr lang="en-GB"/>
        </a:p>
      </dgm:t>
    </dgm:pt>
    <dgm:pt modelId="{D6CCB94C-356C-4220-88D0-4D5D3DC38385}">
      <dgm:prSet phldrT="[Text]" custT="1"/>
      <dgm:spPr>
        <a:solidFill>
          <a:srgbClr val="00518E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Improvement of flight efficiency and predictability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(better estimation of the TMA entering gate and the vertical descent profile)</a:t>
          </a:r>
          <a:endParaRPr lang="en-GB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8926B84-BF84-47B5-A31A-2AA7812FB3BA}" type="parTrans" cxnId="{7FFEFCC2-05F9-45B2-9381-F20CDBBF0E00}">
      <dgm:prSet/>
      <dgm:spPr/>
      <dgm:t>
        <a:bodyPr/>
        <a:lstStyle/>
        <a:p>
          <a:endParaRPr lang="en-GB"/>
        </a:p>
      </dgm:t>
    </dgm:pt>
    <dgm:pt modelId="{137FF732-D64E-4020-983D-D20D8A950A4D}" type="sibTrans" cxnId="{7FFEFCC2-05F9-45B2-9381-F20CDBBF0E00}">
      <dgm:prSet/>
      <dgm:spPr/>
      <dgm:t>
        <a:bodyPr/>
        <a:lstStyle/>
        <a:p>
          <a:endParaRPr lang="en-GB"/>
        </a:p>
      </dgm:t>
    </dgm:pt>
    <dgm:pt modelId="{EB884397-5D94-4601-BE33-B9BD0A1A7080}" type="pres">
      <dgm:prSet presAssocID="{4A3E4D82-3820-4569-95EE-FF80EFEDE6AF}" presName="linearFlow" presStyleCnt="0">
        <dgm:presLayoutVars>
          <dgm:dir/>
          <dgm:resizeHandles val="exact"/>
        </dgm:presLayoutVars>
      </dgm:prSet>
      <dgm:spPr/>
    </dgm:pt>
    <dgm:pt modelId="{3303380F-14CD-44C3-89CC-FCFCDF59B821}" type="pres">
      <dgm:prSet presAssocID="{9446301E-D6D5-4BB1-9D6F-C288E2540364}" presName="composite" presStyleCnt="0"/>
      <dgm:spPr/>
    </dgm:pt>
    <dgm:pt modelId="{847076AF-8A4B-4226-8FD4-E7E3E6CD3B27}" type="pres">
      <dgm:prSet presAssocID="{9446301E-D6D5-4BB1-9D6F-C288E2540364}" presName="imgShp" presStyleLbl="fgImgPlace1" presStyleIdx="0" presStyleCnt="5" custLinFactX="-32595" custLinFactNeighborX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extLst>
        <a:ext uri="{E40237B7-FDA0-4F09-8148-C483321AD2D9}">
          <dgm14:cNvPr xmlns:dgm14="http://schemas.microsoft.com/office/drawing/2010/diagram" id="0" name="" descr="Plane on tarmac"/>
        </a:ext>
      </dgm:extLst>
    </dgm:pt>
    <dgm:pt modelId="{0D459ABF-7FAB-42C9-ABEE-30A621C37772}" type="pres">
      <dgm:prSet presAssocID="{9446301E-D6D5-4BB1-9D6F-C288E2540364}" presName="txShp" presStyleLbl="node1" presStyleIdx="0" presStyleCnt="5" custScaleX="150376" custLinFactNeighborX="285" custLinFactNeighborY="-15990">
        <dgm:presLayoutVars>
          <dgm:bulletEnabled val="1"/>
        </dgm:presLayoutVars>
      </dgm:prSet>
      <dgm:spPr/>
    </dgm:pt>
    <dgm:pt modelId="{BAF966DD-A53C-47EF-94E6-1DBD32173C0A}" type="pres">
      <dgm:prSet presAssocID="{1679173B-A3C1-4F6C-B5C1-7C2F70519382}" presName="spacing" presStyleCnt="0"/>
      <dgm:spPr/>
    </dgm:pt>
    <dgm:pt modelId="{74A79EA2-356D-43A0-A8E3-673FF47CA604}" type="pres">
      <dgm:prSet presAssocID="{C3A7E654-AF27-4151-810F-C6AA1F7ED4CA}" presName="composite" presStyleCnt="0"/>
      <dgm:spPr/>
    </dgm:pt>
    <dgm:pt modelId="{1D3E067A-4B3E-4D8D-89EF-848DA6000DFA}" type="pres">
      <dgm:prSet presAssocID="{C3A7E654-AF27-4151-810F-C6AA1F7ED4CA}" presName="imgShp" presStyleLbl="fgImgPlace1" presStyleIdx="1" presStyleCnt="5" custLinFactX="-32595" custLinFactNeighborX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extLst>
        <a:ext uri="{E40237B7-FDA0-4F09-8148-C483321AD2D9}">
          <dgm14:cNvPr xmlns:dgm14="http://schemas.microsoft.com/office/drawing/2010/diagram" id="0" name="" descr="Plane on tarmac"/>
        </a:ext>
      </dgm:extLst>
    </dgm:pt>
    <dgm:pt modelId="{3595F1B0-E816-47CC-9FDE-3C027FFC7707}" type="pres">
      <dgm:prSet presAssocID="{C3A7E654-AF27-4151-810F-C6AA1F7ED4CA}" presName="txShp" presStyleLbl="node1" presStyleIdx="1" presStyleCnt="5" custScaleX="150132">
        <dgm:presLayoutVars>
          <dgm:bulletEnabled val="1"/>
        </dgm:presLayoutVars>
      </dgm:prSet>
      <dgm:spPr/>
    </dgm:pt>
    <dgm:pt modelId="{AFAE5D6D-094B-4756-BD18-9311EC24E77E}" type="pres">
      <dgm:prSet presAssocID="{867D4F99-0D06-4DB4-916A-FA0F6AE014D0}" presName="spacing" presStyleCnt="0"/>
      <dgm:spPr/>
    </dgm:pt>
    <dgm:pt modelId="{7A350096-B21D-4A80-B093-8792E9EB7F9E}" type="pres">
      <dgm:prSet presAssocID="{542AF127-4CBC-4A7D-B034-FF2E9914683E}" presName="composite" presStyleCnt="0"/>
      <dgm:spPr/>
    </dgm:pt>
    <dgm:pt modelId="{BE64B734-9FEA-47D1-A23F-9042FE2D5D44}" type="pres">
      <dgm:prSet presAssocID="{542AF127-4CBC-4A7D-B034-FF2E9914683E}" presName="imgShp" presStyleLbl="fgImgPlace1" presStyleIdx="2" presStyleCnt="5" custLinFactX="-32595" custLinFactNeighborX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97DE407D-710F-4EFE-9F6B-32A24E77BA38}" type="pres">
      <dgm:prSet presAssocID="{542AF127-4CBC-4A7D-B034-FF2E9914683E}" presName="txShp" presStyleLbl="node1" presStyleIdx="2" presStyleCnt="5" custScaleX="150132">
        <dgm:presLayoutVars>
          <dgm:bulletEnabled val="1"/>
        </dgm:presLayoutVars>
      </dgm:prSet>
      <dgm:spPr/>
    </dgm:pt>
    <dgm:pt modelId="{FA55276C-2F6A-4800-830E-31FBBBBC11A3}" type="pres">
      <dgm:prSet presAssocID="{5CEEA73C-8B2C-4083-979B-FD8CD2E699DF}" presName="spacing" presStyleCnt="0"/>
      <dgm:spPr/>
    </dgm:pt>
    <dgm:pt modelId="{2B9E9666-7F25-4703-A7C5-E83E6B24E753}" type="pres">
      <dgm:prSet presAssocID="{70AA86D2-9F3B-435C-A36F-3A7980083A82}" presName="composite" presStyleCnt="0"/>
      <dgm:spPr/>
    </dgm:pt>
    <dgm:pt modelId="{B51E2AFE-4B88-41FF-9D4A-6C1972CF32B2}" type="pres">
      <dgm:prSet presAssocID="{70AA86D2-9F3B-435C-A36F-3A7980083A82}" presName="imgShp" presStyleLbl="fgImgPlace1" presStyleIdx="3" presStyleCnt="5" custLinFactX="-32595" custLinFactNeighborX="-100000"/>
      <dgm:spPr>
        <a:blipFill>
          <a:blip xmlns:r="http://schemas.openxmlformats.org/officeDocument/2006/relationships" r:embed="rId4"/>
          <a:srcRect/>
          <a:stretch>
            <a:fillRect l="-20000" r="-20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extLst>
        <a:ext uri="{E40237B7-FDA0-4F09-8148-C483321AD2D9}">
          <dgm14:cNvPr xmlns:dgm14="http://schemas.microsoft.com/office/drawing/2010/diagram" id="0" name="" descr="Person balancing scale"/>
        </a:ext>
      </dgm:extLst>
    </dgm:pt>
    <dgm:pt modelId="{5E0FC532-1A11-4772-8F7D-1AD41DD40A53}" type="pres">
      <dgm:prSet presAssocID="{70AA86D2-9F3B-435C-A36F-3A7980083A82}" presName="txShp" presStyleLbl="node1" presStyleIdx="3" presStyleCnt="5" custScaleX="150132">
        <dgm:presLayoutVars>
          <dgm:bulletEnabled val="1"/>
        </dgm:presLayoutVars>
      </dgm:prSet>
      <dgm:spPr/>
    </dgm:pt>
    <dgm:pt modelId="{A2498052-A380-4267-A68E-92B7BAB3FF67}" type="pres">
      <dgm:prSet presAssocID="{028792BA-D3DF-4147-8FCF-EA5632E5E070}" presName="spacing" presStyleCnt="0"/>
      <dgm:spPr/>
    </dgm:pt>
    <dgm:pt modelId="{BA939388-AC84-46AB-83C1-D493A324FC98}" type="pres">
      <dgm:prSet presAssocID="{D6CCB94C-356C-4220-88D0-4D5D3DC38385}" presName="composite" presStyleCnt="0"/>
      <dgm:spPr/>
    </dgm:pt>
    <dgm:pt modelId="{697D3202-D1D7-4898-B148-5C04D6DEEAF0}" type="pres">
      <dgm:prSet presAssocID="{D6CCB94C-356C-4220-88D0-4D5D3DC38385}" presName="imgShp" presStyleLbl="fgImgPlace1" presStyleIdx="4" presStyleCnt="5" custLinFactX="-32595" custLinFactNeighborX="-100000"/>
      <dgm:spPr>
        <a:blipFill>
          <a:blip xmlns:r="http://schemas.openxmlformats.org/officeDocument/2006/relationships" r:embed="rId5"/>
          <a:srcRect/>
          <a:stretch>
            <a:fillRect l="-39000" r="-39000"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C7B7E73-E44F-43F2-AC15-1671CCF5CE98}" type="pres">
      <dgm:prSet presAssocID="{D6CCB94C-356C-4220-88D0-4D5D3DC38385}" presName="txShp" presStyleLbl="node1" presStyleIdx="4" presStyleCnt="5" custScaleX="150132" custScaleY="135569">
        <dgm:presLayoutVars>
          <dgm:bulletEnabled val="1"/>
        </dgm:presLayoutVars>
      </dgm:prSet>
      <dgm:spPr/>
    </dgm:pt>
  </dgm:ptLst>
  <dgm:cxnLst>
    <dgm:cxn modelId="{9BB32C7E-1332-4F83-89ED-52D468B876B8}" srcId="{4A3E4D82-3820-4569-95EE-FF80EFEDE6AF}" destId="{542AF127-4CBC-4A7D-B034-FF2E9914683E}" srcOrd="2" destOrd="0" parTransId="{E39AA565-CA99-4664-862F-4E880224B1A1}" sibTransId="{5CEEA73C-8B2C-4083-979B-FD8CD2E699DF}"/>
    <dgm:cxn modelId="{71D8AB8C-BD78-49CB-A5CC-2490921CF604}" type="presOf" srcId="{D6CCB94C-356C-4220-88D0-4D5D3DC38385}" destId="{BC7B7E73-E44F-43F2-AC15-1671CCF5CE98}" srcOrd="0" destOrd="0" presId="urn:microsoft.com/office/officeart/2005/8/layout/vList3"/>
    <dgm:cxn modelId="{E03A1398-E88E-42A2-86E6-A191DA436072}" type="presOf" srcId="{4A3E4D82-3820-4569-95EE-FF80EFEDE6AF}" destId="{EB884397-5D94-4601-BE33-B9BD0A1A7080}" srcOrd="0" destOrd="0" presId="urn:microsoft.com/office/officeart/2005/8/layout/vList3"/>
    <dgm:cxn modelId="{8F2887A5-FA44-43E3-B05F-7FB39AB86DFA}" srcId="{4A3E4D82-3820-4569-95EE-FF80EFEDE6AF}" destId="{70AA86D2-9F3B-435C-A36F-3A7980083A82}" srcOrd="3" destOrd="0" parTransId="{3A153A6F-5D6D-427E-8555-474FDAAA137F}" sibTransId="{028792BA-D3DF-4147-8FCF-EA5632E5E070}"/>
    <dgm:cxn modelId="{3995D4AD-D6B4-43C9-8540-48402A1037AA}" srcId="{4A3E4D82-3820-4569-95EE-FF80EFEDE6AF}" destId="{9446301E-D6D5-4BB1-9D6F-C288E2540364}" srcOrd="0" destOrd="0" parTransId="{674753A5-8107-40FF-9E3F-9377F6AA6531}" sibTransId="{1679173B-A3C1-4F6C-B5C1-7C2F70519382}"/>
    <dgm:cxn modelId="{7FFEFCC2-05F9-45B2-9381-F20CDBBF0E00}" srcId="{4A3E4D82-3820-4569-95EE-FF80EFEDE6AF}" destId="{D6CCB94C-356C-4220-88D0-4D5D3DC38385}" srcOrd="4" destOrd="0" parTransId="{58926B84-BF84-47B5-A31A-2AA7812FB3BA}" sibTransId="{137FF732-D64E-4020-983D-D20D8A950A4D}"/>
    <dgm:cxn modelId="{4D8F48D0-0ABF-4F21-97F3-13748C4DA93E}" type="presOf" srcId="{542AF127-4CBC-4A7D-B034-FF2E9914683E}" destId="{97DE407D-710F-4EFE-9F6B-32A24E77BA38}" srcOrd="0" destOrd="0" presId="urn:microsoft.com/office/officeart/2005/8/layout/vList3"/>
    <dgm:cxn modelId="{5BBCA8D7-A8D7-4220-A8DF-30E134E7022F}" srcId="{4A3E4D82-3820-4569-95EE-FF80EFEDE6AF}" destId="{C3A7E654-AF27-4151-810F-C6AA1F7ED4CA}" srcOrd="1" destOrd="0" parTransId="{A38601B9-B452-4EB5-BCFC-F9C4E7FFA390}" sibTransId="{867D4F99-0D06-4DB4-916A-FA0F6AE014D0}"/>
    <dgm:cxn modelId="{BD3799E7-0EAB-4F0B-9419-CDFABD6FA0DB}" type="presOf" srcId="{C3A7E654-AF27-4151-810F-C6AA1F7ED4CA}" destId="{3595F1B0-E816-47CC-9FDE-3C027FFC7707}" srcOrd="0" destOrd="0" presId="urn:microsoft.com/office/officeart/2005/8/layout/vList3"/>
    <dgm:cxn modelId="{E171D0EF-E5F8-41DF-8B93-6EE76E80584F}" type="presOf" srcId="{70AA86D2-9F3B-435C-A36F-3A7980083A82}" destId="{5E0FC532-1A11-4772-8F7D-1AD41DD40A53}" srcOrd="0" destOrd="0" presId="urn:microsoft.com/office/officeart/2005/8/layout/vList3"/>
    <dgm:cxn modelId="{6D9716F7-E824-4842-B8A8-78D15396563F}" type="presOf" srcId="{9446301E-D6D5-4BB1-9D6F-C288E2540364}" destId="{0D459ABF-7FAB-42C9-ABEE-30A621C37772}" srcOrd="0" destOrd="0" presId="urn:microsoft.com/office/officeart/2005/8/layout/vList3"/>
    <dgm:cxn modelId="{C9DC600B-C676-4FA0-B457-6A4B0E65C1D5}" type="presParOf" srcId="{EB884397-5D94-4601-BE33-B9BD0A1A7080}" destId="{3303380F-14CD-44C3-89CC-FCFCDF59B821}" srcOrd="0" destOrd="0" presId="urn:microsoft.com/office/officeart/2005/8/layout/vList3"/>
    <dgm:cxn modelId="{DDE8F562-7CB7-4D69-B79F-DF8D206FE454}" type="presParOf" srcId="{3303380F-14CD-44C3-89CC-FCFCDF59B821}" destId="{847076AF-8A4B-4226-8FD4-E7E3E6CD3B27}" srcOrd="0" destOrd="0" presId="urn:microsoft.com/office/officeart/2005/8/layout/vList3"/>
    <dgm:cxn modelId="{8001F603-F186-4564-A034-28FE62DBE095}" type="presParOf" srcId="{3303380F-14CD-44C3-89CC-FCFCDF59B821}" destId="{0D459ABF-7FAB-42C9-ABEE-30A621C37772}" srcOrd="1" destOrd="0" presId="urn:microsoft.com/office/officeart/2005/8/layout/vList3"/>
    <dgm:cxn modelId="{7411A98D-5F1B-422F-A05C-095308EA9550}" type="presParOf" srcId="{EB884397-5D94-4601-BE33-B9BD0A1A7080}" destId="{BAF966DD-A53C-47EF-94E6-1DBD32173C0A}" srcOrd="1" destOrd="0" presId="urn:microsoft.com/office/officeart/2005/8/layout/vList3"/>
    <dgm:cxn modelId="{273B9A5F-B9B4-4243-AA4A-1014A95A0A77}" type="presParOf" srcId="{EB884397-5D94-4601-BE33-B9BD0A1A7080}" destId="{74A79EA2-356D-43A0-A8E3-673FF47CA604}" srcOrd="2" destOrd="0" presId="urn:microsoft.com/office/officeart/2005/8/layout/vList3"/>
    <dgm:cxn modelId="{624463F2-B613-42E7-9654-1B869C2437B2}" type="presParOf" srcId="{74A79EA2-356D-43A0-A8E3-673FF47CA604}" destId="{1D3E067A-4B3E-4D8D-89EF-848DA6000DFA}" srcOrd="0" destOrd="0" presId="urn:microsoft.com/office/officeart/2005/8/layout/vList3"/>
    <dgm:cxn modelId="{34AA2202-6844-4C9E-9C5B-BD2CEF4D01AB}" type="presParOf" srcId="{74A79EA2-356D-43A0-A8E3-673FF47CA604}" destId="{3595F1B0-E816-47CC-9FDE-3C027FFC7707}" srcOrd="1" destOrd="0" presId="urn:microsoft.com/office/officeart/2005/8/layout/vList3"/>
    <dgm:cxn modelId="{A31C657B-860B-4600-9E75-05830FBD3927}" type="presParOf" srcId="{EB884397-5D94-4601-BE33-B9BD0A1A7080}" destId="{AFAE5D6D-094B-4756-BD18-9311EC24E77E}" srcOrd="3" destOrd="0" presId="urn:microsoft.com/office/officeart/2005/8/layout/vList3"/>
    <dgm:cxn modelId="{04125B62-16DC-4423-A867-9CC997D0AABF}" type="presParOf" srcId="{EB884397-5D94-4601-BE33-B9BD0A1A7080}" destId="{7A350096-B21D-4A80-B093-8792E9EB7F9E}" srcOrd="4" destOrd="0" presId="urn:microsoft.com/office/officeart/2005/8/layout/vList3"/>
    <dgm:cxn modelId="{8B626335-4CC5-4233-BA64-22ACF590BCA5}" type="presParOf" srcId="{7A350096-B21D-4A80-B093-8792E9EB7F9E}" destId="{BE64B734-9FEA-47D1-A23F-9042FE2D5D44}" srcOrd="0" destOrd="0" presId="urn:microsoft.com/office/officeart/2005/8/layout/vList3"/>
    <dgm:cxn modelId="{76358256-4E76-49B1-A0CF-4EF2B02332E4}" type="presParOf" srcId="{7A350096-B21D-4A80-B093-8792E9EB7F9E}" destId="{97DE407D-710F-4EFE-9F6B-32A24E77BA38}" srcOrd="1" destOrd="0" presId="urn:microsoft.com/office/officeart/2005/8/layout/vList3"/>
    <dgm:cxn modelId="{5748122B-BD0D-4887-97EB-CA30B7301AEB}" type="presParOf" srcId="{EB884397-5D94-4601-BE33-B9BD0A1A7080}" destId="{FA55276C-2F6A-4800-830E-31FBBBBC11A3}" srcOrd="5" destOrd="0" presId="urn:microsoft.com/office/officeart/2005/8/layout/vList3"/>
    <dgm:cxn modelId="{D55E97D0-A097-48E8-86B2-6D6E612B92DE}" type="presParOf" srcId="{EB884397-5D94-4601-BE33-B9BD0A1A7080}" destId="{2B9E9666-7F25-4703-A7C5-E83E6B24E753}" srcOrd="6" destOrd="0" presId="urn:microsoft.com/office/officeart/2005/8/layout/vList3"/>
    <dgm:cxn modelId="{ECFE1B50-5997-4AB6-8DDE-B6574B594549}" type="presParOf" srcId="{2B9E9666-7F25-4703-A7C5-E83E6B24E753}" destId="{B51E2AFE-4B88-41FF-9D4A-6C1972CF32B2}" srcOrd="0" destOrd="0" presId="urn:microsoft.com/office/officeart/2005/8/layout/vList3"/>
    <dgm:cxn modelId="{FE6ABD41-46E5-4675-8C86-4C26EC9CB11B}" type="presParOf" srcId="{2B9E9666-7F25-4703-A7C5-E83E6B24E753}" destId="{5E0FC532-1A11-4772-8F7D-1AD41DD40A53}" srcOrd="1" destOrd="0" presId="urn:microsoft.com/office/officeart/2005/8/layout/vList3"/>
    <dgm:cxn modelId="{075DAF91-C681-4425-980F-A3E13F7D1745}" type="presParOf" srcId="{EB884397-5D94-4601-BE33-B9BD0A1A7080}" destId="{A2498052-A380-4267-A68E-92B7BAB3FF67}" srcOrd="7" destOrd="0" presId="urn:microsoft.com/office/officeart/2005/8/layout/vList3"/>
    <dgm:cxn modelId="{2D45CF81-0FE6-4548-8CFB-4FF267DA03E1}" type="presParOf" srcId="{EB884397-5D94-4601-BE33-B9BD0A1A7080}" destId="{BA939388-AC84-46AB-83C1-D493A324FC98}" srcOrd="8" destOrd="0" presId="urn:microsoft.com/office/officeart/2005/8/layout/vList3"/>
    <dgm:cxn modelId="{6B27D1F6-9105-4E2D-8B48-C70977496AC1}" type="presParOf" srcId="{BA939388-AC84-46AB-83C1-D493A324FC98}" destId="{697D3202-D1D7-4898-B148-5C04D6DEEAF0}" srcOrd="0" destOrd="0" presId="urn:microsoft.com/office/officeart/2005/8/layout/vList3"/>
    <dgm:cxn modelId="{B143EE0E-16B4-42D7-B9FB-D8BCE68C2538}" type="presParOf" srcId="{BA939388-AC84-46AB-83C1-D493A324FC98}" destId="{BC7B7E73-E44F-43F2-AC15-1671CCF5CE98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59ABF-7FAB-42C9-ABEE-30A621C37772}">
      <dsp:nvSpPr>
        <dsp:cNvPr id="0" name=""/>
        <dsp:cNvSpPr/>
      </dsp:nvSpPr>
      <dsp:spPr>
        <a:xfrm rot="10800000">
          <a:off x="-1" y="0"/>
          <a:ext cx="8190038" cy="714048"/>
        </a:xfrm>
        <a:prstGeom prst="homePlate">
          <a:avLst/>
        </a:prstGeom>
        <a:gradFill flip="none" rotWithShape="0">
          <a:gsLst>
            <a:gs pos="0">
              <a:srgbClr val="BF831C">
                <a:shade val="30000"/>
                <a:satMod val="115000"/>
              </a:srgbClr>
            </a:gs>
            <a:gs pos="50000">
              <a:srgbClr val="BF831C">
                <a:shade val="67500"/>
                <a:satMod val="115000"/>
              </a:srgbClr>
            </a:gs>
            <a:gs pos="100000">
              <a:srgbClr val="BF831C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8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Reducing air transport delay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700 million €</a:t>
          </a:r>
        </a:p>
      </dsp:txBody>
      <dsp:txXfrm rot="10800000">
        <a:off x="178511" y="0"/>
        <a:ext cx="8011526" cy="714048"/>
      </dsp:txXfrm>
    </dsp:sp>
    <dsp:sp modelId="{847076AF-8A4B-4226-8FD4-E7E3E6CD3B27}">
      <dsp:nvSpPr>
        <dsp:cNvPr id="0" name=""/>
        <dsp:cNvSpPr/>
      </dsp:nvSpPr>
      <dsp:spPr>
        <a:xfrm>
          <a:off x="68013" y="2053"/>
          <a:ext cx="714048" cy="71404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5F1B0-E816-47CC-9FDE-3C027FFC7707}">
      <dsp:nvSpPr>
        <dsp:cNvPr id="0" name=""/>
        <dsp:cNvSpPr/>
      </dsp:nvSpPr>
      <dsp:spPr>
        <a:xfrm rot="10800000">
          <a:off x="6642" y="929251"/>
          <a:ext cx="8176749" cy="714048"/>
        </a:xfrm>
        <a:prstGeom prst="homePlate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8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Environmental benefits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6.5 million tons CO2 – 1.7 billion </a:t>
          </a:r>
          <a:r>
            <a:rPr lang="en-GB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€</a:t>
          </a:r>
          <a:endParaRPr lang="en-GB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185154" y="929251"/>
        <a:ext cx="7998237" cy="714048"/>
      </dsp:txXfrm>
    </dsp:sp>
    <dsp:sp modelId="{1D3E067A-4B3E-4D8D-89EF-848DA6000DFA}">
      <dsp:nvSpPr>
        <dsp:cNvPr id="0" name=""/>
        <dsp:cNvSpPr/>
      </dsp:nvSpPr>
      <dsp:spPr>
        <a:xfrm>
          <a:off x="68013" y="929251"/>
          <a:ext cx="714048" cy="71404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E407D-710F-4EFE-9F6B-32A24E77BA38}">
      <dsp:nvSpPr>
        <dsp:cNvPr id="0" name=""/>
        <dsp:cNvSpPr/>
      </dsp:nvSpPr>
      <dsp:spPr>
        <a:xfrm rot="10800000">
          <a:off x="6642" y="1856448"/>
          <a:ext cx="8176749" cy="714048"/>
        </a:xfrm>
        <a:prstGeom prst="homePlate">
          <a:avLst/>
        </a:prstGeom>
        <a:solidFill>
          <a:srgbClr val="0033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8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Reduction of strategic delays – structural savings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(less range of buffers around the scheduled times)</a:t>
          </a:r>
          <a:endParaRPr lang="en-GB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185154" y="1856448"/>
        <a:ext cx="7998237" cy="714048"/>
      </dsp:txXfrm>
    </dsp:sp>
    <dsp:sp modelId="{BE64B734-9FEA-47D1-A23F-9042FE2D5D44}">
      <dsp:nvSpPr>
        <dsp:cNvPr id="0" name=""/>
        <dsp:cNvSpPr/>
      </dsp:nvSpPr>
      <dsp:spPr>
        <a:xfrm>
          <a:off x="68013" y="1856448"/>
          <a:ext cx="714048" cy="71404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FC532-1A11-4772-8F7D-1AD41DD40A53}">
      <dsp:nvSpPr>
        <dsp:cNvPr id="0" name=""/>
        <dsp:cNvSpPr/>
      </dsp:nvSpPr>
      <dsp:spPr>
        <a:xfrm rot="10800000">
          <a:off x="6642" y="2783646"/>
          <a:ext cx="8176749" cy="714048"/>
        </a:xfrm>
        <a:prstGeom prst="homePlate">
          <a:avLst/>
        </a:prstGeom>
        <a:solidFill>
          <a:srgbClr val="312181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6000" tIns="76200" rIns="9000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</a:rPr>
            <a:t>Less variation between the flight planning and airborne phase</a:t>
          </a:r>
          <a:endParaRPr lang="en-GB" sz="2000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185154" y="2783646"/>
        <a:ext cx="7998237" cy="714048"/>
      </dsp:txXfrm>
    </dsp:sp>
    <dsp:sp modelId="{B51E2AFE-4B88-41FF-9D4A-6C1972CF32B2}">
      <dsp:nvSpPr>
        <dsp:cNvPr id="0" name=""/>
        <dsp:cNvSpPr/>
      </dsp:nvSpPr>
      <dsp:spPr>
        <a:xfrm>
          <a:off x="68013" y="2783646"/>
          <a:ext cx="714048" cy="714048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0000" r="-20000"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B7E73-E44F-43F2-AC15-1671CCF5CE98}">
      <dsp:nvSpPr>
        <dsp:cNvPr id="0" name=""/>
        <dsp:cNvSpPr/>
      </dsp:nvSpPr>
      <dsp:spPr>
        <a:xfrm rot="10800000">
          <a:off x="6642" y="3710843"/>
          <a:ext cx="8176749" cy="968028"/>
        </a:xfrm>
        <a:prstGeom prst="homePlate">
          <a:avLst/>
        </a:prstGeom>
        <a:solidFill>
          <a:srgbClr val="00518E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8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Improvement of flight efficiency and predictability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rPr>
            <a:t>(better estimation of the TMA entering gate and the vertical descent profile)</a:t>
          </a:r>
          <a:endParaRPr lang="en-GB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248649" y="3710843"/>
        <a:ext cx="7934742" cy="968028"/>
      </dsp:txXfrm>
    </dsp:sp>
    <dsp:sp modelId="{697D3202-D1D7-4898-B148-5C04D6DEEAF0}">
      <dsp:nvSpPr>
        <dsp:cNvPr id="0" name=""/>
        <dsp:cNvSpPr/>
      </dsp:nvSpPr>
      <dsp:spPr>
        <a:xfrm>
          <a:off x="68013" y="3837833"/>
          <a:ext cx="714048" cy="714048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39000" r="-39000"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34" y="2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34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1F1781-3A95-46D3-AA46-DBA5E5B011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0017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34" y="2"/>
            <a:ext cx="2945660" cy="49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273"/>
            <a:ext cx="5438140" cy="446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34" y="9428960"/>
            <a:ext cx="2945660" cy="4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441419-AE6F-48B4-864E-F1D5EE0BE1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98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1419-AE6F-48B4-864E-F1D5EE0BE1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357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1419-AE6F-48B4-864E-F1D5EE0BE1D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7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93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E6D48-1112-6BCF-5201-220709A46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C2699-F8B6-5A66-42A8-4BE61872A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F96EE-67D3-F2F4-C951-4BA5A5A2A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F74F-8464-CF90-3C0F-CD11D94679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1419-AE6F-48B4-864E-F1D5EE0BE1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3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41419-AE6F-48B4-864E-F1D5EE0BE1DB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586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41419-AE6F-48B4-864E-F1D5EE0BE1DB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239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41419-AE6F-48B4-864E-F1D5EE0BE1DB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587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41419-AE6F-48B4-864E-F1D5EE0BE1DB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402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1419-AE6F-48B4-864E-F1D5EE0BE1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76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EB24A-B960-DCFB-9E3F-49D219596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04CD99-800E-34ED-EE48-C2DD1DBE5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7CCF5-D234-B0C7-117F-C999B0C38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9A84A-3583-8F8A-82D5-B6743D668C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39ED0-77AE-4F0B-BD84-82A84235D3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659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1419-AE6F-48B4-864E-F1D5EE0BE1D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1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w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8933440" y="434230"/>
            <a:ext cx="14340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Supporting European </a:t>
            </a:r>
            <a:b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Aviation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90" y="6084774"/>
            <a:ext cx="2664401" cy="632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4612" r="1968" b="2420"/>
          <a:stretch/>
        </p:blipFill>
        <p:spPr>
          <a:xfrm>
            <a:off x="-1" y="1"/>
            <a:ext cx="12280605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280604" cy="6509182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2000">
                <a:schemeClr val="tx1">
                  <a:lumMod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>
            <a:off x="8840325" y="5864290"/>
            <a:ext cx="3440277" cy="224439"/>
          </a:xfrm>
          <a:custGeom>
            <a:avLst/>
            <a:gdLst>
              <a:gd name="T0" fmla="*/ 0 w 1423"/>
              <a:gd name="T1" fmla="*/ 80 h 80"/>
              <a:gd name="T2" fmla="*/ 1423 w 1423"/>
              <a:gd name="T3" fmla="*/ 80 h 80"/>
              <a:gd name="T4" fmla="*/ 1423 w 1423"/>
              <a:gd name="T5" fmla="*/ 0 h 80"/>
              <a:gd name="T6" fmla="*/ 80 w 1423"/>
              <a:gd name="T7" fmla="*/ 0 h 80"/>
              <a:gd name="T8" fmla="*/ 0 w 1423"/>
              <a:gd name="T9" fmla="*/ 80 h 80"/>
              <a:gd name="connsiteX0" fmla="*/ 0 w 13498"/>
              <a:gd name="connsiteY0" fmla="*/ 10000 h 10000"/>
              <a:gd name="connsiteX1" fmla="*/ 10000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8"/>
              <a:gd name="connsiteY0" fmla="*/ 10000 h 10000"/>
              <a:gd name="connsiteX1" fmla="*/ 13484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9"/>
              <a:gd name="connsiteY0" fmla="*/ 10000 h 10771"/>
              <a:gd name="connsiteX1" fmla="*/ 13498 w 13499"/>
              <a:gd name="connsiteY1" fmla="*/ 10771 h 10771"/>
              <a:gd name="connsiteX2" fmla="*/ 13498 w 13499"/>
              <a:gd name="connsiteY2" fmla="*/ 0 h 10771"/>
              <a:gd name="connsiteX3" fmla="*/ 562 w 13499"/>
              <a:gd name="connsiteY3" fmla="*/ 0 h 10771"/>
              <a:gd name="connsiteX4" fmla="*/ 0 w 13499"/>
              <a:gd name="connsiteY4" fmla="*/ 10000 h 10771"/>
              <a:gd name="connsiteX0" fmla="*/ 0 w 13499"/>
              <a:gd name="connsiteY0" fmla="*/ 18813 h 19584"/>
              <a:gd name="connsiteX1" fmla="*/ 13498 w 13499"/>
              <a:gd name="connsiteY1" fmla="*/ 19584 h 19584"/>
              <a:gd name="connsiteX2" fmla="*/ 13498 w 13499"/>
              <a:gd name="connsiteY2" fmla="*/ 8813 h 19584"/>
              <a:gd name="connsiteX3" fmla="*/ 1057 w 13499"/>
              <a:gd name="connsiteY3" fmla="*/ 0 h 19584"/>
              <a:gd name="connsiteX4" fmla="*/ 0 w 13499"/>
              <a:gd name="connsiteY4" fmla="*/ 18813 h 19584"/>
              <a:gd name="connsiteX0" fmla="*/ 0 w 13498"/>
              <a:gd name="connsiteY0" fmla="*/ 18813 h 19584"/>
              <a:gd name="connsiteX1" fmla="*/ 13498 w 13498"/>
              <a:gd name="connsiteY1" fmla="*/ 19584 h 19584"/>
              <a:gd name="connsiteX2" fmla="*/ 13487 w 13498"/>
              <a:gd name="connsiteY2" fmla="*/ 188 h 19584"/>
              <a:gd name="connsiteX3" fmla="*/ 1057 w 13498"/>
              <a:gd name="connsiteY3" fmla="*/ 0 h 19584"/>
              <a:gd name="connsiteX4" fmla="*/ 0 w 13498"/>
              <a:gd name="connsiteY4" fmla="*/ 18813 h 19584"/>
              <a:gd name="connsiteX0" fmla="*/ 0 w 13993"/>
              <a:gd name="connsiteY0" fmla="*/ 18813 h 19584"/>
              <a:gd name="connsiteX1" fmla="*/ 13498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3993"/>
              <a:gd name="connsiteY0" fmla="*/ 18813 h 19584"/>
              <a:gd name="connsiteX1" fmla="*/ 13959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4933"/>
              <a:gd name="connsiteY0" fmla="*/ 18822 h 19593"/>
              <a:gd name="connsiteX1" fmla="*/ 13959 w 14933"/>
              <a:gd name="connsiteY1" fmla="*/ 19593 h 19593"/>
              <a:gd name="connsiteX2" fmla="*/ 14933 w 14933"/>
              <a:gd name="connsiteY2" fmla="*/ 0 h 19593"/>
              <a:gd name="connsiteX3" fmla="*/ 1057 w 14933"/>
              <a:gd name="connsiteY3" fmla="*/ 9 h 19593"/>
              <a:gd name="connsiteX4" fmla="*/ 0 w 14933"/>
              <a:gd name="connsiteY4" fmla="*/ 18822 h 19593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1057 w 14933"/>
              <a:gd name="connsiteY3" fmla="*/ 9 h 19790"/>
              <a:gd name="connsiteX4" fmla="*/ 0 w 14933"/>
              <a:gd name="connsiteY4" fmla="*/ 18822 h 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3" h="19790">
                <a:moveTo>
                  <a:pt x="0" y="18822"/>
                </a:moveTo>
                <a:lnTo>
                  <a:pt x="14932" y="19790"/>
                </a:lnTo>
                <a:cubicBezTo>
                  <a:pt x="14937" y="16457"/>
                  <a:pt x="14928" y="3333"/>
                  <a:pt x="14933" y="0"/>
                </a:cubicBezTo>
                <a:lnTo>
                  <a:pt x="1057" y="9"/>
                </a:lnTo>
                <a:cubicBezTo>
                  <a:pt x="870" y="3342"/>
                  <a:pt x="187" y="15489"/>
                  <a:pt x="0" y="18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-2" y="6017017"/>
            <a:ext cx="12280606" cy="84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" y="1220046"/>
            <a:ext cx="9124528" cy="2208956"/>
          </a:xfrm>
        </p:spPr>
        <p:txBody>
          <a:bodyPr lIns="0" tIns="0" rIns="0" bIns="0" anchor="b"/>
          <a:lstStyle>
            <a:lvl1pPr>
              <a:defRPr sz="4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" y="3429001"/>
            <a:ext cx="9124528" cy="900113"/>
          </a:xfrm>
          <a:noFill/>
        </p:spPr>
        <p:txBody>
          <a:bodyPr lIns="0" tIns="72000" rIns="0" bIns="0" anchor="t" anchorCtr="0"/>
          <a:lstStyle>
            <a:lvl1pPr marL="0" indent="0">
              <a:buFont typeface="Wingdings" pitchFamily="2" charset="2"/>
              <a:buNone/>
              <a:defRPr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76443" y="6017017"/>
            <a:ext cx="1990012" cy="783085"/>
            <a:chOff x="5139572" y="3078845"/>
            <a:chExt cx="1958683" cy="783085"/>
          </a:xfrm>
        </p:grpSpPr>
        <p:pic>
          <p:nvPicPr>
            <p:cNvPr id="26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/>
                </a:rPr>
                <a:t>Network Manager</a:t>
              </a:r>
            </a:p>
          </p:txBody>
        </p:sp>
        <p:pic>
          <p:nvPicPr>
            <p:cNvPr id="28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/>
                </a:rPr>
                <a:t>Supporting European Aviation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96221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t" anchorCtr="0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60070"/>
            <a:ext cx="7315200" cy="41675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9C66E7-E0DD-4540-93E6-1AA3176D644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9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1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87247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803130" cy="776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14488"/>
            <a:ext cx="9803130" cy="450373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AFFC8B-E3BE-413C-8A7D-7FE106AD156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8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0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49434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477839"/>
            <a:ext cx="1562100" cy="5640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7839"/>
            <a:ext cx="8026400" cy="564038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298660-F4BC-4BD2-8591-243B8BBDC09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8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0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8848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85838" indent="-269875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24000" indent="-269875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ED201F7-3611-7946-96F0-9100A46D57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310" y="228681"/>
            <a:ext cx="9321800" cy="7715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9203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9560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Agenda Item…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5CFC-183E-4F08-BF49-E48A66B372C5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8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</a:rPr>
                <a:t>Network Manager</a:t>
              </a:r>
            </a:p>
          </p:txBody>
        </p:sp>
        <p:pic>
          <p:nvPicPr>
            <p:cNvPr id="10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</a:rPr>
                <a:t>Supporting European Aviation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99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44464"/>
            <a:ext cx="11279717" cy="6308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78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./legends/bk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556000" y="65664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/>
            </a:lvl1pPr>
          </a:lstStyle>
          <a:p>
            <a:fld id="{F7021451-1387-4CA6-816F-3879F97B5CB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5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397760"/>
          </a:xfrm>
          <a:prstGeom prst="rect">
            <a:avLst/>
          </a:prstGeom>
        </p:spPr>
      </p:pic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EF7C1909-F8C7-4197-B486-1BA3B726E8DF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fld id="{30B33000-9429-43AE-9D91-4B2002BEB1FD}" type="datetime1">
              <a:rPr lang="fr-FR" cap="all" smtClean="0"/>
              <a:t>29/05/2024</a:t>
            </a:fld>
            <a:endParaRPr lang="fr-FR" cap="all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37B797CC-7B65-49D8-A02C-0814F6B78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direction générale de l’Aviation civile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1104DA8-4B92-418E-ADD3-62D201EBB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73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9055E0-9E11-4772-9187-DF5AB0D84A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47" y="2776574"/>
            <a:ext cx="12191999" cy="4198412"/>
          </a:xfrm>
          <a:prstGeom prst="rect">
            <a:avLst/>
          </a:prstGeom>
        </p:spPr>
      </p:pic>
      <p:sp>
        <p:nvSpPr>
          <p:cNvPr id="6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2756925"/>
            <a:ext cx="12192000" cy="4102275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/>
              <a:t>Sélectionner l’icône pour insérer une image, </a:t>
            </a:r>
            <a:br>
              <a:rPr lang="fr-FR"/>
            </a:br>
            <a:r>
              <a:rPr lang="fr-FR"/>
              <a:t>puis disposer l’image en arrière plan </a:t>
            </a:r>
            <a:br>
              <a:rPr lang="fr-FR"/>
            </a:br>
            <a:r>
              <a:rPr lang="fr-FR"/>
              <a:t>(Sélectionner l’image avec le bouton droit de la souris / </a:t>
            </a:r>
            <a:br>
              <a:rPr lang="fr-FR"/>
            </a:br>
            <a:r>
              <a:rPr lang="fr-FR"/>
              <a:t>Mettre à l’arrière plan)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3977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061A2EC-E7EF-4BD1-B0A9-5E6909BD31B2}"/>
              </a:ext>
            </a:extLst>
          </p:cNvPr>
          <p:cNvSpPr txBox="1"/>
          <p:nvPr userDrawn="1"/>
        </p:nvSpPr>
        <p:spPr>
          <a:xfrm>
            <a:off x="2303579" y="1597540"/>
            <a:ext cx="7584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NM</a:t>
            </a:r>
          </a:p>
          <a:p>
            <a:pPr algn="ctr"/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08/04/2022</a:t>
            </a:r>
            <a:endParaRPr lang="fr-FR" sz="1867">
              <a:solidFill>
                <a:srgbClr val="0070C0"/>
              </a:solidFill>
            </a:endParaRPr>
          </a:p>
        </p:txBody>
      </p:sp>
      <p:sp>
        <p:nvSpPr>
          <p:cNvPr id="12" name="Espace réservé de la date 1">
            <a:extLst>
              <a:ext uri="{FF2B5EF4-FFF2-40B4-BE49-F238E27FC236}">
                <a16:creationId xmlns:a16="http://schemas.microsoft.com/office/drawing/2014/main" id="{EF089300-C294-4552-A2B2-D4D6C08193B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391403" y="6451812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1st of April 2022</a:t>
            </a:r>
          </a:p>
        </p:txBody>
      </p:sp>
      <p:sp>
        <p:nvSpPr>
          <p:cNvPr id="13" name="Espace réservé du pied de page 2">
            <a:extLst>
              <a:ext uri="{FF2B5EF4-FFF2-40B4-BE49-F238E27FC236}">
                <a16:creationId xmlns:a16="http://schemas.microsoft.com/office/drawing/2014/main" id="{09919F6F-6DDE-4DB5-8A07-79F492AA09E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43339" y="6451812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/>
              <a:t>Direction Générale de l’Aviation Civile </a:t>
            </a:r>
          </a:p>
        </p:txBody>
      </p:sp>
    </p:spTree>
    <p:extLst>
      <p:ext uri="{BB962C8B-B14F-4D97-AF65-F5344CB8AC3E}">
        <p14:creationId xmlns:p14="http://schemas.microsoft.com/office/powerpoint/2010/main" val="91224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NMB #33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8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0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84408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618694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RPOR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68804C-8C27-42B2-8170-44828B68CA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0999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RPORA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4490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14490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NETWORK MANAGER USER WEEK 2021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6E8D-B8B0-4628-8A79-AE7530179D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04082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8933440" y="434230"/>
            <a:ext cx="14340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Supporting European </a:t>
            </a:r>
            <a:b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Aviation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90" y="6084774"/>
            <a:ext cx="2664401" cy="632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4612" r="1968" b="2420"/>
          <a:stretch/>
        </p:blipFill>
        <p:spPr>
          <a:xfrm>
            <a:off x="-1" y="1"/>
            <a:ext cx="12280605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280604" cy="6509182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2000">
                <a:schemeClr val="tx1">
                  <a:lumMod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>
            <a:off x="8840325" y="5864290"/>
            <a:ext cx="3440277" cy="224439"/>
          </a:xfrm>
          <a:custGeom>
            <a:avLst/>
            <a:gdLst>
              <a:gd name="T0" fmla="*/ 0 w 1423"/>
              <a:gd name="T1" fmla="*/ 80 h 80"/>
              <a:gd name="T2" fmla="*/ 1423 w 1423"/>
              <a:gd name="T3" fmla="*/ 80 h 80"/>
              <a:gd name="T4" fmla="*/ 1423 w 1423"/>
              <a:gd name="T5" fmla="*/ 0 h 80"/>
              <a:gd name="T6" fmla="*/ 80 w 1423"/>
              <a:gd name="T7" fmla="*/ 0 h 80"/>
              <a:gd name="T8" fmla="*/ 0 w 1423"/>
              <a:gd name="T9" fmla="*/ 80 h 80"/>
              <a:gd name="connsiteX0" fmla="*/ 0 w 13498"/>
              <a:gd name="connsiteY0" fmla="*/ 10000 h 10000"/>
              <a:gd name="connsiteX1" fmla="*/ 10000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8"/>
              <a:gd name="connsiteY0" fmla="*/ 10000 h 10000"/>
              <a:gd name="connsiteX1" fmla="*/ 13484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9"/>
              <a:gd name="connsiteY0" fmla="*/ 10000 h 10771"/>
              <a:gd name="connsiteX1" fmla="*/ 13498 w 13499"/>
              <a:gd name="connsiteY1" fmla="*/ 10771 h 10771"/>
              <a:gd name="connsiteX2" fmla="*/ 13498 w 13499"/>
              <a:gd name="connsiteY2" fmla="*/ 0 h 10771"/>
              <a:gd name="connsiteX3" fmla="*/ 562 w 13499"/>
              <a:gd name="connsiteY3" fmla="*/ 0 h 10771"/>
              <a:gd name="connsiteX4" fmla="*/ 0 w 13499"/>
              <a:gd name="connsiteY4" fmla="*/ 10000 h 10771"/>
              <a:gd name="connsiteX0" fmla="*/ 0 w 13499"/>
              <a:gd name="connsiteY0" fmla="*/ 18813 h 19584"/>
              <a:gd name="connsiteX1" fmla="*/ 13498 w 13499"/>
              <a:gd name="connsiteY1" fmla="*/ 19584 h 19584"/>
              <a:gd name="connsiteX2" fmla="*/ 13498 w 13499"/>
              <a:gd name="connsiteY2" fmla="*/ 8813 h 19584"/>
              <a:gd name="connsiteX3" fmla="*/ 1057 w 13499"/>
              <a:gd name="connsiteY3" fmla="*/ 0 h 19584"/>
              <a:gd name="connsiteX4" fmla="*/ 0 w 13499"/>
              <a:gd name="connsiteY4" fmla="*/ 18813 h 19584"/>
              <a:gd name="connsiteX0" fmla="*/ 0 w 13498"/>
              <a:gd name="connsiteY0" fmla="*/ 18813 h 19584"/>
              <a:gd name="connsiteX1" fmla="*/ 13498 w 13498"/>
              <a:gd name="connsiteY1" fmla="*/ 19584 h 19584"/>
              <a:gd name="connsiteX2" fmla="*/ 13487 w 13498"/>
              <a:gd name="connsiteY2" fmla="*/ 188 h 19584"/>
              <a:gd name="connsiteX3" fmla="*/ 1057 w 13498"/>
              <a:gd name="connsiteY3" fmla="*/ 0 h 19584"/>
              <a:gd name="connsiteX4" fmla="*/ 0 w 13498"/>
              <a:gd name="connsiteY4" fmla="*/ 18813 h 19584"/>
              <a:gd name="connsiteX0" fmla="*/ 0 w 13993"/>
              <a:gd name="connsiteY0" fmla="*/ 18813 h 19584"/>
              <a:gd name="connsiteX1" fmla="*/ 13498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3993"/>
              <a:gd name="connsiteY0" fmla="*/ 18813 h 19584"/>
              <a:gd name="connsiteX1" fmla="*/ 13959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4933"/>
              <a:gd name="connsiteY0" fmla="*/ 18822 h 19593"/>
              <a:gd name="connsiteX1" fmla="*/ 13959 w 14933"/>
              <a:gd name="connsiteY1" fmla="*/ 19593 h 19593"/>
              <a:gd name="connsiteX2" fmla="*/ 14933 w 14933"/>
              <a:gd name="connsiteY2" fmla="*/ 0 h 19593"/>
              <a:gd name="connsiteX3" fmla="*/ 1057 w 14933"/>
              <a:gd name="connsiteY3" fmla="*/ 9 h 19593"/>
              <a:gd name="connsiteX4" fmla="*/ 0 w 14933"/>
              <a:gd name="connsiteY4" fmla="*/ 18822 h 19593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1057 w 14933"/>
              <a:gd name="connsiteY3" fmla="*/ 9 h 19790"/>
              <a:gd name="connsiteX4" fmla="*/ 0 w 14933"/>
              <a:gd name="connsiteY4" fmla="*/ 18822 h 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3" h="19790">
                <a:moveTo>
                  <a:pt x="0" y="18822"/>
                </a:moveTo>
                <a:lnTo>
                  <a:pt x="14932" y="19790"/>
                </a:lnTo>
                <a:cubicBezTo>
                  <a:pt x="14937" y="16457"/>
                  <a:pt x="14928" y="3333"/>
                  <a:pt x="14933" y="0"/>
                </a:cubicBezTo>
                <a:lnTo>
                  <a:pt x="1057" y="9"/>
                </a:lnTo>
                <a:cubicBezTo>
                  <a:pt x="870" y="3342"/>
                  <a:pt x="187" y="15489"/>
                  <a:pt x="0" y="18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-2" y="6017017"/>
            <a:ext cx="12280606" cy="84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" y="1220046"/>
            <a:ext cx="9124528" cy="2208956"/>
          </a:xfrm>
        </p:spPr>
        <p:txBody>
          <a:bodyPr lIns="0" tIns="0" rIns="0" bIns="0" anchor="b"/>
          <a:lstStyle>
            <a:lvl1pPr>
              <a:defRPr sz="4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" y="3429001"/>
            <a:ext cx="9124528" cy="900113"/>
          </a:xfrm>
          <a:noFill/>
        </p:spPr>
        <p:txBody>
          <a:bodyPr lIns="0" tIns="72000" rIns="0" bIns="0" anchor="t" anchorCtr="0"/>
          <a:lstStyle>
            <a:lvl1pPr marL="0" indent="0">
              <a:buFont typeface="Wingdings" pitchFamily="2" charset="2"/>
              <a:buNone/>
              <a:defRPr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76443" y="6017017"/>
            <a:ext cx="1990012" cy="783085"/>
            <a:chOff x="5139572" y="3078845"/>
            <a:chExt cx="1958683" cy="783085"/>
          </a:xfrm>
        </p:grpSpPr>
        <p:pic>
          <p:nvPicPr>
            <p:cNvPr id="26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/>
                </a:rPr>
                <a:t>Network Manager</a:t>
              </a:r>
            </a:p>
          </p:txBody>
        </p:sp>
        <p:pic>
          <p:nvPicPr>
            <p:cNvPr id="28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/>
                </a:rPr>
                <a:t>Supporting European Aviation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54013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NMB #33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14685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3652521"/>
            <a:ext cx="9361170" cy="1362075"/>
          </a:xfrm>
        </p:spPr>
        <p:txBody>
          <a:bodyPr/>
          <a:lstStyle>
            <a:lvl1pPr algn="l">
              <a:defRPr sz="3600" b="0" cap="all"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990" y="2003743"/>
            <a:ext cx="936117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99C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0B330C-B669-4259-97E4-65746F36517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07137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6E8D-B8B0-4628-8A79-AE7530179D1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0006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RPORA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432D7-7D4E-4BD8-89B2-C7242758F85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60085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RPOR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68804C-8C27-42B2-8170-44828B68CAD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01589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RPOR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118800" cy="777600"/>
          </a:xfrm>
        </p:spPr>
        <p:txBody>
          <a:bodyPr anchor="t" anchorCtr="0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1526"/>
            <a:ext cx="6815667" cy="43106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1526"/>
            <a:ext cx="4011084" cy="43106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E6AFE-AE51-47FD-9E42-0A0B647709D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4604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4612" r="1968" b="2420"/>
          <a:stretch/>
        </p:blipFill>
        <p:spPr>
          <a:xfrm>
            <a:off x="-1" y="1"/>
            <a:ext cx="12280605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280604" cy="6509182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2000">
                <a:schemeClr val="tx1">
                  <a:lumMod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602" cy="66654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90" y="6084774"/>
            <a:ext cx="2664401" cy="632609"/>
          </a:xfrm>
          <a:prstGeom prst="rect">
            <a:avLst/>
          </a:prstGeom>
        </p:spPr>
      </p:pic>
      <p:sp>
        <p:nvSpPr>
          <p:cNvPr id="15" name="Freeform 6"/>
          <p:cNvSpPr>
            <a:spLocks/>
          </p:cNvSpPr>
          <p:nvPr userDrawn="1"/>
        </p:nvSpPr>
        <p:spPr bwMode="auto">
          <a:xfrm>
            <a:off x="8840325" y="5864290"/>
            <a:ext cx="3440277" cy="224439"/>
          </a:xfrm>
          <a:custGeom>
            <a:avLst/>
            <a:gdLst>
              <a:gd name="T0" fmla="*/ 0 w 1423"/>
              <a:gd name="T1" fmla="*/ 80 h 80"/>
              <a:gd name="T2" fmla="*/ 1423 w 1423"/>
              <a:gd name="T3" fmla="*/ 80 h 80"/>
              <a:gd name="T4" fmla="*/ 1423 w 1423"/>
              <a:gd name="T5" fmla="*/ 0 h 80"/>
              <a:gd name="T6" fmla="*/ 80 w 1423"/>
              <a:gd name="T7" fmla="*/ 0 h 80"/>
              <a:gd name="T8" fmla="*/ 0 w 1423"/>
              <a:gd name="T9" fmla="*/ 80 h 80"/>
              <a:gd name="connsiteX0" fmla="*/ 0 w 13498"/>
              <a:gd name="connsiteY0" fmla="*/ 10000 h 10000"/>
              <a:gd name="connsiteX1" fmla="*/ 10000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8"/>
              <a:gd name="connsiteY0" fmla="*/ 10000 h 10000"/>
              <a:gd name="connsiteX1" fmla="*/ 13484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9"/>
              <a:gd name="connsiteY0" fmla="*/ 10000 h 10771"/>
              <a:gd name="connsiteX1" fmla="*/ 13498 w 13499"/>
              <a:gd name="connsiteY1" fmla="*/ 10771 h 10771"/>
              <a:gd name="connsiteX2" fmla="*/ 13498 w 13499"/>
              <a:gd name="connsiteY2" fmla="*/ 0 h 10771"/>
              <a:gd name="connsiteX3" fmla="*/ 562 w 13499"/>
              <a:gd name="connsiteY3" fmla="*/ 0 h 10771"/>
              <a:gd name="connsiteX4" fmla="*/ 0 w 13499"/>
              <a:gd name="connsiteY4" fmla="*/ 10000 h 10771"/>
              <a:gd name="connsiteX0" fmla="*/ 0 w 13499"/>
              <a:gd name="connsiteY0" fmla="*/ 18813 h 19584"/>
              <a:gd name="connsiteX1" fmla="*/ 13498 w 13499"/>
              <a:gd name="connsiteY1" fmla="*/ 19584 h 19584"/>
              <a:gd name="connsiteX2" fmla="*/ 13498 w 13499"/>
              <a:gd name="connsiteY2" fmla="*/ 8813 h 19584"/>
              <a:gd name="connsiteX3" fmla="*/ 1057 w 13499"/>
              <a:gd name="connsiteY3" fmla="*/ 0 h 19584"/>
              <a:gd name="connsiteX4" fmla="*/ 0 w 13499"/>
              <a:gd name="connsiteY4" fmla="*/ 18813 h 19584"/>
              <a:gd name="connsiteX0" fmla="*/ 0 w 13498"/>
              <a:gd name="connsiteY0" fmla="*/ 18813 h 19584"/>
              <a:gd name="connsiteX1" fmla="*/ 13498 w 13498"/>
              <a:gd name="connsiteY1" fmla="*/ 19584 h 19584"/>
              <a:gd name="connsiteX2" fmla="*/ 13487 w 13498"/>
              <a:gd name="connsiteY2" fmla="*/ 188 h 19584"/>
              <a:gd name="connsiteX3" fmla="*/ 1057 w 13498"/>
              <a:gd name="connsiteY3" fmla="*/ 0 h 19584"/>
              <a:gd name="connsiteX4" fmla="*/ 0 w 13498"/>
              <a:gd name="connsiteY4" fmla="*/ 18813 h 19584"/>
              <a:gd name="connsiteX0" fmla="*/ 0 w 13993"/>
              <a:gd name="connsiteY0" fmla="*/ 18813 h 19584"/>
              <a:gd name="connsiteX1" fmla="*/ 13498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3993"/>
              <a:gd name="connsiteY0" fmla="*/ 18813 h 19584"/>
              <a:gd name="connsiteX1" fmla="*/ 13959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4933"/>
              <a:gd name="connsiteY0" fmla="*/ 18822 h 19593"/>
              <a:gd name="connsiteX1" fmla="*/ 13959 w 14933"/>
              <a:gd name="connsiteY1" fmla="*/ 19593 h 19593"/>
              <a:gd name="connsiteX2" fmla="*/ 14933 w 14933"/>
              <a:gd name="connsiteY2" fmla="*/ 0 h 19593"/>
              <a:gd name="connsiteX3" fmla="*/ 1057 w 14933"/>
              <a:gd name="connsiteY3" fmla="*/ 9 h 19593"/>
              <a:gd name="connsiteX4" fmla="*/ 0 w 14933"/>
              <a:gd name="connsiteY4" fmla="*/ 18822 h 19593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1057 w 14933"/>
              <a:gd name="connsiteY3" fmla="*/ 9 h 19790"/>
              <a:gd name="connsiteX4" fmla="*/ 0 w 14933"/>
              <a:gd name="connsiteY4" fmla="*/ 18822 h 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3" h="19790">
                <a:moveTo>
                  <a:pt x="0" y="18822"/>
                </a:moveTo>
                <a:lnTo>
                  <a:pt x="14932" y="19790"/>
                </a:lnTo>
                <a:cubicBezTo>
                  <a:pt x="14937" y="16457"/>
                  <a:pt x="14928" y="3333"/>
                  <a:pt x="14933" y="0"/>
                </a:cubicBezTo>
                <a:lnTo>
                  <a:pt x="1057" y="9"/>
                </a:lnTo>
                <a:cubicBezTo>
                  <a:pt x="870" y="3342"/>
                  <a:pt x="187" y="15489"/>
                  <a:pt x="0" y="18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-2" y="6017017"/>
            <a:ext cx="12280606" cy="84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76443" y="6017017"/>
            <a:ext cx="1990012" cy="783085"/>
            <a:chOff x="5139572" y="3078845"/>
            <a:chExt cx="1958683" cy="783085"/>
          </a:xfrm>
        </p:grpSpPr>
        <p:pic>
          <p:nvPicPr>
            <p:cNvPr id="26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/>
                </a:rPr>
                <a:t>Network Manager</a:t>
              </a:r>
            </a:p>
          </p:txBody>
        </p:sp>
        <p:pic>
          <p:nvPicPr>
            <p:cNvPr id="28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/>
                </a:rPr>
                <a:t>Supporting European Aviation</a:t>
              </a:r>
            </a:p>
          </p:txBody>
        </p:sp>
      </p:grp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t" anchorCtr="0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60070"/>
            <a:ext cx="7315200" cy="41675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9C66E7-E0DD-4540-93E6-1AA3176D644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6062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803130" cy="776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14488"/>
            <a:ext cx="9803130" cy="450373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AFFC8B-E3BE-413C-8A7D-7FE106AD156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1617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477839"/>
            <a:ext cx="1562100" cy="5640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7839"/>
            <a:ext cx="8026400" cy="564038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298660-F4BC-4BD2-8591-243B8BBDC09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11203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85838" indent="-269875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24000" indent="-269875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ED201F7-3611-7946-96F0-9100A46D57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310" y="228681"/>
            <a:ext cx="9321800" cy="7715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806807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7551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Agenda Item…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D5CFC-183E-4F08-BF49-E48A66B372C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576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8933440" y="434230"/>
            <a:ext cx="14340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Supporting European </a:t>
            </a:r>
            <a:b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7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Aviation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90" y="6084774"/>
            <a:ext cx="2664401" cy="632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"/>
          <a:stretch/>
        </p:blipFill>
        <p:spPr>
          <a:xfrm>
            <a:off x="-88604" y="1"/>
            <a:ext cx="12280605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88603" y="0"/>
            <a:ext cx="12280604" cy="6509182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2000">
                <a:schemeClr val="tx1">
                  <a:lumMod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>
            <a:off x="8840325" y="5864290"/>
            <a:ext cx="3440277" cy="224439"/>
          </a:xfrm>
          <a:custGeom>
            <a:avLst/>
            <a:gdLst>
              <a:gd name="T0" fmla="*/ 0 w 1423"/>
              <a:gd name="T1" fmla="*/ 80 h 80"/>
              <a:gd name="T2" fmla="*/ 1423 w 1423"/>
              <a:gd name="T3" fmla="*/ 80 h 80"/>
              <a:gd name="T4" fmla="*/ 1423 w 1423"/>
              <a:gd name="T5" fmla="*/ 0 h 80"/>
              <a:gd name="T6" fmla="*/ 80 w 1423"/>
              <a:gd name="T7" fmla="*/ 0 h 80"/>
              <a:gd name="T8" fmla="*/ 0 w 1423"/>
              <a:gd name="T9" fmla="*/ 80 h 80"/>
              <a:gd name="connsiteX0" fmla="*/ 0 w 13498"/>
              <a:gd name="connsiteY0" fmla="*/ 10000 h 10000"/>
              <a:gd name="connsiteX1" fmla="*/ 10000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8"/>
              <a:gd name="connsiteY0" fmla="*/ 10000 h 10000"/>
              <a:gd name="connsiteX1" fmla="*/ 13484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9"/>
              <a:gd name="connsiteY0" fmla="*/ 10000 h 10771"/>
              <a:gd name="connsiteX1" fmla="*/ 13498 w 13499"/>
              <a:gd name="connsiteY1" fmla="*/ 10771 h 10771"/>
              <a:gd name="connsiteX2" fmla="*/ 13498 w 13499"/>
              <a:gd name="connsiteY2" fmla="*/ 0 h 10771"/>
              <a:gd name="connsiteX3" fmla="*/ 562 w 13499"/>
              <a:gd name="connsiteY3" fmla="*/ 0 h 10771"/>
              <a:gd name="connsiteX4" fmla="*/ 0 w 13499"/>
              <a:gd name="connsiteY4" fmla="*/ 10000 h 10771"/>
              <a:gd name="connsiteX0" fmla="*/ 0 w 13499"/>
              <a:gd name="connsiteY0" fmla="*/ 18813 h 19584"/>
              <a:gd name="connsiteX1" fmla="*/ 13498 w 13499"/>
              <a:gd name="connsiteY1" fmla="*/ 19584 h 19584"/>
              <a:gd name="connsiteX2" fmla="*/ 13498 w 13499"/>
              <a:gd name="connsiteY2" fmla="*/ 8813 h 19584"/>
              <a:gd name="connsiteX3" fmla="*/ 1057 w 13499"/>
              <a:gd name="connsiteY3" fmla="*/ 0 h 19584"/>
              <a:gd name="connsiteX4" fmla="*/ 0 w 13499"/>
              <a:gd name="connsiteY4" fmla="*/ 18813 h 19584"/>
              <a:gd name="connsiteX0" fmla="*/ 0 w 13498"/>
              <a:gd name="connsiteY0" fmla="*/ 18813 h 19584"/>
              <a:gd name="connsiteX1" fmla="*/ 13498 w 13498"/>
              <a:gd name="connsiteY1" fmla="*/ 19584 h 19584"/>
              <a:gd name="connsiteX2" fmla="*/ 13487 w 13498"/>
              <a:gd name="connsiteY2" fmla="*/ 188 h 19584"/>
              <a:gd name="connsiteX3" fmla="*/ 1057 w 13498"/>
              <a:gd name="connsiteY3" fmla="*/ 0 h 19584"/>
              <a:gd name="connsiteX4" fmla="*/ 0 w 13498"/>
              <a:gd name="connsiteY4" fmla="*/ 18813 h 19584"/>
              <a:gd name="connsiteX0" fmla="*/ 0 w 13993"/>
              <a:gd name="connsiteY0" fmla="*/ 18813 h 19584"/>
              <a:gd name="connsiteX1" fmla="*/ 13498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3993"/>
              <a:gd name="connsiteY0" fmla="*/ 18813 h 19584"/>
              <a:gd name="connsiteX1" fmla="*/ 13959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4933"/>
              <a:gd name="connsiteY0" fmla="*/ 18822 h 19593"/>
              <a:gd name="connsiteX1" fmla="*/ 13959 w 14933"/>
              <a:gd name="connsiteY1" fmla="*/ 19593 h 19593"/>
              <a:gd name="connsiteX2" fmla="*/ 14933 w 14933"/>
              <a:gd name="connsiteY2" fmla="*/ 0 h 19593"/>
              <a:gd name="connsiteX3" fmla="*/ 1057 w 14933"/>
              <a:gd name="connsiteY3" fmla="*/ 9 h 19593"/>
              <a:gd name="connsiteX4" fmla="*/ 0 w 14933"/>
              <a:gd name="connsiteY4" fmla="*/ 18822 h 19593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1057 w 14933"/>
              <a:gd name="connsiteY3" fmla="*/ 9 h 19790"/>
              <a:gd name="connsiteX4" fmla="*/ 0 w 14933"/>
              <a:gd name="connsiteY4" fmla="*/ 18822 h 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3" h="19790">
                <a:moveTo>
                  <a:pt x="0" y="18822"/>
                </a:moveTo>
                <a:lnTo>
                  <a:pt x="14932" y="19790"/>
                </a:lnTo>
                <a:cubicBezTo>
                  <a:pt x="14937" y="16457"/>
                  <a:pt x="14928" y="3333"/>
                  <a:pt x="14933" y="0"/>
                </a:cubicBezTo>
                <a:lnTo>
                  <a:pt x="1057" y="9"/>
                </a:lnTo>
                <a:cubicBezTo>
                  <a:pt x="870" y="3342"/>
                  <a:pt x="187" y="15489"/>
                  <a:pt x="0" y="18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-2" y="6017017"/>
            <a:ext cx="12280606" cy="84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" y="1220046"/>
            <a:ext cx="9124528" cy="2208956"/>
          </a:xfrm>
        </p:spPr>
        <p:txBody>
          <a:bodyPr lIns="0" tIns="0" rIns="0" bIns="0" anchor="b"/>
          <a:lstStyle>
            <a:lvl1pPr>
              <a:defRPr sz="4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" y="3429001"/>
            <a:ext cx="9124528" cy="900113"/>
          </a:xfrm>
          <a:noFill/>
        </p:spPr>
        <p:txBody>
          <a:bodyPr lIns="0" tIns="72000" rIns="0" bIns="0" anchor="t" anchorCtr="0"/>
          <a:lstStyle>
            <a:lvl1pPr marL="0" indent="0">
              <a:buFont typeface="Wingdings" pitchFamily="2" charset="2"/>
              <a:buNone/>
              <a:defRPr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62" y="6119314"/>
            <a:ext cx="2664401" cy="632609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10559643" y="-44970"/>
            <a:ext cx="1309850" cy="14272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604" y="210745"/>
            <a:ext cx="995412" cy="1010051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8945260" y="434981"/>
            <a:ext cx="14340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Supporting European </a:t>
            </a:r>
            <a:br>
              <a:rPr lang="en-US" sz="1700" kern="120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en-US" sz="1700" kern="120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1601395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DSNA – EUROCONTROL Meeting 8-9 November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CD14E-C948-4238-95C1-5D392885933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7C748725-B41B-E26C-0492-CC68F80EF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15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3652521"/>
            <a:ext cx="9361170" cy="1362075"/>
          </a:xfrm>
        </p:spPr>
        <p:txBody>
          <a:bodyPr/>
          <a:lstStyle>
            <a:lvl1pPr algn="l">
              <a:defRPr sz="3600" b="0" cap="all"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990" y="2003743"/>
            <a:ext cx="936117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99C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0B330C-B669-4259-97E4-65746F36517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551A20DB-97AC-6E4C-4B1F-2065BA97A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694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6E8D-B8B0-4628-8A79-AE7530179D1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512191BE-482E-7A9B-BE48-CFA89641D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380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CD14E-C948-4238-95C1-5D392885933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8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0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48790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RPORA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432D7-7D4E-4BD8-89B2-C7242758F85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28A10C27-D529-ABCC-FC30-45FB6C1DBE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4708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RPOR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68804C-8C27-42B2-8170-44828B68CAD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161FC8FB-F86D-658D-25F6-67E22FA43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2246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RPOR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118800" cy="777600"/>
          </a:xfrm>
        </p:spPr>
        <p:txBody>
          <a:bodyPr anchor="t" anchorCtr="0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1526"/>
            <a:ext cx="6815667" cy="43106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1526"/>
            <a:ext cx="4011084" cy="43106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E6AFE-AE51-47FD-9E42-0A0B647709D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C91CDD22-99F7-7314-993D-678972161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081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t" anchorCtr="0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60070"/>
            <a:ext cx="7315200" cy="41675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9C66E7-E0DD-4540-93E6-1AA3176D644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0BEA6804-F29D-2D86-2623-F9ACEAEFD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315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803130" cy="776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14488"/>
            <a:ext cx="9803130" cy="450373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AFFC8B-E3BE-413C-8A7D-7FE106AD156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9AB486E8-8E97-77FC-A47E-7A817A735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4991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477839"/>
            <a:ext cx="1562100" cy="5640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7839"/>
            <a:ext cx="8026400" cy="564038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298660-F4BC-4BD2-8591-243B8BBDC09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C53ED922-700D-F112-029D-5E246177AC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345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./legends/bk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556000" y="65664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/>
            </a:lvl1pPr>
          </a:lstStyle>
          <a:p>
            <a:fld id="{F7021451-1387-4CA6-816F-3879F97B5CB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7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RPORATE 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4612" r="1968" b="2420"/>
          <a:stretch/>
        </p:blipFill>
        <p:spPr>
          <a:xfrm>
            <a:off x="-1" y="1"/>
            <a:ext cx="12280605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280604" cy="6509182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2000">
                <a:schemeClr val="tx1">
                  <a:lumMod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8840325" y="5864290"/>
            <a:ext cx="3440277" cy="224439"/>
          </a:xfrm>
          <a:custGeom>
            <a:avLst/>
            <a:gdLst>
              <a:gd name="T0" fmla="*/ 0 w 1423"/>
              <a:gd name="T1" fmla="*/ 80 h 80"/>
              <a:gd name="T2" fmla="*/ 1423 w 1423"/>
              <a:gd name="T3" fmla="*/ 80 h 80"/>
              <a:gd name="T4" fmla="*/ 1423 w 1423"/>
              <a:gd name="T5" fmla="*/ 0 h 80"/>
              <a:gd name="T6" fmla="*/ 80 w 1423"/>
              <a:gd name="T7" fmla="*/ 0 h 80"/>
              <a:gd name="T8" fmla="*/ 0 w 1423"/>
              <a:gd name="T9" fmla="*/ 80 h 80"/>
              <a:gd name="connsiteX0" fmla="*/ 0 w 13498"/>
              <a:gd name="connsiteY0" fmla="*/ 10000 h 10000"/>
              <a:gd name="connsiteX1" fmla="*/ 10000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8"/>
              <a:gd name="connsiteY0" fmla="*/ 10000 h 10000"/>
              <a:gd name="connsiteX1" fmla="*/ 13484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9"/>
              <a:gd name="connsiteY0" fmla="*/ 10000 h 10771"/>
              <a:gd name="connsiteX1" fmla="*/ 13498 w 13499"/>
              <a:gd name="connsiteY1" fmla="*/ 10771 h 10771"/>
              <a:gd name="connsiteX2" fmla="*/ 13498 w 13499"/>
              <a:gd name="connsiteY2" fmla="*/ 0 h 10771"/>
              <a:gd name="connsiteX3" fmla="*/ 562 w 13499"/>
              <a:gd name="connsiteY3" fmla="*/ 0 h 10771"/>
              <a:gd name="connsiteX4" fmla="*/ 0 w 13499"/>
              <a:gd name="connsiteY4" fmla="*/ 10000 h 10771"/>
              <a:gd name="connsiteX0" fmla="*/ 0 w 13499"/>
              <a:gd name="connsiteY0" fmla="*/ 18813 h 19584"/>
              <a:gd name="connsiteX1" fmla="*/ 13498 w 13499"/>
              <a:gd name="connsiteY1" fmla="*/ 19584 h 19584"/>
              <a:gd name="connsiteX2" fmla="*/ 13498 w 13499"/>
              <a:gd name="connsiteY2" fmla="*/ 8813 h 19584"/>
              <a:gd name="connsiteX3" fmla="*/ 1057 w 13499"/>
              <a:gd name="connsiteY3" fmla="*/ 0 h 19584"/>
              <a:gd name="connsiteX4" fmla="*/ 0 w 13499"/>
              <a:gd name="connsiteY4" fmla="*/ 18813 h 19584"/>
              <a:gd name="connsiteX0" fmla="*/ 0 w 13498"/>
              <a:gd name="connsiteY0" fmla="*/ 18813 h 19584"/>
              <a:gd name="connsiteX1" fmla="*/ 13498 w 13498"/>
              <a:gd name="connsiteY1" fmla="*/ 19584 h 19584"/>
              <a:gd name="connsiteX2" fmla="*/ 13487 w 13498"/>
              <a:gd name="connsiteY2" fmla="*/ 188 h 19584"/>
              <a:gd name="connsiteX3" fmla="*/ 1057 w 13498"/>
              <a:gd name="connsiteY3" fmla="*/ 0 h 19584"/>
              <a:gd name="connsiteX4" fmla="*/ 0 w 13498"/>
              <a:gd name="connsiteY4" fmla="*/ 18813 h 19584"/>
              <a:gd name="connsiteX0" fmla="*/ 0 w 13993"/>
              <a:gd name="connsiteY0" fmla="*/ 18813 h 19584"/>
              <a:gd name="connsiteX1" fmla="*/ 13498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3993"/>
              <a:gd name="connsiteY0" fmla="*/ 18813 h 19584"/>
              <a:gd name="connsiteX1" fmla="*/ 13959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4933"/>
              <a:gd name="connsiteY0" fmla="*/ 18822 h 19593"/>
              <a:gd name="connsiteX1" fmla="*/ 13959 w 14933"/>
              <a:gd name="connsiteY1" fmla="*/ 19593 h 19593"/>
              <a:gd name="connsiteX2" fmla="*/ 14933 w 14933"/>
              <a:gd name="connsiteY2" fmla="*/ 0 h 19593"/>
              <a:gd name="connsiteX3" fmla="*/ 1057 w 14933"/>
              <a:gd name="connsiteY3" fmla="*/ 9 h 19593"/>
              <a:gd name="connsiteX4" fmla="*/ 0 w 14933"/>
              <a:gd name="connsiteY4" fmla="*/ 18822 h 19593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1057 w 14933"/>
              <a:gd name="connsiteY3" fmla="*/ 9 h 19790"/>
              <a:gd name="connsiteX4" fmla="*/ 0 w 14933"/>
              <a:gd name="connsiteY4" fmla="*/ 18822 h 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3" h="19790">
                <a:moveTo>
                  <a:pt x="0" y="18822"/>
                </a:moveTo>
                <a:lnTo>
                  <a:pt x="14932" y="19790"/>
                </a:lnTo>
                <a:cubicBezTo>
                  <a:pt x="14937" y="16457"/>
                  <a:pt x="14928" y="3333"/>
                  <a:pt x="14933" y="0"/>
                </a:cubicBezTo>
                <a:lnTo>
                  <a:pt x="1057" y="9"/>
                </a:lnTo>
                <a:cubicBezTo>
                  <a:pt x="870" y="3342"/>
                  <a:pt x="187" y="15489"/>
                  <a:pt x="0" y="18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-2" y="6017017"/>
            <a:ext cx="12280606" cy="84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0547823" y="-45721"/>
            <a:ext cx="1309850" cy="14272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784" y="209994"/>
            <a:ext cx="995412" cy="1010051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933440" y="434230"/>
            <a:ext cx="14340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Supporting European </a:t>
            </a:r>
            <a:br>
              <a:rPr lang="en-US" sz="1700" kern="12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lang="en-US" sz="1700" kern="12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Aviation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90" y="6084774"/>
            <a:ext cx="2664401" cy="632609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 userDrawn="1">
            <p:ph type="ctrTitle"/>
          </p:nvPr>
        </p:nvSpPr>
        <p:spPr>
          <a:xfrm>
            <a:off x="320040" y="1220046"/>
            <a:ext cx="9124528" cy="2208956"/>
          </a:xfrm>
        </p:spPr>
        <p:txBody>
          <a:bodyPr lIns="0" tIns="0" rIns="0" bIns="0" anchor="b"/>
          <a:lstStyle>
            <a:lvl1pPr>
              <a:defRPr sz="4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20040" y="3429001"/>
            <a:ext cx="9124528" cy="900113"/>
          </a:xfrm>
          <a:noFill/>
        </p:spPr>
        <p:txBody>
          <a:bodyPr lIns="0" tIns="72000" rIns="0" bIns="0" anchor="t" anchorCtr="0"/>
          <a:lstStyle>
            <a:lvl1pPr marL="0" indent="0">
              <a:buFont typeface="Wingdings" pitchFamily="2" charset="2"/>
              <a:buNone/>
              <a:defRPr sz="3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0791557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CD14E-C948-4238-95C1-5D39288593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777416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3652521"/>
            <a:ext cx="9361170" cy="1362075"/>
          </a:xfrm>
        </p:spPr>
        <p:txBody>
          <a:bodyPr/>
          <a:lstStyle>
            <a:lvl1pPr algn="l">
              <a:defRPr sz="3600" b="0" cap="all"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990" y="2003743"/>
            <a:ext cx="936117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99C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0B330C-B669-4259-97E4-65746F3651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891551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3652521"/>
            <a:ext cx="9361170" cy="1362075"/>
          </a:xfrm>
        </p:spPr>
        <p:txBody>
          <a:bodyPr/>
          <a:lstStyle>
            <a:lvl1pPr algn="l">
              <a:defRPr sz="3600" b="0" cap="all"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990" y="2003743"/>
            <a:ext cx="936117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99C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0B330C-B669-4259-97E4-65746F36517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8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0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41048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6E8D-B8B0-4628-8A79-AE7530179D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867576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RPORA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432D7-7D4E-4BD8-89B2-C7242758F8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672288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RPOR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68804C-8C27-42B2-8170-44828B68CA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484102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RPOR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118800" cy="777600"/>
          </a:xfrm>
        </p:spPr>
        <p:txBody>
          <a:bodyPr anchor="t" anchorCtr="0"/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1526"/>
            <a:ext cx="6815667" cy="43106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1526"/>
            <a:ext cx="4011084" cy="43106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E6AFE-AE51-47FD-9E42-0A0B647709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20696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t" anchorCtr="0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60070"/>
            <a:ext cx="7315200" cy="41675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  <a:p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9C66E7-E0DD-4540-93E6-1AA3176D64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931568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803130" cy="7762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14488"/>
            <a:ext cx="9803130" cy="450373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  <a:p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AFFC8B-E3BE-413C-8A7D-7FE106AD15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63805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477839"/>
            <a:ext cx="1562100" cy="564038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7839"/>
            <a:ext cx="8026400" cy="5640387"/>
          </a:xfrm>
          <a:effectLst/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298660-F4BC-4BD2-8591-243B8BBDC0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917257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3399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./legends/bk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556000" y="65664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000"/>
            </a:lvl1pPr>
          </a:lstStyle>
          <a:p>
            <a:fld id="{F7021451-1387-4CA6-816F-3879F97B5CB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40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RPORATE 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3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8129382" y="5872232"/>
            <a:ext cx="4062618" cy="251334"/>
          </a:xfrm>
          <a:custGeom>
            <a:avLst/>
            <a:gdLst>
              <a:gd name="T0" fmla="*/ 0 w 1423"/>
              <a:gd name="T1" fmla="*/ 80 h 80"/>
              <a:gd name="T2" fmla="*/ 1423 w 1423"/>
              <a:gd name="T3" fmla="*/ 80 h 80"/>
              <a:gd name="T4" fmla="*/ 1423 w 1423"/>
              <a:gd name="T5" fmla="*/ 0 h 80"/>
              <a:gd name="T6" fmla="*/ 80 w 1423"/>
              <a:gd name="T7" fmla="*/ 0 h 80"/>
              <a:gd name="T8" fmla="*/ 0 w 1423"/>
              <a:gd name="T9" fmla="*/ 80 h 80"/>
              <a:gd name="connsiteX0" fmla="*/ 0 w 13498"/>
              <a:gd name="connsiteY0" fmla="*/ 10000 h 10000"/>
              <a:gd name="connsiteX1" fmla="*/ 10000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8"/>
              <a:gd name="connsiteY0" fmla="*/ 10000 h 10000"/>
              <a:gd name="connsiteX1" fmla="*/ 13484 w 13498"/>
              <a:gd name="connsiteY1" fmla="*/ 10000 h 10000"/>
              <a:gd name="connsiteX2" fmla="*/ 13498 w 13498"/>
              <a:gd name="connsiteY2" fmla="*/ 0 h 10000"/>
              <a:gd name="connsiteX3" fmla="*/ 562 w 13498"/>
              <a:gd name="connsiteY3" fmla="*/ 0 h 10000"/>
              <a:gd name="connsiteX4" fmla="*/ 0 w 13498"/>
              <a:gd name="connsiteY4" fmla="*/ 10000 h 10000"/>
              <a:gd name="connsiteX0" fmla="*/ 0 w 13499"/>
              <a:gd name="connsiteY0" fmla="*/ 10000 h 10771"/>
              <a:gd name="connsiteX1" fmla="*/ 13498 w 13499"/>
              <a:gd name="connsiteY1" fmla="*/ 10771 h 10771"/>
              <a:gd name="connsiteX2" fmla="*/ 13498 w 13499"/>
              <a:gd name="connsiteY2" fmla="*/ 0 h 10771"/>
              <a:gd name="connsiteX3" fmla="*/ 562 w 13499"/>
              <a:gd name="connsiteY3" fmla="*/ 0 h 10771"/>
              <a:gd name="connsiteX4" fmla="*/ 0 w 13499"/>
              <a:gd name="connsiteY4" fmla="*/ 10000 h 10771"/>
              <a:gd name="connsiteX0" fmla="*/ 0 w 13499"/>
              <a:gd name="connsiteY0" fmla="*/ 18813 h 19584"/>
              <a:gd name="connsiteX1" fmla="*/ 13498 w 13499"/>
              <a:gd name="connsiteY1" fmla="*/ 19584 h 19584"/>
              <a:gd name="connsiteX2" fmla="*/ 13498 w 13499"/>
              <a:gd name="connsiteY2" fmla="*/ 8813 h 19584"/>
              <a:gd name="connsiteX3" fmla="*/ 1057 w 13499"/>
              <a:gd name="connsiteY3" fmla="*/ 0 h 19584"/>
              <a:gd name="connsiteX4" fmla="*/ 0 w 13499"/>
              <a:gd name="connsiteY4" fmla="*/ 18813 h 19584"/>
              <a:gd name="connsiteX0" fmla="*/ 0 w 13498"/>
              <a:gd name="connsiteY0" fmla="*/ 18813 h 19584"/>
              <a:gd name="connsiteX1" fmla="*/ 13498 w 13498"/>
              <a:gd name="connsiteY1" fmla="*/ 19584 h 19584"/>
              <a:gd name="connsiteX2" fmla="*/ 13487 w 13498"/>
              <a:gd name="connsiteY2" fmla="*/ 188 h 19584"/>
              <a:gd name="connsiteX3" fmla="*/ 1057 w 13498"/>
              <a:gd name="connsiteY3" fmla="*/ 0 h 19584"/>
              <a:gd name="connsiteX4" fmla="*/ 0 w 13498"/>
              <a:gd name="connsiteY4" fmla="*/ 18813 h 19584"/>
              <a:gd name="connsiteX0" fmla="*/ 0 w 13993"/>
              <a:gd name="connsiteY0" fmla="*/ 18813 h 19584"/>
              <a:gd name="connsiteX1" fmla="*/ 13498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3993"/>
              <a:gd name="connsiteY0" fmla="*/ 18813 h 19584"/>
              <a:gd name="connsiteX1" fmla="*/ 13959 w 13993"/>
              <a:gd name="connsiteY1" fmla="*/ 19584 h 19584"/>
              <a:gd name="connsiteX2" fmla="*/ 13993 w 13993"/>
              <a:gd name="connsiteY2" fmla="*/ 188 h 19584"/>
              <a:gd name="connsiteX3" fmla="*/ 1057 w 13993"/>
              <a:gd name="connsiteY3" fmla="*/ 0 h 19584"/>
              <a:gd name="connsiteX4" fmla="*/ 0 w 13993"/>
              <a:gd name="connsiteY4" fmla="*/ 18813 h 19584"/>
              <a:gd name="connsiteX0" fmla="*/ 0 w 14933"/>
              <a:gd name="connsiteY0" fmla="*/ 18822 h 19593"/>
              <a:gd name="connsiteX1" fmla="*/ 13959 w 14933"/>
              <a:gd name="connsiteY1" fmla="*/ 19593 h 19593"/>
              <a:gd name="connsiteX2" fmla="*/ 14933 w 14933"/>
              <a:gd name="connsiteY2" fmla="*/ 0 h 19593"/>
              <a:gd name="connsiteX3" fmla="*/ 1057 w 14933"/>
              <a:gd name="connsiteY3" fmla="*/ 9 h 19593"/>
              <a:gd name="connsiteX4" fmla="*/ 0 w 14933"/>
              <a:gd name="connsiteY4" fmla="*/ 18822 h 19593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1057 w 14933"/>
              <a:gd name="connsiteY3" fmla="*/ 9 h 19790"/>
              <a:gd name="connsiteX4" fmla="*/ 0 w 14933"/>
              <a:gd name="connsiteY4" fmla="*/ 18822 h 19790"/>
              <a:gd name="connsiteX0" fmla="*/ 0 w 14933"/>
              <a:gd name="connsiteY0" fmla="*/ 18822 h 19790"/>
              <a:gd name="connsiteX1" fmla="*/ 14932 w 14933"/>
              <a:gd name="connsiteY1" fmla="*/ 19790 h 19790"/>
              <a:gd name="connsiteX2" fmla="*/ 14933 w 14933"/>
              <a:gd name="connsiteY2" fmla="*/ 0 h 19790"/>
              <a:gd name="connsiteX3" fmla="*/ 979 w 14933"/>
              <a:gd name="connsiteY3" fmla="*/ 9 h 19790"/>
              <a:gd name="connsiteX4" fmla="*/ 0 w 14933"/>
              <a:gd name="connsiteY4" fmla="*/ 18822 h 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3" h="19790">
                <a:moveTo>
                  <a:pt x="0" y="18822"/>
                </a:moveTo>
                <a:lnTo>
                  <a:pt x="14932" y="19790"/>
                </a:lnTo>
                <a:cubicBezTo>
                  <a:pt x="14937" y="16457"/>
                  <a:pt x="14928" y="3333"/>
                  <a:pt x="14933" y="0"/>
                </a:cubicBezTo>
                <a:lnTo>
                  <a:pt x="979" y="9"/>
                </a:lnTo>
                <a:cubicBezTo>
                  <a:pt x="792" y="3342"/>
                  <a:pt x="187" y="15489"/>
                  <a:pt x="0" y="188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060562"/>
            <a:ext cx="12202856" cy="84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0547823" y="-45721"/>
            <a:ext cx="1309850" cy="14272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784" y="209994"/>
            <a:ext cx="995412" cy="1010051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933440" y="434230"/>
            <a:ext cx="14340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Supporting European </a:t>
            </a:r>
            <a:br>
              <a:rPr lang="en-US" sz="17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7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Aviation</a:t>
            </a:r>
          </a:p>
        </p:txBody>
      </p:sp>
      <p:sp>
        <p:nvSpPr>
          <p:cNvPr id="3074" name="Rectangle 2"/>
          <p:cNvSpPr>
            <a:spLocks noGrp="1" noChangeArrowheads="1"/>
          </p:cNvSpPr>
          <p:nvPr userDrawn="1">
            <p:ph type="ctrTitle"/>
          </p:nvPr>
        </p:nvSpPr>
        <p:spPr>
          <a:xfrm>
            <a:off x="320040" y="1220046"/>
            <a:ext cx="9124528" cy="2208956"/>
          </a:xfrm>
        </p:spPr>
        <p:txBody>
          <a:bodyPr lIns="0" tIns="0" rIns="0" bIns="0"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20040" y="3429001"/>
            <a:ext cx="9124528" cy="900113"/>
          </a:xfrm>
          <a:noFill/>
        </p:spPr>
        <p:txBody>
          <a:bodyPr lIns="0" tIns="72000" rIns="0" bIns="0" anchor="t" anchorCtr="0"/>
          <a:lstStyle>
            <a:lvl1pPr marL="0" indent="0">
              <a:buFont typeface="Wingdings" pitchFamily="2" charset="2"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BDE52-9D99-A8C4-9D31-0897E210F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281" y="6192264"/>
            <a:ext cx="952819" cy="514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17AFF-901D-8BF5-1585-A1B0FC3FD0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866" y="6192264"/>
            <a:ext cx="952819" cy="514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2C3A19-BD79-169C-0EA4-A2C0684F8D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04" y="6191525"/>
            <a:ext cx="1377586" cy="5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5752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6E8D-B8B0-4628-8A79-AE7530179D1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9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1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55539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RPORA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CD14E-C948-4238-95C1-5D39288593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817655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RPOR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3652521"/>
            <a:ext cx="9361170" cy="1362075"/>
          </a:xfrm>
        </p:spPr>
        <p:txBody>
          <a:bodyPr/>
          <a:lstStyle>
            <a:lvl1pPr algn="l">
              <a:defRPr sz="3600" b="0" cap="all"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990" y="2003743"/>
            <a:ext cx="936117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99C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0B330C-B669-4259-97E4-65746F3651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953954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RPORA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14488"/>
            <a:ext cx="5384800" cy="45037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6E8D-B8B0-4628-8A79-AE7530179D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754393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RPORA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432D7-7D4E-4BD8-89B2-C7242758F8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163580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RPOR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68804C-8C27-42B2-8170-44828B68CA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52058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RPOR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118800" cy="777600"/>
          </a:xfrm>
        </p:spPr>
        <p:txBody>
          <a:bodyPr anchor="t" anchorCtr="0"/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1526"/>
            <a:ext cx="6815667" cy="43106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1526"/>
            <a:ext cx="4011084" cy="43106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E6AFE-AE51-47FD-9E42-0A0B647709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585539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t" anchorCtr="0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60070"/>
            <a:ext cx="7315200" cy="41675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9C66E7-E0DD-4540-93E6-1AA3176D64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609257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803130" cy="7762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14488"/>
            <a:ext cx="9803130" cy="4503737"/>
          </a:xfrm>
          <a:effectLst/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AFFC8B-E3BE-413C-8A7D-7FE106AD15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631457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477839"/>
            <a:ext cx="1562100" cy="564038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7839"/>
            <a:ext cx="8026400" cy="5640387"/>
          </a:xfrm>
          <a:effectLst/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298660-F4BC-4BD2-8591-243B8BBDC0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191830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77839"/>
            <a:ext cx="10972800" cy="564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64F46D-5E9D-4758-8E9E-534BD338D3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67025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RPORA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432D7-7D4E-4BD8-89B2-C7242758F85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7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9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38917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RPOR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68804C-8C27-42B2-8170-44828B68CAD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249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RPOR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77839"/>
            <a:ext cx="9118800" cy="777600"/>
          </a:xfrm>
        </p:spPr>
        <p:txBody>
          <a:bodyPr anchor="t" anchorCtr="0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1526"/>
            <a:ext cx="6815667" cy="431065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1526"/>
            <a:ext cx="4011084" cy="43106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572251"/>
            <a:ext cx="5562600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E6AFE-AE51-47FD-9E42-0A0B647709D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087953" y="6012461"/>
            <a:ext cx="1990012" cy="783085"/>
            <a:chOff x="5139572" y="3078845"/>
            <a:chExt cx="1958683" cy="783085"/>
          </a:xfrm>
        </p:grpSpPr>
        <p:pic>
          <p:nvPicPr>
            <p:cNvPr id="9" name="Picture 2" descr="Ð ÐµÐ·ÑÐ»ÑÐ°Ñ Ñ Ð¸Ð·Ð¾Ð±ÑÐ°Ð¶ÐµÐ½Ð¸Ðµ Ð·Ð° eurocontrol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572" y="3112168"/>
              <a:ext cx="432259" cy="43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0379" y="3078845"/>
              <a:ext cx="8078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 Manager</a:t>
              </a:r>
            </a:p>
          </p:txBody>
        </p:sp>
        <p:pic>
          <p:nvPicPr>
            <p:cNvPr id="11" name="Picture 8" descr="Ð ÐµÐ·ÑÐ»ÑÐ°Ñ Ñ Ð¸Ð·Ð¾Ð±ÑÐ°Ð¶ÐµÐ½Ð¸Ðµ Ð·Ð° european union fla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20886" r="6485" b="21135"/>
            <a:stretch/>
          </p:blipFill>
          <p:spPr bwMode="auto">
            <a:xfrm>
              <a:off x="6463565" y="3078845"/>
              <a:ext cx="634690" cy="42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206038" y="3600320"/>
              <a:ext cx="18380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Supporting European Aviation</a:t>
              </a: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11550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7839"/>
            <a:ext cx="9118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14488"/>
            <a:ext cx="10972800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47400" y="6572251"/>
            <a:ext cx="6350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</a:defRPr>
            </a:lvl1pPr>
          </a:lstStyle>
          <a:p>
            <a:fld id="{E76F93E7-8A88-4C49-B595-C88A0DA0006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629141" y="8218"/>
            <a:ext cx="953259" cy="1017394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E6E6E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58" y="124662"/>
            <a:ext cx="724423" cy="73507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33BCDA35-B918-1CBA-605B-F99FD7BD16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649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766" r:id="rId13"/>
    <p:sldLayoutId id="2147483769" r:id="rId14"/>
    <p:sldLayoutId id="2147483739" r:id="rId15"/>
    <p:sldLayoutId id="2147483740" r:id="rId16"/>
    <p:sldLayoutId id="2147483661" r:id="rId17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fld id="{F911CD2E-94CF-44E5-8DAD-D63DE0FEAACD}" type="datetime1">
              <a:rPr lang="fr-FR" cap="all" smtClean="0"/>
              <a:t>29/05/2024</a:t>
            </a:fld>
            <a:endParaRPr lang="fr-FR" cap="all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direction générale de l’Aviation civile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6" y="0"/>
            <a:ext cx="1999488" cy="10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0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3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1" y="26787"/>
            <a:ext cx="1999488" cy="10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4" r:id="rId3"/>
    <p:sldLayoutId id="2147483795" r:id="rId4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3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6330696"/>
            <a:ext cx="12201021" cy="527304"/>
            <a:chOff x="0" y="6330696"/>
            <a:chExt cx="12201021" cy="527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557112"/>
              <a:ext cx="12192000" cy="300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9800141" y="6330696"/>
              <a:ext cx="2400880" cy="248907"/>
            </a:xfrm>
            <a:custGeom>
              <a:avLst/>
              <a:gdLst>
                <a:gd name="T0" fmla="*/ 0 w 1423"/>
                <a:gd name="T1" fmla="*/ 80 h 80"/>
                <a:gd name="T2" fmla="*/ 1423 w 1423"/>
                <a:gd name="T3" fmla="*/ 80 h 80"/>
                <a:gd name="T4" fmla="*/ 1423 w 1423"/>
                <a:gd name="T5" fmla="*/ 0 h 80"/>
                <a:gd name="T6" fmla="*/ 80 w 1423"/>
                <a:gd name="T7" fmla="*/ 0 h 80"/>
                <a:gd name="T8" fmla="*/ 0 w 1423"/>
                <a:gd name="T9" fmla="*/ 80 h 80"/>
                <a:gd name="connsiteX0" fmla="*/ 0 w 13498"/>
                <a:gd name="connsiteY0" fmla="*/ 10000 h 10000"/>
                <a:gd name="connsiteX1" fmla="*/ 10000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8"/>
                <a:gd name="connsiteY0" fmla="*/ 10000 h 10000"/>
                <a:gd name="connsiteX1" fmla="*/ 13484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9"/>
                <a:gd name="connsiteY0" fmla="*/ 10000 h 10771"/>
                <a:gd name="connsiteX1" fmla="*/ 13498 w 13499"/>
                <a:gd name="connsiteY1" fmla="*/ 10771 h 10771"/>
                <a:gd name="connsiteX2" fmla="*/ 13498 w 13499"/>
                <a:gd name="connsiteY2" fmla="*/ 0 h 10771"/>
                <a:gd name="connsiteX3" fmla="*/ 562 w 13499"/>
                <a:gd name="connsiteY3" fmla="*/ 0 h 10771"/>
                <a:gd name="connsiteX4" fmla="*/ 0 w 13499"/>
                <a:gd name="connsiteY4" fmla="*/ 10000 h 10771"/>
                <a:gd name="connsiteX0" fmla="*/ 0 w 13499"/>
                <a:gd name="connsiteY0" fmla="*/ 18813 h 19584"/>
                <a:gd name="connsiteX1" fmla="*/ 13498 w 13499"/>
                <a:gd name="connsiteY1" fmla="*/ 19584 h 19584"/>
                <a:gd name="connsiteX2" fmla="*/ 13498 w 13499"/>
                <a:gd name="connsiteY2" fmla="*/ 8813 h 19584"/>
                <a:gd name="connsiteX3" fmla="*/ 1057 w 13499"/>
                <a:gd name="connsiteY3" fmla="*/ 0 h 19584"/>
                <a:gd name="connsiteX4" fmla="*/ 0 w 13499"/>
                <a:gd name="connsiteY4" fmla="*/ 18813 h 19584"/>
                <a:gd name="connsiteX0" fmla="*/ 0 w 13498"/>
                <a:gd name="connsiteY0" fmla="*/ 18813 h 19584"/>
                <a:gd name="connsiteX1" fmla="*/ 13498 w 13498"/>
                <a:gd name="connsiteY1" fmla="*/ 19584 h 19584"/>
                <a:gd name="connsiteX2" fmla="*/ 13487 w 13498"/>
                <a:gd name="connsiteY2" fmla="*/ 188 h 19584"/>
                <a:gd name="connsiteX3" fmla="*/ 1057 w 13498"/>
                <a:gd name="connsiteY3" fmla="*/ 0 h 19584"/>
                <a:gd name="connsiteX4" fmla="*/ 0 w 13498"/>
                <a:gd name="connsiteY4" fmla="*/ 18813 h 19584"/>
                <a:gd name="connsiteX0" fmla="*/ 0 w 13993"/>
                <a:gd name="connsiteY0" fmla="*/ 18813 h 19584"/>
                <a:gd name="connsiteX1" fmla="*/ 13498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3993"/>
                <a:gd name="connsiteY0" fmla="*/ 18813 h 19584"/>
                <a:gd name="connsiteX1" fmla="*/ 13959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4933"/>
                <a:gd name="connsiteY0" fmla="*/ 18822 h 19593"/>
                <a:gd name="connsiteX1" fmla="*/ 13959 w 14933"/>
                <a:gd name="connsiteY1" fmla="*/ 19593 h 19593"/>
                <a:gd name="connsiteX2" fmla="*/ 14933 w 14933"/>
                <a:gd name="connsiteY2" fmla="*/ 0 h 19593"/>
                <a:gd name="connsiteX3" fmla="*/ 1057 w 14933"/>
                <a:gd name="connsiteY3" fmla="*/ 9 h 19593"/>
                <a:gd name="connsiteX4" fmla="*/ 0 w 14933"/>
                <a:gd name="connsiteY4" fmla="*/ 18822 h 19593"/>
                <a:gd name="connsiteX0" fmla="*/ 0 w 14933"/>
                <a:gd name="connsiteY0" fmla="*/ 18822 h 19790"/>
                <a:gd name="connsiteX1" fmla="*/ 14932 w 14933"/>
                <a:gd name="connsiteY1" fmla="*/ 19790 h 19790"/>
                <a:gd name="connsiteX2" fmla="*/ 14933 w 14933"/>
                <a:gd name="connsiteY2" fmla="*/ 0 h 19790"/>
                <a:gd name="connsiteX3" fmla="*/ 1057 w 14933"/>
                <a:gd name="connsiteY3" fmla="*/ 9 h 19790"/>
                <a:gd name="connsiteX4" fmla="*/ 0 w 14933"/>
                <a:gd name="connsiteY4" fmla="*/ 18822 h 19790"/>
                <a:gd name="connsiteX0" fmla="*/ 0 w 14953"/>
                <a:gd name="connsiteY0" fmla="*/ 18822 h 19790"/>
                <a:gd name="connsiteX1" fmla="*/ 14953 w 14953"/>
                <a:gd name="connsiteY1" fmla="*/ 19790 h 19790"/>
                <a:gd name="connsiteX2" fmla="*/ 14933 w 14953"/>
                <a:gd name="connsiteY2" fmla="*/ 0 h 19790"/>
                <a:gd name="connsiteX3" fmla="*/ 1057 w 14953"/>
                <a:gd name="connsiteY3" fmla="*/ 9 h 19790"/>
                <a:gd name="connsiteX4" fmla="*/ 0 w 14953"/>
                <a:gd name="connsiteY4" fmla="*/ 18822 h 19790"/>
                <a:gd name="connsiteX0" fmla="*/ 0 w 14933"/>
                <a:gd name="connsiteY0" fmla="*/ 18822 h 19409"/>
                <a:gd name="connsiteX1" fmla="*/ 10584 w 14933"/>
                <a:gd name="connsiteY1" fmla="*/ 19409 h 19409"/>
                <a:gd name="connsiteX2" fmla="*/ 14933 w 14933"/>
                <a:gd name="connsiteY2" fmla="*/ 0 h 19409"/>
                <a:gd name="connsiteX3" fmla="*/ 1057 w 14933"/>
                <a:gd name="connsiteY3" fmla="*/ 9 h 19409"/>
                <a:gd name="connsiteX4" fmla="*/ 0 w 14933"/>
                <a:gd name="connsiteY4" fmla="*/ 18822 h 19409"/>
                <a:gd name="connsiteX0" fmla="*/ 0 w 10628"/>
                <a:gd name="connsiteY0" fmla="*/ 19012 h 19599"/>
                <a:gd name="connsiteX1" fmla="*/ 10584 w 10628"/>
                <a:gd name="connsiteY1" fmla="*/ 19599 h 19599"/>
                <a:gd name="connsiteX2" fmla="*/ 10628 w 10628"/>
                <a:gd name="connsiteY2" fmla="*/ 0 h 19599"/>
                <a:gd name="connsiteX3" fmla="*/ 1057 w 10628"/>
                <a:gd name="connsiteY3" fmla="*/ 199 h 19599"/>
                <a:gd name="connsiteX4" fmla="*/ 0 w 10628"/>
                <a:gd name="connsiteY4" fmla="*/ 19012 h 1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8" h="19599">
                  <a:moveTo>
                    <a:pt x="0" y="19012"/>
                  </a:moveTo>
                  <a:lnTo>
                    <a:pt x="10584" y="19599"/>
                  </a:lnTo>
                  <a:cubicBezTo>
                    <a:pt x="10589" y="16266"/>
                    <a:pt x="10623" y="3333"/>
                    <a:pt x="10628" y="0"/>
                  </a:cubicBezTo>
                  <a:lnTo>
                    <a:pt x="1057" y="199"/>
                  </a:lnTo>
                  <a:cubicBezTo>
                    <a:pt x="870" y="3532"/>
                    <a:pt x="187" y="15679"/>
                    <a:pt x="0" y="190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7839"/>
            <a:ext cx="9118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14488"/>
            <a:ext cx="10972800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72251"/>
            <a:ext cx="55626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000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08080"/>
                </a:solidFill>
              </a:defRPr>
            </a:lvl1pPr>
          </a:lstStyle>
          <a:p>
            <a:r>
              <a:rPr lang="en-GB" altLang="en-US"/>
              <a:t>enter your presentation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47400" y="6572251"/>
            <a:ext cx="6350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</a:defRPr>
            </a:lvl1pPr>
          </a:lstStyle>
          <a:p>
            <a:fld id="{E76F93E7-8A88-4C49-B595-C88A0DA0006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629141" y="8218"/>
            <a:ext cx="953259" cy="1017394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E6E6E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58" y="124662"/>
            <a:ext cx="724423" cy="73507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271925"/>
            <a:ext cx="12192000" cy="570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0580038" y="0"/>
            <a:ext cx="1086233" cy="107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0" y="1"/>
            <a:ext cx="12192000" cy="187158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343AA308-F18F-670E-DA53-98045060C9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6330696"/>
            <a:ext cx="12201021" cy="527304"/>
            <a:chOff x="0" y="6330696"/>
            <a:chExt cx="12201021" cy="527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557112"/>
              <a:ext cx="12192000" cy="300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9800141" y="6330696"/>
              <a:ext cx="2400880" cy="248907"/>
            </a:xfrm>
            <a:custGeom>
              <a:avLst/>
              <a:gdLst>
                <a:gd name="T0" fmla="*/ 0 w 1423"/>
                <a:gd name="T1" fmla="*/ 80 h 80"/>
                <a:gd name="T2" fmla="*/ 1423 w 1423"/>
                <a:gd name="T3" fmla="*/ 80 h 80"/>
                <a:gd name="T4" fmla="*/ 1423 w 1423"/>
                <a:gd name="T5" fmla="*/ 0 h 80"/>
                <a:gd name="T6" fmla="*/ 80 w 1423"/>
                <a:gd name="T7" fmla="*/ 0 h 80"/>
                <a:gd name="T8" fmla="*/ 0 w 1423"/>
                <a:gd name="T9" fmla="*/ 80 h 80"/>
                <a:gd name="connsiteX0" fmla="*/ 0 w 13498"/>
                <a:gd name="connsiteY0" fmla="*/ 10000 h 10000"/>
                <a:gd name="connsiteX1" fmla="*/ 10000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8"/>
                <a:gd name="connsiteY0" fmla="*/ 10000 h 10000"/>
                <a:gd name="connsiteX1" fmla="*/ 13484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9"/>
                <a:gd name="connsiteY0" fmla="*/ 10000 h 10771"/>
                <a:gd name="connsiteX1" fmla="*/ 13498 w 13499"/>
                <a:gd name="connsiteY1" fmla="*/ 10771 h 10771"/>
                <a:gd name="connsiteX2" fmla="*/ 13498 w 13499"/>
                <a:gd name="connsiteY2" fmla="*/ 0 h 10771"/>
                <a:gd name="connsiteX3" fmla="*/ 562 w 13499"/>
                <a:gd name="connsiteY3" fmla="*/ 0 h 10771"/>
                <a:gd name="connsiteX4" fmla="*/ 0 w 13499"/>
                <a:gd name="connsiteY4" fmla="*/ 10000 h 10771"/>
                <a:gd name="connsiteX0" fmla="*/ 0 w 13499"/>
                <a:gd name="connsiteY0" fmla="*/ 18813 h 19584"/>
                <a:gd name="connsiteX1" fmla="*/ 13498 w 13499"/>
                <a:gd name="connsiteY1" fmla="*/ 19584 h 19584"/>
                <a:gd name="connsiteX2" fmla="*/ 13498 w 13499"/>
                <a:gd name="connsiteY2" fmla="*/ 8813 h 19584"/>
                <a:gd name="connsiteX3" fmla="*/ 1057 w 13499"/>
                <a:gd name="connsiteY3" fmla="*/ 0 h 19584"/>
                <a:gd name="connsiteX4" fmla="*/ 0 w 13499"/>
                <a:gd name="connsiteY4" fmla="*/ 18813 h 19584"/>
                <a:gd name="connsiteX0" fmla="*/ 0 w 13498"/>
                <a:gd name="connsiteY0" fmla="*/ 18813 h 19584"/>
                <a:gd name="connsiteX1" fmla="*/ 13498 w 13498"/>
                <a:gd name="connsiteY1" fmla="*/ 19584 h 19584"/>
                <a:gd name="connsiteX2" fmla="*/ 13487 w 13498"/>
                <a:gd name="connsiteY2" fmla="*/ 188 h 19584"/>
                <a:gd name="connsiteX3" fmla="*/ 1057 w 13498"/>
                <a:gd name="connsiteY3" fmla="*/ 0 h 19584"/>
                <a:gd name="connsiteX4" fmla="*/ 0 w 13498"/>
                <a:gd name="connsiteY4" fmla="*/ 18813 h 19584"/>
                <a:gd name="connsiteX0" fmla="*/ 0 w 13993"/>
                <a:gd name="connsiteY0" fmla="*/ 18813 h 19584"/>
                <a:gd name="connsiteX1" fmla="*/ 13498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3993"/>
                <a:gd name="connsiteY0" fmla="*/ 18813 h 19584"/>
                <a:gd name="connsiteX1" fmla="*/ 13959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4933"/>
                <a:gd name="connsiteY0" fmla="*/ 18822 h 19593"/>
                <a:gd name="connsiteX1" fmla="*/ 13959 w 14933"/>
                <a:gd name="connsiteY1" fmla="*/ 19593 h 19593"/>
                <a:gd name="connsiteX2" fmla="*/ 14933 w 14933"/>
                <a:gd name="connsiteY2" fmla="*/ 0 h 19593"/>
                <a:gd name="connsiteX3" fmla="*/ 1057 w 14933"/>
                <a:gd name="connsiteY3" fmla="*/ 9 h 19593"/>
                <a:gd name="connsiteX4" fmla="*/ 0 w 14933"/>
                <a:gd name="connsiteY4" fmla="*/ 18822 h 19593"/>
                <a:gd name="connsiteX0" fmla="*/ 0 w 14933"/>
                <a:gd name="connsiteY0" fmla="*/ 18822 h 19790"/>
                <a:gd name="connsiteX1" fmla="*/ 14932 w 14933"/>
                <a:gd name="connsiteY1" fmla="*/ 19790 h 19790"/>
                <a:gd name="connsiteX2" fmla="*/ 14933 w 14933"/>
                <a:gd name="connsiteY2" fmla="*/ 0 h 19790"/>
                <a:gd name="connsiteX3" fmla="*/ 1057 w 14933"/>
                <a:gd name="connsiteY3" fmla="*/ 9 h 19790"/>
                <a:gd name="connsiteX4" fmla="*/ 0 w 14933"/>
                <a:gd name="connsiteY4" fmla="*/ 18822 h 19790"/>
                <a:gd name="connsiteX0" fmla="*/ 0 w 14953"/>
                <a:gd name="connsiteY0" fmla="*/ 18822 h 19790"/>
                <a:gd name="connsiteX1" fmla="*/ 14953 w 14953"/>
                <a:gd name="connsiteY1" fmla="*/ 19790 h 19790"/>
                <a:gd name="connsiteX2" fmla="*/ 14933 w 14953"/>
                <a:gd name="connsiteY2" fmla="*/ 0 h 19790"/>
                <a:gd name="connsiteX3" fmla="*/ 1057 w 14953"/>
                <a:gd name="connsiteY3" fmla="*/ 9 h 19790"/>
                <a:gd name="connsiteX4" fmla="*/ 0 w 14953"/>
                <a:gd name="connsiteY4" fmla="*/ 18822 h 19790"/>
                <a:gd name="connsiteX0" fmla="*/ 0 w 14933"/>
                <a:gd name="connsiteY0" fmla="*/ 18822 h 19409"/>
                <a:gd name="connsiteX1" fmla="*/ 10584 w 14933"/>
                <a:gd name="connsiteY1" fmla="*/ 19409 h 19409"/>
                <a:gd name="connsiteX2" fmla="*/ 14933 w 14933"/>
                <a:gd name="connsiteY2" fmla="*/ 0 h 19409"/>
                <a:gd name="connsiteX3" fmla="*/ 1057 w 14933"/>
                <a:gd name="connsiteY3" fmla="*/ 9 h 19409"/>
                <a:gd name="connsiteX4" fmla="*/ 0 w 14933"/>
                <a:gd name="connsiteY4" fmla="*/ 18822 h 19409"/>
                <a:gd name="connsiteX0" fmla="*/ 0 w 10628"/>
                <a:gd name="connsiteY0" fmla="*/ 19012 h 19599"/>
                <a:gd name="connsiteX1" fmla="*/ 10584 w 10628"/>
                <a:gd name="connsiteY1" fmla="*/ 19599 h 19599"/>
                <a:gd name="connsiteX2" fmla="*/ 10628 w 10628"/>
                <a:gd name="connsiteY2" fmla="*/ 0 h 19599"/>
                <a:gd name="connsiteX3" fmla="*/ 1057 w 10628"/>
                <a:gd name="connsiteY3" fmla="*/ 199 h 19599"/>
                <a:gd name="connsiteX4" fmla="*/ 0 w 10628"/>
                <a:gd name="connsiteY4" fmla="*/ 19012 h 1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8" h="19599">
                  <a:moveTo>
                    <a:pt x="0" y="19012"/>
                  </a:moveTo>
                  <a:lnTo>
                    <a:pt x="10584" y="19599"/>
                  </a:lnTo>
                  <a:cubicBezTo>
                    <a:pt x="10589" y="16266"/>
                    <a:pt x="10623" y="3333"/>
                    <a:pt x="10628" y="0"/>
                  </a:cubicBezTo>
                  <a:lnTo>
                    <a:pt x="1057" y="199"/>
                  </a:lnTo>
                  <a:cubicBezTo>
                    <a:pt x="870" y="3532"/>
                    <a:pt x="187" y="15679"/>
                    <a:pt x="0" y="190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7839"/>
            <a:ext cx="9118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14488"/>
            <a:ext cx="10972800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72251"/>
            <a:ext cx="55626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000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08080"/>
                </a:solidFill>
              </a:defRPr>
            </a:lvl1pPr>
          </a:lstStyle>
          <a:p>
            <a:r>
              <a:rPr lang="en-GB" altLang="en-US"/>
              <a:t>STAKEHOLDER OUTREACH - Programme 2021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47400" y="6572251"/>
            <a:ext cx="6350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</a:defRPr>
            </a:lvl1pPr>
          </a:lstStyle>
          <a:p>
            <a:fld id="{E76F93E7-8A88-4C49-B595-C88A0DA0006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10629141" y="-119921"/>
            <a:ext cx="953259" cy="1145533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E6E6E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58" y="124662"/>
            <a:ext cx="724423" cy="7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8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6330696"/>
            <a:ext cx="12201021" cy="527304"/>
            <a:chOff x="0" y="6330696"/>
            <a:chExt cx="12201021" cy="527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557112"/>
              <a:ext cx="12192000" cy="300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9800141" y="6330696"/>
              <a:ext cx="2400880" cy="248907"/>
            </a:xfrm>
            <a:custGeom>
              <a:avLst/>
              <a:gdLst>
                <a:gd name="T0" fmla="*/ 0 w 1423"/>
                <a:gd name="T1" fmla="*/ 80 h 80"/>
                <a:gd name="T2" fmla="*/ 1423 w 1423"/>
                <a:gd name="T3" fmla="*/ 80 h 80"/>
                <a:gd name="T4" fmla="*/ 1423 w 1423"/>
                <a:gd name="T5" fmla="*/ 0 h 80"/>
                <a:gd name="T6" fmla="*/ 80 w 1423"/>
                <a:gd name="T7" fmla="*/ 0 h 80"/>
                <a:gd name="T8" fmla="*/ 0 w 1423"/>
                <a:gd name="T9" fmla="*/ 80 h 80"/>
                <a:gd name="connsiteX0" fmla="*/ 0 w 13498"/>
                <a:gd name="connsiteY0" fmla="*/ 10000 h 10000"/>
                <a:gd name="connsiteX1" fmla="*/ 10000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8"/>
                <a:gd name="connsiteY0" fmla="*/ 10000 h 10000"/>
                <a:gd name="connsiteX1" fmla="*/ 13484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9"/>
                <a:gd name="connsiteY0" fmla="*/ 10000 h 10771"/>
                <a:gd name="connsiteX1" fmla="*/ 13498 w 13499"/>
                <a:gd name="connsiteY1" fmla="*/ 10771 h 10771"/>
                <a:gd name="connsiteX2" fmla="*/ 13498 w 13499"/>
                <a:gd name="connsiteY2" fmla="*/ 0 h 10771"/>
                <a:gd name="connsiteX3" fmla="*/ 562 w 13499"/>
                <a:gd name="connsiteY3" fmla="*/ 0 h 10771"/>
                <a:gd name="connsiteX4" fmla="*/ 0 w 13499"/>
                <a:gd name="connsiteY4" fmla="*/ 10000 h 10771"/>
                <a:gd name="connsiteX0" fmla="*/ 0 w 13499"/>
                <a:gd name="connsiteY0" fmla="*/ 18813 h 19584"/>
                <a:gd name="connsiteX1" fmla="*/ 13498 w 13499"/>
                <a:gd name="connsiteY1" fmla="*/ 19584 h 19584"/>
                <a:gd name="connsiteX2" fmla="*/ 13498 w 13499"/>
                <a:gd name="connsiteY2" fmla="*/ 8813 h 19584"/>
                <a:gd name="connsiteX3" fmla="*/ 1057 w 13499"/>
                <a:gd name="connsiteY3" fmla="*/ 0 h 19584"/>
                <a:gd name="connsiteX4" fmla="*/ 0 w 13499"/>
                <a:gd name="connsiteY4" fmla="*/ 18813 h 19584"/>
                <a:gd name="connsiteX0" fmla="*/ 0 w 13498"/>
                <a:gd name="connsiteY0" fmla="*/ 18813 h 19584"/>
                <a:gd name="connsiteX1" fmla="*/ 13498 w 13498"/>
                <a:gd name="connsiteY1" fmla="*/ 19584 h 19584"/>
                <a:gd name="connsiteX2" fmla="*/ 13487 w 13498"/>
                <a:gd name="connsiteY2" fmla="*/ 188 h 19584"/>
                <a:gd name="connsiteX3" fmla="*/ 1057 w 13498"/>
                <a:gd name="connsiteY3" fmla="*/ 0 h 19584"/>
                <a:gd name="connsiteX4" fmla="*/ 0 w 13498"/>
                <a:gd name="connsiteY4" fmla="*/ 18813 h 19584"/>
                <a:gd name="connsiteX0" fmla="*/ 0 w 13993"/>
                <a:gd name="connsiteY0" fmla="*/ 18813 h 19584"/>
                <a:gd name="connsiteX1" fmla="*/ 13498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3993"/>
                <a:gd name="connsiteY0" fmla="*/ 18813 h 19584"/>
                <a:gd name="connsiteX1" fmla="*/ 13959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4933"/>
                <a:gd name="connsiteY0" fmla="*/ 18822 h 19593"/>
                <a:gd name="connsiteX1" fmla="*/ 13959 w 14933"/>
                <a:gd name="connsiteY1" fmla="*/ 19593 h 19593"/>
                <a:gd name="connsiteX2" fmla="*/ 14933 w 14933"/>
                <a:gd name="connsiteY2" fmla="*/ 0 h 19593"/>
                <a:gd name="connsiteX3" fmla="*/ 1057 w 14933"/>
                <a:gd name="connsiteY3" fmla="*/ 9 h 19593"/>
                <a:gd name="connsiteX4" fmla="*/ 0 w 14933"/>
                <a:gd name="connsiteY4" fmla="*/ 18822 h 19593"/>
                <a:gd name="connsiteX0" fmla="*/ 0 w 14933"/>
                <a:gd name="connsiteY0" fmla="*/ 18822 h 19790"/>
                <a:gd name="connsiteX1" fmla="*/ 14932 w 14933"/>
                <a:gd name="connsiteY1" fmla="*/ 19790 h 19790"/>
                <a:gd name="connsiteX2" fmla="*/ 14933 w 14933"/>
                <a:gd name="connsiteY2" fmla="*/ 0 h 19790"/>
                <a:gd name="connsiteX3" fmla="*/ 1057 w 14933"/>
                <a:gd name="connsiteY3" fmla="*/ 9 h 19790"/>
                <a:gd name="connsiteX4" fmla="*/ 0 w 14933"/>
                <a:gd name="connsiteY4" fmla="*/ 18822 h 19790"/>
                <a:gd name="connsiteX0" fmla="*/ 0 w 14953"/>
                <a:gd name="connsiteY0" fmla="*/ 18822 h 19790"/>
                <a:gd name="connsiteX1" fmla="*/ 14953 w 14953"/>
                <a:gd name="connsiteY1" fmla="*/ 19790 h 19790"/>
                <a:gd name="connsiteX2" fmla="*/ 14933 w 14953"/>
                <a:gd name="connsiteY2" fmla="*/ 0 h 19790"/>
                <a:gd name="connsiteX3" fmla="*/ 1057 w 14953"/>
                <a:gd name="connsiteY3" fmla="*/ 9 h 19790"/>
                <a:gd name="connsiteX4" fmla="*/ 0 w 14953"/>
                <a:gd name="connsiteY4" fmla="*/ 18822 h 19790"/>
                <a:gd name="connsiteX0" fmla="*/ 0 w 14933"/>
                <a:gd name="connsiteY0" fmla="*/ 18822 h 19409"/>
                <a:gd name="connsiteX1" fmla="*/ 10584 w 14933"/>
                <a:gd name="connsiteY1" fmla="*/ 19409 h 19409"/>
                <a:gd name="connsiteX2" fmla="*/ 14933 w 14933"/>
                <a:gd name="connsiteY2" fmla="*/ 0 h 19409"/>
                <a:gd name="connsiteX3" fmla="*/ 1057 w 14933"/>
                <a:gd name="connsiteY3" fmla="*/ 9 h 19409"/>
                <a:gd name="connsiteX4" fmla="*/ 0 w 14933"/>
                <a:gd name="connsiteY4" fmla="*/ 18822 h 19409"/>
                <a:gd name="connsiteX0" fmla="*/ 0 w 10628"/>
                <a:gd name="connsiteY0" fmla="*/ 19012 h 19599"/>
                <a:gd name="connsiteX1" fmla="*/ 10584 w 10628"/>
                <a:gd name="connsiteY1" fmla="*/ 19599 h 19599"/>
                <a:gd name="connsiteX2" fmla="*/ 10628 w 10628"/>
                <a:gd name="connsiteY2" fmla="*/ 0 h 19599"/>
                <a:gd name="connsiteX3" fmla="*/ 1057 w 10628"/>
                <a:gd name="connsiteY3" fmla="*/ 199 h 19599"/>
                <a:gd name="connsiteX4" fmla="*/ 0 w 10628"/>
                <a:gd name="connsiteY4" fmla="*/ 19012 h 1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8" h="19599">
                  <a:moveTo>
                    <a:pt x="0" y="19012"/>
                  </a:moveTo>
                  <a:lnTo>
                    <a:pt x="10584" y="19599"/>
                  </a:lnTo>
                  <a:cubicBezTo>
                    <a:pt x="10589" y="16266"/>
                    <a:pt x="10623" y="3333"/>
                    <a:pt x="10628" y="0"/>
                  </a:cubicBezTo>
                  <a:lnTo>
                    <a:pt x="1057" y="199"/>
                  </a:lnTo>
                  <a:cubicBezTo>
                    <a:pt x="870" y="3532"/>
                    <a:pt x="187" y="15679"/>
                    <a:pt x="0" y="190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7839"/>
            <a:ext cx="9118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14488"/>
            <a:ext cx="10972800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72251"/>
            <a:ext cx="55626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000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08080"/>
                </a:solidFill>
              </a:defRPr>
            </a:lvl1pPr>
          </a:lstStyle>
          <a:p>
            <a:r>
              <a:rPr lang="en-US" altLang="en-US" dirty="0"/>
              <a:t>NETWORK MANAGER USER WEEK 2021</a:t>
            </a:r>
            <a:endParaRPr lang="en-GB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47400" y="6572251"/>
            <a:ext cx="6350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</a:defRPr>
            </a:lvl1pPr>
          </a:lstStyle>
          <a:p>
            <a:fld id="{E76F93E7-8A88-4C49-B595-C88A0DA0006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629141" y="8218"/>
            <a:ext cx="953259" cy="1017394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E6E6E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58" y="124662"/>
            <a:ext cx="724423" cy="7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</p:sldLayoutIdLst>
  <p:transition>
    <p:fade/>
  </p:transition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3399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6330696"/>
            <a:ext cx="12201021" cy="527304"/>
            <a:chOff x="0" y="6330696"/>
            <a:chExt cx="12201021" cy="527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557112"/>
              <a:ext cx="12192000" cy="300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9800141" y="6330696"/>
              <a:ext cx="2400880" cy="248907"/>
            </a:xfrm>
            <a:custGeom>
              <a:avLst/>
              <a:gdLst>
                <a:gd name="T0" fmla="*/ 0 w 1423"/>
                <a:gd name="T1" fmla="*/ 80 h 80"/>
                <a:gd name="T2" fmla="*/ 1423 w 1423"/>
                <a:gd name="T3" fmla="*/ 80 h 80"/>
                <a:gd name="T4" fmla="*/ 1423 w 1423"/>
                <a:gd name="T5" fmla="*/ 0 h 80"/>
                <a:gd name="T6" fmla="*/ 80 w 1423"/>
                <a:gd name="T7" fmla="*/ 0 h 80"/>
                <a:gd name="T8" fmla="*/ 0 w 1423"/>
                <a:gd name="T9" fmla="*/ 80 h 80"/>
                <a:gd name="connsiteX0" fmla="*/ 0 w 13498"/>
                <a:gd name="connsiteY0" fmla="*/ 10000 h 10000"/>
                <a:gd name="connsiteX1" fmla="*/ 10000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8"/>
                <a:gd name="connsiteY0" fmla="*/ 10000 h 10000"/>
                <a:gd name="connsiteX1" fmla="*/ 13484 w 13498"/>
                <a:gd name="connsiteY1" fmla="*/ 10000 h 10000"/>
                <a:gd name="connsiteX2" fmla="*/ 13498 w 13498"/>
                <a:gd name="connsiteY2" fmla="*/ 0 h 10000"/>
                <a:gd name="connsiteX3" fmla="*/ 562 w 13498"/>
                <a:gd name="connsiteY3" fmla="*/ 0 h 10000"/>
                <a:gd name="connsiteX4" fmla="*/ 0 w 13498"/>
                <a:gd name="connsiteY4" fmla="*/ 10000 h 10000"/>
                <a:gd name="connsiteX0" fmla="*/ 0 w 13499"/>
                <a:gd name="connsiteY0" fmla="*/ 10000 h 10771"/>
                <a:gd name="connsiteX1" fmla="*/ 13498 w 13499"/>
                <a:gd name="connsiteY1" fmla="*/ 10771 h 10771"/>
                <a:gd name="connsiteX2" fmla="*/ 13498 w 13499"/>
                <a:gd name="connsiteY2" fmla="*/ 0 h 10771"/>
                <a:gd name="connsiteX3" fmla="*/ 562 w 13499"/>
                <a:gd name="connsiteY3" fmla="*/ 0 h 10771"/>
                <a:gd name="connsiteX4" fmla="*/ 0 w 13499"/>
                <a:gd name="connsiteY4" fmla="*/ 10000 h 10771"/>
                <a:gd name="connsiteX0" fmla="*/ 0 w 13499"/>
                <a:gd name="connsiteY0" fmla="*/ 18813 h 19584"/>
                <a:gd name="connsiteX1" fmla="*/ 13498 w 13499"/>
                <a:gd name="connsiteY1" fmla="*/ 19584 h 19584"/>
                <a:gd name="connsiteX2" fmla="*/ 13498 w 13499"/>
                <a:gd name="connsiteY2" fmla="*/ 8813 h 19584"/>
                <a:gd name="connsiteX3" fmla="*/ 1057 w 13499"/>
                <a:gd name="connsiteY3" fmla="*/ 0 h 19584"/>
                <a:gd name="connsiteX4" fmla="*/ 0 w 13499"/>
                <a:gd name="connsiteY4" fmla="*/ 18813 h 19584"/>
                <a:gd name="connsiteX0" fmla="*/ 0 w 13498"/>
                <a:gd name="connsiteY0" fmla="*/ 18813 h 19584"/>
                <a:gd name="connsiteX1" fmla="*/ 13498 w 13498"/>
                <a:gd name="connsiteY1" fmla="*/ 19584 h 19584"/>
                <a:gd name="connsiteX2" fmla="*/ 13487 w 13498"/>
                <a:gd name="connsiteY2" fmla="*/ 188 h 19584"/>
                <a:gd name="connsiteX3" fmla="*/ 1057 w 13498"/>
                <a:gd name="connsiteY3" fmla="*/ 0 h 19584"/>
                <a:gd name="connsiteX4" fmla="*/ 0 w 13498"/>
                <a:gd name="connsiteY4" fmla="*/ 18813 h 19584"/>
                <a:gd name="connsiteX0" fmla="*/ 0 w 13993"/>
                <a:gd name="connsiteY0" fmla="*/ 18813 h 19584"/>
                <a:gd name="connsiteX1" fmla="*/ 13498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3993"/>
                <a:gd name="connsiteY0" fmla="*/ 18813 h 19584"/>
                <a:gd name="connsiteX1" fmla="*/ 13959 w 13993"/>
                <a:gd name="connsiteY1" fmla="*/ 19584 h 19584"/>
                <a:gd name="connsiteX2" fmla="*/ 13993 w 13993"/>
                <a:gd name="connsiteY2" fmla="*/ 188 h 19584"/>
                <a:gd name="connsiteX3" fmla="*/ 1057 w 13993"/>
                <a:gd name="connsiteY3" fmla="*/ 0 h 19584"/>
                <a:gd name="connsiteX4" fmla="*/ 0 w 13993"/>
                <a:gd name="connsiteY4" fmla="*/ 18813 h 19584"/>
                <a:gd name="connsiteX0" fmla="*/ 0 w 14933"/>
                <a:gd name="connsiteY0" fmla="*/ 18822 h 19593"/>
                <a:gd name="connsiteX1" fmla="*/ 13959 w 14933"/>
                <a:gd name="connsiteY1" fmla="*/ 19593 h 19593"/>
                <a:gd name="connsiteX2" fmla="*/ 14933 w 14933"/>
                <a:gd name="connsiteY2" fmla="*/ 0 h 19593"/>
                <a:gd name="connsiteX3" fmla="*/ 1057 w 14933"/>
                <a:gd name="connsiteY3" fmla="*/ 9 h 19593"/>
                <a:gd name="connsiteX4" fmla="*/ 0 w 14933"/>
                <a:gd name="connsiteY4" fmla="*/ 18822 h 19593"/>
                <a:gd name="connsiteX0" fmla="*/ 0 w 14933"/>
                <a:gd name="connsiteY0" fmla="*/ 18822 h 19790"/>
                <a:gd name="connsiteX1" fmla="*/ 14932 w 14933"/>
                <a:gd name="connsiteY1" fmla="*/ 19790 h 19790"/>
                <a:gd name="connsiteX2" fmla="*/ 14933 w 14933"/>
                <a:gd name="connsiteY2" fmla="*/ 0 h 19790"/>
                <a:gd name="connsiteX3" fmla="*/ 1057 w 14933"/>
                <a:gd name="connsiteY3" fmla="*/ 9 h 19790"/>
                <a:gd name="connsiteX4" fmla="*/ 0 w 14933"/>
                <a:gd name="connsiteY4" fmla="*/ 18822 h 19790"/>
                <a:gd name="connsiteX0" fmla="*/ 0 w 14953"/>
                <a:gd name="connsiteY0" fmla="*/ 18822 h 19790"/>
                <a:gd name="connsiteX1" fmla="*/ 14953 w 14953"/>
                <a:gd name="connsiteY1" fmla="*/ 19790 h 19790"/>
                <a:gd name="connsiteX2" fmla="*/ 14933 w 14953"/>
                <a:gd name="connsiteY2" fmla="*/ 0 h 19790"/>
                <a:gd name="connsiteX3" fmla="*/ 1057 w 14953"/>
                <a:gd name="connsiteY3" fmla="*/ 9 h 19790"/>
                <a:gd name="connsiteX4" fmla="*/ 0 w 14953"/>
                <a:gd name="connsiteY4" fmla="*/ 18822 h 19790"/>
                <a:gd name="connsiteX0" fmla="*/ 0 w 14933"/>
                <a:gd name="connsiteY0" fmla="*/ 18822 h 19409"/>
                <a:gd name="connsiteX1" fmla="*/ 10584 w 14933"/>
                <a:gd name="connsiteY1" fmla="*/ 19409 h 19409"/>
                <a:gd name="connsiteX2" fmla="*/ 14933 w 14933"/>
                <a:gd name="connsiteY2" fmla="*/ 0 h 19409"/>
                <a:gd name="connsiteX3" fmla="*/ 1057 w 14933"/>
                <a:gd name="connsiteY3" fmla="*/ 9 h 19409"/>
                <a:gd name="connsiteX4" fmla="*/ 0 w 14933"/>
                <a:gd name="connsiteY4" fmla="*/ 18822 h 19409"/>
                <a:gd name="connsiteX0" fmla="*/ 0 w 10628"/>
                <a:gd name="connsiteY0" fmla="*/ 19012 h 19599"/>
                <a:gd name="connsiteX1" fmla="*/ 10584 w 10628"/>
                <a:gd name="connsiteY1" fmla="*/ 19599 h 19599"/>
                <a:gd name="connsiteX2" fmla="*/ 10628 w 10628"/>
                <a:gd name="connsiteY2" fmla="*/ 0 h 19599"/>
                <a:gd name="connsiteX3" fmla="*/ 1057 w 10628"/>
                <a:gd name="connsiteY3" fmla="*/ 199 h 19599"/>
                <a:gd name="connsiteX4" fmla="*/ 0 w 10628"/>
                <a:gd name="connsiteY4" fmla="*/ 19012 h 1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8" h="19599">
                  <a:moveTo>
                    <a:pt x="0" y="19012"/>
                  </a:moveTo>
                  <a:lnTo>
                    <a:pt x="10584" y="19599"/>
                  </a:lnTo>
                  <a:cubicBezTo>
                    <a:pt x="10589" y="16266"/>
                    <a:pt x="10623" y="3333"/>
                    <a:pt x="10628" y="0"/>
                  </a:cubicBezTo>
                  <a:lnTo>
                    <a:pt x="1057" y="199"/>
                  </a:lnTo>
                  <a:cubicBezTo>
                    <a:pt x="870" y="3532"/>
                    <a:pt x="187" y="15679"/>
                    <a:pt x="0" y="190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7839"/>
            <a:ext cx="911860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14488"/>
            <a:ext cx="10972800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572251"/>
            <a:ext cx="55626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000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08080"/>
                </a:solidFill>
              </a:defRPr>
            </a:lvl1pPr>
          </a:lstStyle>
          <a:p>
            <a:r>
              <a:rPr lang="en-GB" altLang="en-US" dirty="0"/>
              <a:t>enter your presentation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47400" y="6572251"/>
            <a:ext cx="6350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8080"/>
                </a:solidFill>
              </a:defRPr>
            </a:lvl1pPr>
          </a:lstStyle>
          <a:p>
            <a:fld id="{E76F93E7-8A88-4C49-B595-C88A0DA0006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629141" y="8218"/>
            <a:ext cx="953259" cy="1017394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E6E6E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58" y="124662"/>
            <a:ext cx="724423" cy="7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4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png"/><Relationship Id="rId21" Type="http://schemas.openxmlformats.org/officeDocument/2006/relationships/image" Target="../media/image49.sv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svg"/><Relationship Id="rId50" Type="http://schemas.openxmlformats.org/officeDocument/2006/relationships/image" Target="../media/image78.svg"/><Relationship Id="rId55" Type="http://schemas.openxmlformats.org/officeDocument/2006/relationships/image" Target="../media/image83.svg"/><Relationship Id="rId63" Type="http://schemas.openxmlformats.org/officeDocument/2006/relationships/image" Target="../media/image91.sv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9" Type="http://schemas.openxmlformats.org/officeDocument/2006/relationships/image" Target="../media/image57.svg"/><Relationship Id="rId11" Type="http://schemas.openxmlformats.org/officeDocument/2006/relationships/image" Target="../media/image39.sv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svg"/><Relationship Id="rId40" Type="http://schemas.openxmlformats.org/officeDocument/2006/relationships/image" Target="../media/image68.png"/><Relationship Id="rId45" Type="http://schemas.openxmlformats.org/officeDocument/2006/relationships/image" Target="../media/image73.svg"/><Relationship Id="rId53" Type="http://schemas.openxmlformats.org/officeDocument/2006/relationships/image" Target="../media/image81.svg"/><Relationship Id="rId58" Type="http://schemas.openxmlformats.org/officeDocument/2006/relationships/image" Target="../media/image86.svg"/><Relationship Id="rId66" Type="http://schemas.openxmlformats.org/officeDocument/2006/relationships/image" Target="../media/image93.png"/><Relationship Id="rId5" Type="http://schemas.openxmlformats.org/officeDocument/2006/relationships/image" Target="../media/image33.png"/><Relationship Id="rId61" Type="http://schemas.openxmlformats.org/officeDocument/2006/relationships/image" Target="../media/image89.svg"/><Relationship Id="rId19" Type="http://schemas.openxmlformats.org/officeDocument/2006/relationships/image" Target="../media/image47.sv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svg"/><Relationship Id="rId30" Type="http://schemas.openxmlformats.org/officeDocument/2006/relationships/image" Target="../media/image58.png"/><Relationship Id="rId35" Type="http://schemas.openxmlformats.org/officeDocument/2006/relationships/image" Target="../media/image63.svg"/><Relationship Id="rId43" Type="http://schemas.openxmlformats.org/officeDocument/2006/relationships/image" Target="../media/image71.svg"/><Relationship Id="rId48" Type="http://schemas.openxmlformats.org/officeDocument/2006/relationships/image" Target="../media/image76.png"/><Relationship Id="rId56" Type="http://schemas.openxmlformats.org/officeDocument/2006/relationships/image" Target="../media/image84.svg"/><Relationship Id="rId64" Type="http://schemas.openxmlformats.org/officeDocument/2006/relationships/image" Target="../media/image2.png"/><Relationship Id="rId8" Type="http://schemas.openxmlformats.org/officeDocument/2006/relationships/image" Target="../media/image36.svg"/><Relationship Id="rId51" Type="http://schemas.openxmlformats.org/officeDocument/2006/relationships/image" Target="../media/image79.svg"/><Relationship Id="rId3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5" Type="http://schemas.openxmlformats.org/officeDocument/2006/relationships/image" Target="../media/image53.svg"/><Relationship Id="rId33" Type="http://schemas.openxmlformats.org/officeDocument/2006/relationships/image" Target="../media/image61.sv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png"/><Relationship Id="rId67" Type="http://schemas.openxmlformats.org/officeDocument/2006/relationships/image" Target="../media/image94.png"/><Relationship Id="rId20" Type="http://schemas.openxmlformats.org/officeDocument/2006/relationships/image" Target="../media/image48.png"/><Relationship Id="rId41" Type="http://schemas.openxmlformats.org/officeDocument/2006/relationships/image" Target="../media/image69.svg"/><Relationship Id="rId54" Type="http://schemas.openxmlformats.org/officeDocument/2006/relationships/image" Target="../media/image82.png"/><Relationship Id="rId62" Type="http://schemas.openxmlformats.org/officeDocument/2006/relationships/image" Target="../media/image9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svg"/><Relationship Id="rId15" Type="http://schemas.openxmlformats.org/officeDocument/2006/relationships/image" Target="../media/image43.svg"/><Relationship Id="rId23" Type="http://schemas.openxmlformats.org/officeDocument/2006/relationships/image" Target="../media/image51.sv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svg"/><Relationship Id="rId57" Type="http://schemas.openxmlformats.org/officeDocument/2006/relationships/image" Target="../media/image85.png"/><Relationship Id="rId10" Type="http://schemas.openxmlformats.org/officeDocument/2006/relationships/image" Target="../media/image38.svg"/><Relationship Id="rId31" Type="http://schemas.openxmlformats.org/officeDocument/2006/relationships/image" Target="../media/image59.sv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60" Type="http://schemas.openxmlformats.org/officeDocument/2006/relationships/image" Target="../media/image88.svg"/><Relationship Id="rId65" Type="http://schemas.openxmlformats.org/officeDocument/2006/relationships/image" Target="../media/image92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9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3.sv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91630" y="3765283"/>
            <a:ext cx="8749244" cy="2208956"/>
          </a:xfrm>
        </p:spPr>
        <p:txBody>
          <a:bodyPr/>
          <a:lstStyle/>
          <a:p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Global TBO Symposium</a:t>
            </a:r>
            <a:br>
              <a:rPr lang="en-GB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4-6 June </a:t>
            </a:r>
            <a:r>
              <a:rPr lang="en-GB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Session 1 </a:t>
            </a: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Why TBO? </a:t>
            </a:r>
            <a:r>
              <a:rPr lang="en-GB" sz="32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What are the operational benefits?</a:t>
            </a:r>
            <a:r>
              <a:rPr lang="en-GB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1600" kern="0" dirty="0"/>
              <a:t>Razvan BUCUROIU</a:t>
            </a:r>
            <a:br>
              <a:rPr lang="en-GB" altLang="en-US" sz="1600" kern="0" dirty="0"/>
            </a:br>
            <a:r>
              <a:rPr lang="en-GB" altLang="en-US" sz="1600" kern="0" dirty="0"/>
              <a:t>Head of Airspace and Capacity Division</a:t>
            </a:r>
            <a:br>
              <a:rPr lang="en-GB" altLang="en-US" sz="1600" kern="0" dirty="0"/>
            </a:br>
            <a:r>
              <a:rPr lang="en-GB" altLang="en-US" sz="1600" kern="0" dirty="0"/>
              <a:t>Network Manager</a:t>
            </a:r>
            <a:br>
              <a:rPr lang="en-GB" altLang="en-US" sz="1600" kern="0" dirty="0"/>
            </a:br>
            <a:r>
              <a:rPr lang="en-GB" altLang="en-US" sz="1600" kern="0" dirty="0"/>
              <a:t>EUROCONTROL</a:t>
            </a:r>
            <a:br>
              <a:rPr lang="en-GB" altLang="en-US" sz="4000" kern="0" dirty="0"/>
            </a:br>
            <a:endParaRPr lang="en-US" altLang="en-US" dirty="0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76D808-FEE8-A8A7-1F3A-88B5880E1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"/>
          <a:stretch/>
        </p:blipFill>
        <p:spPr>
          <a:xfrm>
            <a:off x="1" y="185440"/>
            <a:ext cx="12191990" cy="66725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B330C-B669-4259-97E4-65746F365173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6799B29-D6EB-E4AC-9696-EBED14FA9A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18754"/>
              </p:ext>
            </p:extLst>
          </p:nvPr>
        </p:nvGraphicFramePr>
        <p:xfrm>
          <a:off x="1920116" y="1270693"/>
          <a:ext cx="8190035" cy="4680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A659351-D9C5-B632-84DF-511331596436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68BAF1E-BBE0-592B-A555-5912DCBB4934}"/>
              </a:ext>
            </a:extLst>
          </p:cNvPr>
          <p:cNvSpPr/>
          <p:nvPr/>
        </p:nvSpPr>
        <p:spPr>
          <a:xfrm rot="16990719" flipH="1">
            <a:off x="3027999" y="-4033430"/>
            <a:ext cx="3232321" cy="9284318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1851 w 6500244"/>
              <a:gd name="connsiteY0" fmla="*/ 0 h 638461"/>
              <a:gd name="connsiteX1" fmla="*/ 4715895 w 6500244"/>
              <a:gd name="connsiteY1" fmla="*/ 0 h 638461"/>
              <a:gd name="connsiteX2" fmla="*/ 4718229 w 6500244"/>
              <a:gd name="connsiteY2" fmla="*/ 0 h 638461"/>
              <a:gd name="connsiteX3" fmla="*/ 6500244 w 6500244"/>
              <a:gd name="connsiteY3" fmla="*/ 7369 h 638461"/>
              <a:gd name="connsiteX4" fmla="*/ 4718229 w 6500244"/>
              <a:gd name="connsiteY4" fmla="*/ 636127 h 638461"/>
              <a:gd name="connsiteX5" fmla="*/ 4718229 w 6500244"/>
              <a:gd name="connsiteY5" fmla="*/ 638461 h 638461"/>
              <a:gd name="connsiteX6" fmla="*/ 4715895 w 6500244"/>
              <a:gd name="connsiteY6" fmla="*/ 638461 h 638461"/>
              <a:gd name="connsiteX7" fmla="*/ 0 w 6500244"/>
              <a:gd name="connsiteY7" fmla="*/ 581694 h 638461"/>
              <a:gd name="connsiteX8" fmla="*/ 1851 w 6500244"/>
              <a:gd name="connsiteY8" fmla="*/ 0 h 638461"/>
              <a:gd name="connsiteX0" fmla="*/ 8584 w 6506977"/>
              <a:gd name="connsiteY0" fmla="*/ 0 h 638461"/>
              <a:gd name="connsiteX1" fmla="*/ 4722628 w 6506977"/>
              <a:gd name="connsiteY1" fmla="*/ 0 h 638461"/>
              <a:gd name="connsiteX2" fmla="*/ 4724962 w 6506977"/>
              <a:gd name="connsiteY2" fmla="*/ 0 h 638461"/>
              <a:gd name="connsiteX3" fmla="*/ 6506977 w 6506977"/>
              <a:gd name="connsiteY3" fmla="*/ 7369 h 638461"/>
              <a:gd name="connsiteX4" fmla="*/ 4724962 w 6506977"/>
              <a:gd name="connsiteY4" fmla="*/ 636127 h 638461"/>
              <a:gd name="connsiteX5" fmla="*/ 4724962 w 6506977"/>
              <a:gd name="connsiteY5" fmla="*/ 638461 h 638461"/>
              <a:gd name="connsiteX6" fmla="*/ 4722628 w 6506977"/>
              <a:gd name="connsiteY6" fmla="*/ 638461 h 638461"/>
              <a:gd name="connsiteX7" fmla="*/ 0 w 6506977"/>
              <a:gd name="connsiteY7" fmla="*/ 505085 h 638461"/>
              <a:gd name="connsiteX8" fmla="*/ 8584 w 6506977"/>
              <a:gd name="connsiteY8" fmla="*/ 0 h 638461"/>
              <a:gd name="connsiteX0" fmla="*/ 8584 w 6506977"/>
              <a:gd name="connsiteY0" fmla="*/ 0 h 638461"/>
              <a:gd name="connsiteX1" fmla="*/ 4722628 w 6506977"/>
              <a:gd name="connsiteY1" fmla="*/ 0 h 638461"/>
              <a:gd name="connsiteX2" fmla="*/ 4724962 w 6506977"/>
              <a:gd name="connsiteY2" fmla="*/ 0 h 638461"/>
              <a:gd name="connsiteX3" fmla="*/ 6506977 w 6506977"/>
              <a:gd name="connsiteY3" fmla="*/ 7369 h 638461"/>
              <a:gd name="connsiteX4" fmla="*/ 4724962 w 6506977"/>
              <a:gd name="connsiteY4" fmla="*/ 636127 h 638461"/>
              <a:gd name="connsiteX5" fmla="*/ 4724962 w 6506977"/>
              <a:gd name="connsiteY5" fmla="*/ 638461 h 638461"/>
              <a:gd name="connsiteX6" fmla="*/ 4809408 w 6506977"/>
              <a:gd name="connsiteY6" fmla="*/ 604983 h 638461"/>
              <a:gd name="connsiteX7" fmla="*/ 0 w 6506977"/>
              <a:gd name="connsiteY7" fmla="*/ 505085 h 638461"/>
              <a:gd name="connsiteX8" fmla="*/ 8584 w 6506977"/>
              <a:gd name="connsiteY8" fmla="*/ 0 h 638461"/>
              <a:gd name="connsiteX0" fmla="*/ 8584 w 6506977"/>
              <a:gd name="connsiteY0" fmla="*/ 0 h 649109"/>
              <a:gd name="connsiteX1" fmla="*/ 4722628 w 6506977"/>
              <a:gd name="connsiteY1" fmla="*/ 0 h 649109"/>
              <a:gd name="connsiteX2" fmla="*/ 4724962 w 6506977"/>
              <a:gd name="connsiteY2" fmla="*/ 0 h 649109"/>
              <a:gd name="connsiteX3" fmla="*/ 6506977 w 6506977"/>
              <a:gd name="connsiteY3" fmla="*/ 7369 h 649109"/>
              <a:gd name="connsiteX4" fmla="*/ 4724962 w 6506977"/>
              <a:gd name="connsiteY4" fmla="*/ 636127 h 649109"/>
              <a:gd name="connsiteX5" fmla="*/ 4724962 w 6506977"/>
              <a:gd name="connsiteY5" fmla="*/ 638461 h 649109"/>
              <a:gd name="connsiteX6" fmla="*/ 4504043 w 6506977"/>
              <a:gd name="connsiteY6" fmla="*/ 649109 h 649109"/>
              <a:gd name="connsiteX7" fmla="*/ 0 w 6506977"/>
              <a:gd name="connsiteY7" fmla="*/ 505085 h 649109"/>
              <a:gd name="connsiteX8" fmla="*/ 8584 w 6506977"/>
              <a:gd name="connsiteY8" fmla="*/ 0 h 64910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4724962 w 6506977"/>
              <a:gd name="connsiteY4" fmla="*/ 636127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5008962 w 6506977"/>
              <a:gd name="connsiteY4" fmla="*/ 634180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4830413 w 6506977"/>
              <a:gd name="connsiteY4" fmla="*/ 598954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715433"/>
              <a:gd name="connsiteX1" fmla="*/ 4722628 w 6506977"/>
              <a:gd name="connsiteY1" fmla="*/ 0 h 715433"/>
              <a:gd name="connsiteX2" fmla="*/ 4724962 w 6506977"/>
              <a:gd name="connsiteY2" fmla="*/ 0 h 715433"/>
              <a:gd name="connsiteX3" fmla="*/ 6506977 w 6506977"/>
              <a:gd name="connsiteY3" fmla="*/ 7369 h 715433"/>
              <a:gd name="connsiteX4" fmla="*/ 4830413 w 6506977"/>
              <a:gd name="connsiteY4" fmla="*/ 598954 h 715433"/>
              <a:gd name="connsiteX5" fmla="*/ 4748066 w 6506977"/>
              <a:gd name="connsiteY5" fmla="*/ 659189 h 715433"/>
              <a:gd name="connsiteX6" fmla="*/ 3808090 w 6506977"/>
              <a:gd name="connsiteY6" fmla="*/ 715433 h 715433"/>
              <a:gd name="connsiteX7" fmla="*/ 0 w 6506977"/>
              <a:gd name="connsiteY7" fmla="*/ 505085 h 715433"/>
              <a:gd name="connsiteX8" fmla="*/ 8584 w 6506977"/>
              <a:gd name="connsiteY8" fmla="*/ 0 h 715433"/>
              <a:gd name="connsiteX0" fmla="*/ 8584 w 6506977"/>
              <a:gd name="connsiteY0" fmla="*/ 0 h 715433"/>
              <a:gd name="connsiteX1" fmla="*/ 4722628 w 6506977"/>
              <a:gd name="connsiteY1" fmla="*/ 0 h 715433"/>
              <a:gd name="connsiteX2" fmla="*/ 4724962 w 6506977"/>
              <a:gd name="connsiteY2" fmla="*/ 0 h 715433"/>
              <a:gd name="connsiteX3" fmla="*/ 6506977 w 6506977"/>
              <a:gd name="connsiteY3" fmla="*/ 7369 h 715433"/>
              <a:gd name="connsiteX4" fmla="*/ 4830413 w 6506977"/>
              <a:gd name="connsiteY4" fmla="*/ 598954 h 715433"/>
              <a:gd name="connsiteX5" fmla="*/ 4214569 w 6506977"/>
              <a:gd name="connsiteY5" fmla="*/ 682681 h 715433"/>
              <a:gd name="connsiteX6" fmla="*/ 3808090 w 6506977"/>
              <a:gd name="connsiteY6" fmla="*/ 715433 h 715433"/>
              <a:gd name="connsiteX7" fmla="*/ 0 w 6506977"/>
              <a:gd name="connsiteY7" fmla="*/ 505085 h 715433"/>
              <a:gd name="connsiteX8" fmla="*/ 8584 w 6506977"/>
              <a:gd name="connsiteY8" fmla="*/ 0 h 715433"/>
              <a:gd name="connsiteX0" fmla="*/ 8584 w 6443833"/>
              <a:gd name="connsiteY0" fmla="*/ 0 h 715433"/>
              <a:gd name="connsiteX1" fmla="*/ 4722628 w 6443833"/>
              <a:gd name="connsiteY1" fmla="*/ 0 h 715433"/>
              <a:gd name="connsiteX2" fmla="*/ 4724962 w 6443833"/>
              <a:gd name="connsiteY2" fmla="*/ 0 h 715433"/>
              <a:gd name="connsiteX3" fmla="*/ 6443833 w 6443833"/>
              <a:gd name="connsiteY3" fmla="*/ 32515 h 715433"/>
              <a:gd name="connsiteX4" fmla="*/ 4830413 w 6443833"/>
              <a:gd name="connsiteY4" fmla="*/ 598954 h 715433"/>
              <a:gd name="connsiteX5" fmla="*/ 4214569 w 6443833"/>
              <a:gd name="connsiteY5" fmla="*/ 682681 h 715433"/>
              <a:gd name="connsiteX6" fmla="*/ 3808090 w 6443833"/>
              <a:gd name="connsiteY6" fmla="*/ 715433 h 715433"/>
              <a:gd name="connsiteX7" fmla="*/ 0 w 6443833"/>
              <a:gd name="connsiteY7" fmla="*/ 505085 h 715433"/>
              <a:gd name="connsiteX8" fmla="*/ 8584 w 6443833"/>
              <a:gd name="connsiteY8" fmla="*/ 0 h 715433"/>
              <a:gd name="connsiteX0" fmla="*/ 8584 w 6443833"/>
              <a:gd name="connsiteY0" fmla="*/ 0 h 715433"/>
              <a:gd name="connsiteX1" fmla="*/ 4722628 w 6443833"/>
              <a:gd name="connsiteY1" fmla="*/ 0 h 715433"/>
              <a:gd name="connsiteX2" fmla="*/ 5431552 w 6443833"/>
              <a:gd name="connsiteY2" fmla="*/ 13657 h 715433"/>
              <a:gd name="connsiteX3" fmla="*/ 6443833 w 6443833"/>
              <a:gd name="connsiteY3" fmla="*/ 32515 h 715433"/>
              <a:gd name="connsiteX4" fmla="*/ 4830413 w 6443833"/>
              <a:gd name="connsiteY4" fmla="*/ 598954 h 715433"/>
              <a:gd name="connsiteX5" fmla="*/ 4214569 w 6443833"/>
              <a:gd name="connsiteY5" fmla="*/ 682681 h 715433"/>
              <a:gd name="connsiteX6" fmla="*/ 3808090 w 6443833"/>
              <a:gd name="connsiteY6" fmla="*/ 715433 h 715433"/>
              <a:gd name="connsiteX7" fmla="*/ 0 w 6443833"/>
              <a:gd name="connsiteY7" fmla="*/ 505085 h 715433"/>
              <a:gd name="connsiteX8" fmla="*/ 8584 w 6443833"/>
              <a:gd name="connsiteY8" fmla="*/ 0 h 715433"/>
              <a:gd name="connsiteX0" fmla="*/ 0 w 6435249"/>
              <a:gd name="connsiteY0" fmla="*/ 0 h 715433"/>
              <a:gd name="connsiteX1" fmla="*/ 4714044 w 6435249"/>
              <a:gd name="connsiteY1" fmla="*/ 0 h 715433"/>
              <a:gd name="connsiteX2" fmla="*/ 5422968 w 6435249"/>
              <a:gd name="connsiteY2" fmla="*/ 13657 h 715433"/>
              <a:gd name="connsiteX3" fmla="*/ 6435249 w 6435249"/>
              <a:gd name="connsiteY3" fmla="*/ 32515 h 715433"/>
              <a:gd name="connsiteX4" fmla="*/ 4821829 w 6435249"/>
              <a:gd name="connsiteY4" fmla="*/ 598954 h 715433"/>
              <a:gd name="connsiteX5" fmla="*/ 4205985 w 6435249"/>
              <a:gd name="connsiteY5" fmla="*/ 682681 h 715433"/>
              <a:gd name="connsiteX6" fmla="*/ 3799506 w 6435249"/>
              <a:gd name="connsiteY6" fmla="*/ 715433 h 715433"/>
              <a:gd name="connsiteX7" fmla="*/ 3475300 w 6435249"/>
              <a:gd name="connsiteY7" fmla="*/ 697492 h 715433"/>
              <a:gd name="connsiteX8" fmla="*/ 0 w 6435249"/>
              <a:gd name="connsiteY8" fmla="*/ 0 h 715433"/>
              <a:gd name="connsiteX0" fmla="*/ 1462788 w 2959949"/>
              <a:gd name="connsiteY0" fmla="*/ 179274 h 715433"/>
              <a:gd name="connsiteX1" fmla="*/ 1238744 w 2959949"/>
              <a:gd name="connsiteY1" fmla="*/ 0 h 715433"/>
              <a:gd name="connsiteX2" fmla="*/ 1947668 w 2959949"/>
              <a:gd name="connsiteY2" fmla="*/ 13657 h 715433"/>
              <a:gd name="connsiteX3" fmla="*/ 2959949 w 2959949"/>
              <a:gd name="connsiteY3" fmla="*/ 32515 h 715433"/>
              <a:gd name="connsiteX4" fmla="*/ 1346529 w 2959949"/>
              <a:gd name="connsiteY4" fmla="*/ 598954 h 715433"/>
              <a:gd name="connsiteX5" fmla="*/ 730685 w 2959949"/>
              <a:gd name="connsiteY5" fmla="*/ 682681 h 715433"/>
              <a:gd name="connsiteX6" fmla="*/ 324206 w 2959949"/>
              <a:gd name="connsiteY6" fmla="*/ 715433 h 715433"/>
              <a:gd name="connsiteX7" fmla="*/ 0 w 2959949"/>
              <a:gd name="connsiteY7" fmla="*/ 697492 h 715433"/>
              <a:gd name="connsiteX8" fmla="*/ 1462788 w 2959949"/>
              <a:gd name="connsiteY8" fmla="*/ 179274 h 715433"/>
              <a:gd name="connsiteX0" fmla="*/ 1462788 w 2959949"/>
              <a:gd name="connsiteY0" fmla="*/ 165617 h 701776"/>
              <a:gd name="connsiteX1" fmla="*/ 1725338 w 2959949"/>
              <a:gd name="connsiteY1" fmla="*/ 77551 h 701776"/>
              <a:gd name="connsiteX2" fmla="*/ 1947668 w 2959949"/>
              <a:gd name="connsiteY2" fmla="*/ 0 h 701776"/>
              <a:gd name="connsiteX3" fmla="*/ 2959949 w 2959949"/>
              <a:gd name="connsiteY3" fmla="*/ 18858 h 701776"/>
              <a:gd name="connsiteX4" fmla="*/ 1346529 w 2959949"/>
              <a:gd name="connsiteY4" fmla="*/ 585297 h 701776"/>
              <a:gd name="connsiteX5" fmla="*/ 730685 w 2959949"/>
              <a:gd name="connsiteY5" fmla="*/ 669024 h 701776"/>
              <a:gd name="connsiteX6" fmla="*/ 324206 w 2959949"/>
              <a:gd name="connsiteY6" fmla="*/ 701776 h 701776"/>
              <a:gd name="connsiteX7" fmla="*/ 0 w 2959949"/>
              <a:gd name="connsiteY7" fmla="*/ 683835 h 701776"/>
              <a:gd name="connsiteX8" fmla="*/ 1462788 w 2959949"/>
              <a:gd name="connsiteY8" fmla="*/ 165617 h 70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9949" h="701776">
                <a:moveTo>
                  <a:pt x="1462788" y="165617"/>
                </a:moveTo>
                <a:lnTo>
                  <a:pt x="1725338" y="77551"/>
                </a:lnTo>
                <a:lnTo>
                  <a:pt x="1947668" y="0"/>
                </a:lnTo>
                <a:lnTo>
                  <a:pt x="2959949" y="18858"/>
                </a:lnTo>
                <a:lnTo>
                  <a:pt x="1346529" y="585297"/>
                </a:lnTo>
                <a:lnTo>
                  <a:pt x="730685" y="669024"/>
                </a:lnTo>
                <a:lnTo>
                  <a:pt x="324206" y="701776"/>
                </a:lnTo>
                <a:lnTo>
                  <a:pt x="0" y="683835"/>
                </a:lnTo>
                <a:lnTo>
                  <a:pt x="1462788" y="165617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CE071DD-1B2D-681A-F300-8A8CBCAC6435}"/>
              </a:ext>
            </a:extLst>
          </p:cNvPr>
          <p:cNvSpPr/>
          <p:nvPr/>
        </p:nvSpPr>
        <p:spPr>
          <a:xfrm flipH="1">
            <a:off x="7705725" y="187054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34D82447-A49D-5EC8-37C8-D25D231EE2B1}"/>
              </a:ext>
            </a:extLst>
          </p:cNvPr>
          <p:cNvSpPr/>
          <p:nvPr/>
        </p:nvSpPr>
        <p:spPr>
          <a:xfrm>
            <a:off x="-4" y="185440"/>
            <a:ext cx="10575762" cy="925706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0 w 6498393"/>
              <a:gd name="connsiteY0" fmla="*/ 990 h 639451"/>
              <a:gd name="connsiteX1" fmla="*/ 4714044 w 6498393"/>
              <a:gd name="connsiteY1" fmla="*/ 990 h 639451"/>
              <a:gd name="connsiteX2" fmla="*/ 4716378 w 6498393"/>
              <a:gd name="connsiteY2" fmla="*/ 990 h 639451"/>
              <a:gd name="connsiteX3" fmla="*/ 6498393 w 6498393"/>
              <a:gd name="connsiteY3" fmla="*/ 0 h 639451"/>
              <a:gd name="connsiteX4" fmla="*/ 4716378 w 6498393"/>
              <a:gd name="connsiteY4" fmla="*/ 637117 h 639451"/>
              <a:gd name="connsiteX5" fmla="*/ 4716378 w 6498393"/>
              <a:gd name="connsiteY5" fmla="*/ 639451 h 639451"/>
              <a:gd name="connsiteX6" fmla="*/ 4714044 w 6498393"/>
              <a:gd name="connsiteY6" fmla="*/ 639451 h 639451"/>
              <a:gd name="connsiteX7" fmla="*/ 0 w 6498393"/>
              <a:gd name="connsiteY7" fmla="*/ 639451 h 639451"/>
              <a:gd name="connsiteX8" fmla="*/ 0 w 6498393"/>
              <a:gd name="connsiteY8" fmla="*/ 990 h 63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9451">
                <a:moveTo>
                  <a:pt x="0" y="990"/>
                </a:moveTo>
                <a:lnTo>
                  <a:pt x="4714044" y="990"/>
                </a:lnTo>
                <a:lnTo>
                  <a:pt x="4716378" y="990"/>
                </a:lnTo>
                <a:lnTo>
                  <a:pt x="6498393" y="0"/>
                </a:lnTo>
                <a:lnTo>
                  <a:pt x="4716378" y="637117"/>
                </a:lnTo>
                <a:lnTo>
                  <a:pt x="4716378" y="639451"/>
                </a:lnTo>
                <a:lnTo>
                  <a:pt x="4714044" y="639451"/>
                </a:lnTo>
                <a:lnTo>
                  <a:pt x="0" y="639451"/>
                </a:lnTo>
                <a:lnTo>
                  <a:pt x="0" y="9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CA39A5-86B4-1855-5CDB-FA61D0474FC1}"/>
              </a:ext>
            </a:extLst>
          </p:cNvPr>
          <p:cNvSpPr txBox="1"/>
          <p:nvPr/>
        </p:nvSpPr>
        <p:spPr>
          <a:xfrm>
            <a:off x="326571" y="380405"/>
            <a:ext cx="713771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TBO Possible European Network Benefits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AF35E3-9C77-65C1-DE2F-A0F9B2D0EDE2}"/>
              </a:ext>
            </a:extLst>
          </p:cNvPr>
          <p:cNvSpPr/>
          <p:nvPr/>
        </p:nvSpPr>
        <p:spPr>
          <a:xfrm rot="746136" flipH="1">
            <a:off x="127686" y="-2342824"/>
            <a:ext cx="18000" cy="6552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68440F-16F4-135E-5B2C-0B5267929B30}"/>
              </a:ext>
            </a:extLst>
          </p:cNvPr>
          <p:cNvSpPr/>
          <p:nvPr/>
        </p:nvSpPr>
        <p:spPr>
          <a:xfrm>
            <a:off x="-4" y="0"/>
            <a:ext cx="12192004" cy="185440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FA58C62B-0C06-962D-92B1-F2B435675F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47076AF-8A4B-4226-8FD4-E7E3E6CD3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47076AF-8A4B-4226-8FD4-E7E3E6CD3B27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47076AF-8A4B-4226-8FD4-E7E3E6CD3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graphicEl>
                                              <a:dgm id="{847076AF-8A4B-4226-8FD4-E7E3E6CD3B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D459ABF-7FAB-42C9-ABEE-30A621C37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D459ABF-7FAB-42C9-ABEE-30A621C37772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D459ABF-7FAB-42C9-ABEE-30A621C37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graphicEl>
                                              <a:dgm id="{0D459ABF-7FAB-42C9-ABEE-30A621C37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D3E067A-4B3E-4D8D-89EF-848DA6000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D3E067A-4B3E-4D8D-89EF-848DA6000DFA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D3E067A-4B3E-4D8D-89EF-848DA6000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graphicEl>
                                              <a:dgm id="{1D3E067A-4B3E-4D8D-89EF-848DA6000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595F1B0-E816-47CC-9FDE-3C027FFC7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595F1B0-E816-47CC-9FDE-3C027FFC7707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595F1B0-E816-47CC-9FDE-3C027FFC7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graphicEl>
                                              <a:dgm id="{3595F1B0-E816-47CC-9FDE-3C027FFC77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E64B734-9FEA-47D1-A23F-9042FE2D5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E64B734-9FEA-47D1-A23F-9042FE2D5D44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E64B734-9FEA-47D1-A23F-9042FE2D5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>
                                            <p:graphicEl>
                                              <a:dgm id="{BE64B734-9FEA-47D1-A23F-9042FE2D5D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7DE407D-710F-4EFE-9F6B-32A24E77BA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7DE407D-710F-4EFE-9F6B-32A24E77BA38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7DE407D-710F-4EFE-9F6B-32A24E77BA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>
                                            <p:graphicEl>
                                              <a:dgm id="{97DE407D-710F-4EFE-9F6B-32A24E77BA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51E2AFE-4B88-41FF-9D4A-6C1972CF3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51E2AFE-4B88-41FF-9D4A-6C1972CF32B2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51E2AFE-4B88-41FF-9D4A-6C1972CF3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>
                                            <p:graphicEl>
                                              <a:dgm id="{B51E2AFE-4B88-41FF-9D4A-6C1972CF32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E0FC532-1A11-4772-8F7D-1AD41DD40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E0FC532-1A11-4772-8F7D-1AD41DD40A5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E0FC532-1A11-4772-8F7D-1AD41DD40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>
                                            <p:graphicEl>
                                              <a:dgm id="{5E0FC532-1A11-4772-8F7D-1AD41DD40A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97D3202-D1D7-4898-B148-5C04D6DEEA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97D3202-D1D7-4898-B148-5C04D6DEEAF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97D3202-D1D7-4898-B148-5C04D6DEEA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>
                                            <p:graphicEl>
                                              <a:dgm id="{697D3202-D1D7-4898-B148-5C04D6DEEA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C7B7E73-E44F-43F2-AC15-1671CCF5CE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C7B7E73-E44F-43F2-AC15-1671CCF5CE98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C7B7E73-E44F-43F2-AC15-1671CCF5CE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>
                                            <p:graphicEl>
                                              <a:dgm id="{BC7B7E73-E44F-43F2-AC15-1671CCF5CE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  <p:bldP spid="12" grpId="0" animBg="1"/>
      <p:bldP spid="13" grpId="0" animBg="1"/>
      <p:bldP spid="14" grpId="0" animBg="1"/>
      <p:bldP spid="17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4" b="559"/>
          <a:stretch/>
        </p:blipFill>
        <p:spPr>
          <a:xfrm>
            <a:off x="-9614" y="1046203"/>
            <a:ext cx="12201614" cy="478926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A752491-5651-4468-AEA5-36793EAC9F4D}"/>
              </a:ext>
            </a:extLst>
          </p:cNvPr>
          <p:cNvSpPr/>
          <p:nvPr/>
        </p:nvSpPr>
        <p:spPr>
          <a:xfrm>
            <a:off x="-4120" y="0"/>
            <a:ext cx="12196120" cy="1046203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017787" y="6508682"/>
            <a:ext cx="635000" cy="2698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CD14E-C948-4238-95C1-5D3928859336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119278" y="5096308"/>
            <a:ext cx="1681649" cy="779514"/>
            <a:chOff x="2217170" y="5112690"/>
            <a:chExt cx="1681649" cy="779514"/>
          </a:xfrm>
        </p:grpSpPr>
        <p:sp>
          <p:nvSpPr>
            <p:cNvPr id="60" name="TextBox 13"/>
            <p:cNvSpPr txBox="1"/>
            <p:nvPr/>
          </p:nvSpPr>
          <p:spPr>
            <a:xfrm>
              <a:off x="2347644" y="5338705"/>
              <a:ext cx="14357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RND</a:t>
              </a:r>
            </a:p>
          </p:txBody>
        </p:sp>
        <p:sp>
          <p:nvSpPr>
            <p:cNvPr id="61" name="Flowchart: Terminator 60"/>
            <p:cNvSpPr/>
            <p:nvPr/>
          </p:nvSpPr>
          <p:spPr>
            <a:xfrm>
              <a:off x="2217170" y="5112690"/>
              <a:ext cx="1681649" cy="779514"/>
            </a:xfrm>
            <a:prstGeom prst="flowChartTerminator">
              <a:avLst/>
            </a:prstGeom>
            <a:noFill/>
            <a:ln w="1079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205456" y="5096307"/>
            <a:ext cx="1672344" cy="775201"/>
            <a:chOff x="4303348" y="5112689"/>
            <a:chExt cx="1672344" cy="775201"/>
          </a:xfrm>
        </p:grpSpPr>
        <p:sp>
          <p:nvSpPr>
            <p:cNvPr id="58" name="TextBox 39"/>
            <p:cNvSpPr txBox="1"/>
            <p:nvPr/>
          </p:nvSpPr>
          <p:spPr>
            <a:xfrm>
              <a:off x="4497454" y="5338706"/>
              <a:ext cx="12866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PLANNING</a:t>
              </a:r>
            </a:p>
          </p:txBody>
        </p:sp>
        <p:sp>
          <p:nvSpPr>
            <p:cNvPr id="59" name="Flowchart: Terminator 58"/>
            <p:cNvSpPr/>
            <p:nvPr/>
          </p:nvSpPr>
          <p:spPr>
            <a:xfrm>
              <a:off x="4303348" y="5112689"/>
              <a:ext cx="1672344" cy="775201"/>
            </a:xfrm>
            <a:prstGeom prst="flowChartTerminator">
              <a:avLst/>
            </a:prstGeom>
            <a:noFill/>
            <a:ln w="107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1767" y="5096307"/>
            <a:ext cx="1940174" cy="776969"/>
            <a:chOff x="6279659" y="5112689"/>
            <a:chExt cx="1940174" cy="776969"/>
          </a:xfrm>
        </p:grpSpPr>
        <p:sp>
          <p:nvSpPr>
            <p:cNvPr id="56" name="TextBox 40"/>
            <p:cNvSpPr txBox="1"/>
            <p:nvPr/>
          </p:nvSpPr>
          <p:spPr>
            <a:xfrm>
              <a:off x="6279659" y="5338705"/>
              <a:ext cx="194017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DEPLOYING</a:t>
              </a:r>
            </a:p>
          </p:txBody>
        </p:sp>
        <p:sp>
          <p:nvSpPr>
            <p:cNvPr id="57" name="Flowchart: Terminator 56"/>
            <p:cNvSpPr/>
            <p:nvPr/>
          </p:nvSpPr>
          <p:spPr>
            <a:xfrm>
              <a:off x="6396206" y="5112689"/>
              <a:ext cx="1676158" cy="776969"/>
            </a:xfrm>
            <a:prstGeom prst="flowChartTerminator">
              <a:avLst/>
            </a:prstGeom>
            <a:noFill/>
            <a:ln w="1079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427299" y="5096307"/>
            <a:ext cx="1687955" cy="776969"/>
            <a:chOff x="8525191" y="5112689"/>
            <a:chExt cx="1687955" cy="776969"/>
          </a:xfrm>
        </p:grpSpPr>
        <p:sp>
          <p:nvSpPr>
            <p:cNvPr id="54" name="TextBox 41"/>
            <p:cNvSpPr txBox="1"/>
            <p:nvPr/>
          </p:nvSpPr>
          <p:spPr>
            <a:xfrm>
              <a:off x="8536268" y="5332007"/>
              <a:ext cx="1676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OPERATIONS</a:t>
              </a:r>
            </a:p>
          </p:txBody>
        </p:sp>
        <p:sp>
          <p:nvSpPr>
            <p:cNvPr id="55" name="Flowchart: Terminator 54"/>
            <p:cNvSpPr/>
            <p:nvPr/>
          </p:nvSpPr>
          <p:spPr>
            <a:xfrm>
              <a:off x="8525191" y="5112689"/>
              <a:ext cx="1676158" cy="776969"/>
            </a:xfrm>
            <a:prstGeom prst="flowChartTerminator">
              <a:avLst/>
            </a:prstGeom>
            <a:noFill/>
            <a:ln w="107950">
              <a:solidFill>
                <a:srgbClr val="006A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1" name="Flowchart: Terminator 50"/>
          <p:cNvSpPr/>
          <p:nvPr/>
        </p:nvSpPr>
        <p:spPr>
          <a:xfrm flipV="1">
            <a:off x="3622048" y="5466792"/>
            <a:ext cx="713902" cy="33400"/>
          </a:xfrm>
          <a:prstGeom prst="flowChartTerminator">
            <a:avLst/>
          </a:prstGeom>
          <a:noFill/>
          <a:ln w="1079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Flowchart: Terminator 51"/>
          <p:cNvSpPr/>
          <p:nvPr/>
        </p:nvSpPr>
        <p:spPr>
          <a:xfrm flipV="1">
            <a:off x="5726438" y="5467205"/>
            <a:ext cx="713902" cy="33400"/>
          </a:xfrm>
          <a:prstGeom prst="flowChartTerminator">
            <a:avLst/>
          </a:prstGeom>
          <a:noFill/>
          <a:ln w="1079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Flowchart: Terminator 52"/>
          <p:cNvSpPr/>
          <p:nvPr/>
        </p:nvSpPr>
        <p:spPr>
          <a:xfrm flipV="1">
            <a:off x="7855885" y="5469938"/>
            <a:ext cx="713902" cy="33400"/>
          </a:xfrm>
          <a:prstGeom prst="flowChartTerminator">
            <a:avLst/>
          </a:prstGeom>
          <a:noFill/>
          <a:ln w="1079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609600" y="284399"/>
            <a:ext cx="8559731" cy="776287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+mn-lt"/>
              </a:rPr>
              <a:t>Shortening Time to OPS – the single value chain</a:t>
            </a:r>
          </a:p>
        </p:txBody>
      </p:sp>
    </p:spTree>
    <p:extLst>
      <p:ext uri="{BB962C8B-B14F-4D97-AF65-F5344CB8AC3E}">
        <p14:creationId xmlns:p14="http://schemas.microsoft.com/office/powerpoint/2010/main" val="912621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809614-E732-3C47-21AF-F9DA5C1CCC26}"/>
              </a:ext>
            </a:extLst>
          </p:cNvPr>
          <p:cNvGrpSpPr/>
          <p:nvPr/>
        </p:nvGrpSpPr>
        <p:grpSpPr>
          <a:xfrm>
            <a:off x="-12036" y="1008345"/>
            <a:ext cx="12204035" cy="4827003"/>
            <a:chOff x="750032" y="-4189"/>
            <a:chExt cx="16484799" cy="5839537"/>
          </a:xfrm>
        </p:grpSpPr>
        <p:pic>
          <p:nvPicPr>
            <p:cNvPr id="6" name="Picture 5" descr="A paper birds and a paper plane&#10;&#10;Description automatically generated">
              <a:extLst>
                <a:ext uri="{FF2B5EF4-FFF2-40B4-BE49-F238E27FC236}">
                  <a16:creationId xmlns:a16="http://schemas.microsoft.com/office/drawing/2014/main" id="{4652E08A-F481-83AF-0DD7-01CF1D54D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57"/>
            <a:stretch/>
          </p:blipFill>
          <p:spPr>
            <a:xfrm flipH="1">
              <a:off x="11068487" y="-4189"/>
              <a:ext cx="6166344" cy="5835349"/>
            </a:xfrm>
            <a:prstGeom prst="rect">
              <a:avLst/>
            </a:prstGeom>
          </p:spPr>
        </p:pic>
        <p:pic>
          <p:nvPicPr>
            <p:cNvPr id="7" name="Picture 6" descr="A paper birds and a paper plane&#10;&#10;Description automatically generated">
              <a:extLst>
                <a:ext uri="{FF2B5EF4-FFF2-40B4-BE49-F238E27FC236}">
                  <a16:creationId xmlns:a16="http://schemas.microsoft.com/office/drawing/2014/main" id="{C4B2D338-5D92-2D7A-3B42-7176719CE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32" y="-1"/>
              <a:ext cx="10318461" cy="5835349"/>
            </a:xfrm>
            <a:prstGeom prst="rect">
              <a:avLst/>
            </a:prstGeom>
          </p:spPr>
        </p:pic>
      </p:grp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CD14E-C948-4238-95C1-5D3928859336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FDF0F27B-C737-E7C0-136D-9FF52374A8AC}"/>
              </a:ext>
            </a:extLst>
          </p:cNvPr>
          <p:cNvSpPr/>
          <p:nvPr/>
        </p:nvSpPr>
        <p:spPr>
          <a:xfrm>
            <a:off x="-4" y="185439"/>
            <a:ext cx="10575762" cy="104401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0 w 6498393"/>
              <a:gd name="connsiteY0" fmla="*/ 990 h 639451"/>
              <a:gd name="connsiteX1" fmla="*/ 4714044 w 6498393"/>
              <a:gd name="connsiteY1" fmla="*/ 990 h 639451"/>
              <a:gd name="connsiteX2" fmla="*/ 4716378 w 6498393"/>
              <a:gd name="connsiteY2" fmla="*/ 990 h 639451"/>
              <a:gd name="connsiteX3" fmla="*/ 6498393 w 6498393"/>
              <a:gd name="connsiteY3" fmla="*/ 0 h 639451"/>
              <a:gd name="connsiteX4" fmla="*/ 4716378 w 6498393"/>
              <a:gd name="connsiteY4" fmla="*/ 637117 h 639451"/>
              <a:gd name="connsiteX5" fmla="*/ 4716378 w 6498393"/>
              <a:gd name="connsiteY5" fmla="*/ 639451 h 639451"/>
              <a:gd name="connsiteX6" fmla="*/ 4714044 w 6498393"/>
              <a:gd name="connsiteY6" fmla="*/ 639451 h 639451"/>
              <a:gd name="connsiteX7" fmla="*/ 0 w 6498393"/>
              <a:gd name="connsiteY7" fmla="*/ 639451 h 639451"/>
              <a:gd name="connsiteX8" fmla="*/ 0 w 6498393"/>
              <a:gd name="connsiteY8" fmla="*/ 990 h 63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9451">
                <a:moveTo>
                  <a:pt x="0" y="990"/>
                </a:moveTo>
                <a:lnTo>
                  <a:pt x="4714044" y="990"/>
                </a:lnTo>
                <a:lnTo>
                  <a:pt x="4716378" y="990"/>
                </a:lnTo>
                <a:lnTo>
                  <a:pt x="6498393" y="0"/>
                </a:lnTo>
                <a:lnTo>
                  <a:pt x="4716378" y="637117"/>
                </a:lnTo>
                <a:lnTo>
                  <a:pt x="4716378" y="639451"/>
                </a:lnTo>
                <a:lnTo>
                  <a:pt x="4714044" y="639451"/>
                </a:lnTo>
                <a:lnTo>
                  <a:pt x="0" y="639451"/>
                </a:lnTo>
                <a:lnTo>
                  <a:pt x="0" y="99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5054" y="415866"/>
            <a:ext cx="2783134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 Challenge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C1D0F-7EA5-C9F5-26C9-A9D338CF9796}"/>
              </a:ext>
            </a:extLst>
          </p:cNvPr>
          <p:cNvSpPr/>
          <p:nvPr/>
        </p:nvSpPr>
        <p:spPr>
          <a:xfrm rot="746136" flipH="1">
            <a:off x="11826279" y="-627965"/>
            <a:ext cx="18000" cy="6552547"/>
          </a:xfrm>
          <a:prstGeom prst="rect">
            <a:avLst/>
          </a:prstGeom>
          <a:solidFill>
            <a:srgbClr val="019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5E44B-FF17-EEFC-746D-93E32E605DB2}"/>
              </a:ext>
            </a:extLst>
          </p:cNvPr>
          <p:cNvSpPr/>
          <p:nvPr/>
        </p:nvSpPr>
        <p:spPr>
          <a:xfrm rot="746136" flipH="1">
            <a:off x="10981638" y="-627965"/>
            <a:ext cx="18000" cy="6552547"/>
          </a:xfrm>
          <a:prstGeom prst="rect">
            <a:avLst/>
          </a:prstGeom>
          <a:solidFill>
            <a:srgbClr val="F63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96A2F4-4AB0-EF3F-47D7-609EE867FC2B}"/>
              </a:ext>
            </a:extLst>
          </p:cNvPr>
          <p:cNvSpPr/>
          <p:nvPr/>
        </p:nvSpPr>
        <p:spPr>
          <a:xfrm rot="746136" flipH="1">
            <a:off x="11158396" y="-630949"/>
            <a:ext cx="45719" cy="6552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D52663-58E4-26EC-A531-685C8DCBBDC4}"/>
              </a:ext>
            </a:extLst>
          </p:cNvPr>
          <p:cNvSpPr/>
          <p:nvPr/>
        </p:nvSpPr>
        <p:spPr>
          <a:xfrm>
            <a:off x="9714523" y="5831886"/>
            <a:ext cx="2477477" cy="99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CECD7C-834A-9C74-DFC3-C4BC2EA07740}"/>
              </a:ext>
            </a:extLst>
          </p:cNvPr>
          <p:cNvSpPr/>
          <p:nvPr/>
        </p:nvSpPr>
        <p:spPr>
          <a:xfrm>
            <a:off x="-1" y="0"/>
            <a:ext cx="12192000" cy="185439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733F6E4F-B43E-0EFD-D519-1CA726B45FB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023437" y="1938147"/>
            <a:ext cx="7168563" cy="40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588FF4-760D-27C4-7046-804D8BA5565A}"/>
              </a:ext>
            </a:extLst>
          </p:cNvPr>
          <p:cNvGrpSpPr/>
          <p:nvPr/>
        </p:nvGrpSpPr>
        <p:grpSpPr>
          <a:xfrm>
            <a:off x="616737" y="1430918"/>
            <a:ext cx="7836038" cy="4400968"/>
            <a:chOff x="616737" y="1430918"/>
            <a:chExt cx="7836038" cy="44009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BDE49F-16D9-14B3-16C2-BF29DC65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7" y="1430918"/>
              <a:ext cx="7836038" cy="4400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4EFFA5-204D-C728-9504-E23DD8655792}"/>
                </a:ext>
              </a:extLst>
            </p:cNvPr>
            <p:cNvSpPr/>
            <p:nvPr/>
          </p:nvSpPr>
          <p:spPr>
            <a:xfrm>
              <a:off x="3311588" y="5377704"/>
              <a:ext cx="2825466" cy="40480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18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50000 flights</a:t>
              </a:r>
              <a:endParaRPr lang="en-GB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508693-846A-38A2-8C08-4B20555407CE}"/>
                </a:ext>
              </a:extLst>
            </p:cNvPr>
            <p:cNvSpPr/>
            <p:nvPr/>
          </p:nvSpPr>
          <p:spPr>
            <a:xfrm>
              <a:off x="2709099" y="1450963"/>
              <a:ext cx="3860665" cy="4356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18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Busy day in 2035</a:t>
              </a:r>
              <a:endParaRPr lang="en-GB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7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A4B7E-589B-6681-D75B-11AB63407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B5EE7F-4360-C7B4-B4D7-89D5F1696320}"/>
              </a:ext>
            </a:extLst>
          </p:cNvPr>
          <p:cNvSpPr/>
          <p:nvPr/>
        </p:nvSpPr>
        <p:spPr>
          <a:xfrm rot="10800000">
            <a:off x="-7447" y="1751571"/>
            <a:ext cx="12192004" cy="9431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100000">
                <a:schemeClr val="bg1">
                  <a:alpha val="4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203FE-DBC2-4150-4C91-5AD5C9D2A323}"/>
              </a:ext>
            </a:extLst>
          </p:cNvPr>
          <p:cNvSpPr/>
          <p:nvPr/>
        </p:nvSpPr>
        <p:spPr>
          <a:xfrm>
            <a:off x="-4" y="4478150"/>
            <a:ext cx="12192004" cy="1105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100000">
                <a:schemeClr val="bg1">
                  <a:alpha val="4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680A8F3B-F574-4CAF-0DCF-A083A4F8357A}"/>
              </a:ext>
            </a:extLst>
          </p:cNvPr>
          <p:cNvSpPr/>
          <p:nvPr/>
        </p:nvSpPr>
        <p:spPr>
          <a:xfrm rot="16990719" flipH="1">
            <a:off x="3027999" y="-4033430"/>
            <a:ext cx="3232321" cy="9284318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1851 w 6500244"/>
              <a:gd name="connsiteY0" fmla="*/ 0 h 638461"/>
              <a:gd name="connsiteX1" fmla="*/ 4715895 w 6500244"/>
              <a:gd name="connsiteY1" fmla="*/ 0 h 638461"/>
              <a:gd name="connsiteX2" fmla="*/ 4718229 w 6500244"/>
              <a:gd name="connsiteY2" fmla="*/ 0 h 638461"/>
              <a:gd name="connsiteX3" fmla="*/ 6500244 w 6500244"/>
              <a:gd name="connsiteY3" fmla="*/ 7369 h 638461"/>
              <a:gd name="connsiteX4" fmla="*/ 4718229 w 6500244"/>
              <a:gd name="connsiteY4" fmla="*/ 636127 h 638461"/>
              <a:gd name="connsiteX5" fmla="*/ 4718229 w 6500244"/>
              <a:gd name="connsiteY5" fmla="*/ 638461 h 638461"/>
              <a:gd name="connsiteX6" fmla="*/ 4715895 w 6500244"/>
              <a:gd name="connsiteY6" fmla="*/ 638461 h 638461"/>
              <a:gd name="connsiteX7" fmla="*/ 0 w 6500244"/>
              <a:gd name="connsiteY7" fmla="*/ 581694 h 638461"/>
              <a:gd name="connsiteX8" fmla="*/ 1851 w 6500244"/>
              <a:gd name="connsiteY8" fmla="*/ 0 h 638461"/>
              <a:gd name="connsiteX0" fmla="*/ 8584 w 6506977"/>
              <a:gd name="connsiteY0" fmla="*/ 0 h 638461"/>
              <a:gd name="connsiteX1" fmla="*/ 4722628 w 6506977"/>
              <a:gd name="connsiteY1" fmla="*/ 0 h 638461"/>
              <a:gd name="connsiteX2" fmla="*/ 4724962 w 6506977"/>
              <a:gd name="connsiteY2" fmla="*/ 0 h 638461"/>
              <a:gd name="connsiteX3" fmla="*/ 6506977 w 6506977"/>
              <a:gd name="connsiteY3" fmla="*/ 7369 h 638461"/>
              <a:gd name="connsiteX4" fmla="*/ 4724962 w 6506977"/>
              <a:gd name="connsiteY4" fmla="*/ 636127 h 638461"/>
              <a:gd name="connsiteX5" fmla="*/ 4724962 w 6506977"/>
              <a:gd name="connsiteY5" fmla="*/ 638461 h 638461"/>
              <a:gd name="connsiteX6" fmla="*/ 4722628 w 6506977"/>
              <a:gd name="connsiteY6" fmla="*/ 638461 h 638461"/>
              <a:gd name="connsiteX7" fmla="*/ 0 w 6506977"/>
              <a:gd name="connsiteY7" fmla="*/ 505085 h 638461"/>
              <a:gd name="connsiteX8" fmla="*/ 8584 w 6506977"/>
              <a:gd name="connsiteY8" fmla="*/ 0 h 638461"/>
              <a:gd name="connsiteX0" fmla="*/ 8584 w 6506977"/>
              <a:gd name="connsiteY0" fmla="*/ 0 h 638461"/>
              <a:gd name="connsiteX1" fmla="*/ 4722628 w 6506977"/>
              <a:gd name="connsiteY1" fmla="*/ 0 h 638461"/>
              <a:gd name="connsiteX2" fmla="*/ 4724962 w 6506977"/>
              <a:gd name="connsiteY2" fmla="*/ 0 h 638461"/>
              <a:gd name="connsiteX3" fmla="*/ 6506977 w 6506977"/>
              <a:gd name="connsiteY3" fmla="*/ 7369 h 638461"/>
              <a:gd name="connsiteX4" fmla="*/ 4724962 w 6506977"/>
              <a:gd name="connsiteY4" fmla="*/ 636127 h 638461"/>
              <a:gd name="connsiteX5" fmla="*/ 4724962 w 6506977"/>
              <a:gd name="connsiteY5" fmla="*/ 638461 h 638461"/>
              <a:gd name="connsiteX6" fmla="*/ 4809408 w 6506977"/>
              <a:gd name="connsiteY6" fmla="*/ 604983 h 638461"/>
              <a:gd name="connsiteX7" fmla="*/ 0 w 6506977"/>
              <a:gd name="connsiteY7" fmla="*/ 505085 h 638461"/>
              <a:gd name="connsiteX8" fmla="*/ 8584 w 6506977"/>
              <a:gd name="connsiteY8" fmla="*/ 0 h 638461"/>
              <a:gd name="connsiteX0" fmla="*/ 8584 w 6506977"/>
              <a:gd name="connsiteY0" fmla="*/ 0 h 649109"/>
              <a:gd name="connsiteX1" fmla="*/ 4722628 w 6506977"/>
              <a:gd name="connsiteY1" fmla="*/ 0 h 649109"/>
              <a:gd name="connsiteX2" fmla="*/ 4724962 w 6506977"/>
              <a:gd name="connsiteY2" fmla="*/ 0 h 649109"/>
              <a:gd name="connsiteX3" fmla="*/ 6506977 w 6506977"/>
              <a:gd name="connsiteY3" fmla="*/ 7369 h 649109"/>
              <a:gd name="connsiteX4" fmla="*/ 4724962 w 6506977"/>
              <a:gd name="connsiteY4" fmla="*/ 636127 h 649109"/>
              <a:gd name="connsiteX5" fmla="*/ 4724962 w 6506977"/>
              <a:gd name="connsiteY5" fmla="*/ 638461 h 649109"/>
              <a:gd name="connsiteX6" fmla="*/ 4504043 w 6506977"/>
              <a:gd name="connsiteY6" fmla="*/ 649109 h 649109"/>
              <a:gd name="connsiteX7" fmla="*/ 0 w 6506977"/>
              <a:gd name="connsiteY7" fmla="*/ 505085 h 649109"/>
              <a:gd name="connsiteX8" fmla="*/ 8584 w 6506977"/>
              <a:gd name="connsiteY8" fmla="*/ 0 h 64910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4724962 w 6506977"/>
              <a:gd name="connsiteY4" fmla="*/ 636127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5008962 w 6506977"/>
              <a:gd name="connsiteY4" fmla="*/ 634180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4830413 w 6506977"/>
              <a:gd name="connsiteY4" fmla="*/ 598954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715433"/>
              <a:gd name="connsiteX1" fmla="*/ 4722628 w 6506977"/>
              <a:gd name="connsiteY1" fmla="*/ 0 h 715433"/>
              <a:gd name="connsiteX2" fmla="*/ 4724962 w 6506977"/>
              <a:gd name="connsiteY2" fmla="*/ 0 h 715433"/>
              <a:gd name="connsiteX3" fmla="*/ 6506977 w 6506977"/>
              <a:gd name="connsiteY3" fmla="*/ 7369 h 715433"/>
              <a:gd name="connsiteX4" fmla="*/ 4830413 w 6506977"/>
              <a:gd name="connsiteY4" fmla="*/ 598954 h 715433"/>
              <a:gd name="connsiteX5" fmla="*/ 4748066 w 6506977"/>
              <a:gd name="connsiteY5" fmla="*/ 659189 h 715433"/>
              <a:gd name="connsiteX6" fmla="*/ 3808090 w 6506977"/>
              <a:gd name="connsiteY6" fmla="*/ 715433 h 715433"/>
              <a:gd name="connsiteX7" fmla="*/ 0 w 6506977"/>
              <a:gd name="connsiteY7" fmla="*/ 505085 h 715433"/>
              <a:gd name="connsiteX8" fmla="*/ 8584 w 6506977"/>
              <a:gd name="connsiteY8" fmla="*/ 0 h 715433"/>
              <a:gd name="connsiteX0" fmla="*/ 8584 w 6506977"/>
              <a:gd name="connsiteY0" fmla="*/ 0 h 715433"/>
              <a:gd name="connsiteX1" fmla="*/ 4722628 w 6506977"/>
              <a:gd name="connsiteY1" fmla="*/ 0 h 715433"/>
              <a:gd name="connsiteX2" fmla="*/ 4724962 w 6506977"/>
              <a:gd name="connsiteY2" fmla="*/ 0 h 715433"/>
              <a:gd name="connsiteX3" fmla="*/ 6506977 w 6506977"/>
              <a:gd name="connsiteY3" fmla="*/ 7369 h 715433"/>
              <a:gd name="connsiteX4" fmla="*/ 4830413 w 6506977"/>
              <a:gd name="connsiteY4" fmla="*/ 598954 h 715433"/>
              <a:gd name="connsiteX5" fmla="*/ 4214569 w 6506977"/>
              <a:gd name="connsiteY5" fmla="*/ 682681 h 715433"/>
              <a:gd name="connsiteX6" fmla="*/ 3808090 w 6506977"/>
              <a:gd name="connsiteY6" fmla="*/ 715433 h 715433"/>
              <a:gd name="connsiteX7" fmla="*/ 0 w 6506977"/>
              <a:gd name="connsiteY7" fmla="*/ 505085 h 715433"/>
              <a:gd name="connsiteX8" fmla="*/ 8584 w 6506977"/>
              <a:gd name="connsiteY8" fmla="*/ 0 h 715433"/>
              <a:gd name="connsiteX0" fmla="*/ 8584 w 6443833"/>
              <a:gd name="connsiteY0" fmla="*/ 0 h 715433"/>
              <a:gd name="connsiteX1" fmla="*/ 4722628 w 6443833"/>
              <a:gd name="connsiteY1" fmla="*/ 0 h 715433"/>
              <a:gd name="connsiteX2" fmla="*/ 4724962 w 6443833"/>
              <a:gd name="connsiteY2" fmla="*/ 0 h 715433"/>
              <a:gd name="connsiteX3" fmla="*/ 6443833 w 6443833"/>
              <a:gd name="connsiteY3" fmla="*/ 32515 h 715433"/>
              <a:gd name="connsiteX4" fmla="*/ 4830413 w 6443833"/>
              <a:gd name="connsiteY4" fmla="*/ 598954 h 715433"/>
              <a:gd name="connsiteX5" fmla="*/ 4214569 w 6443833"/>
              <a:gd name="connsiteY5" fmla="*/ 682681 h 715433"/>
              <a:gd name="connsiteX6" fmla="*/ 3808090 w 6443833"/>
              <a:gd name="connsiteY6" fmla="*/ 715433 h 715433"/>
              <a:gd name="connsiteX7" fmla="*/ 0 w 6443833"/>
              <a:gd name="connsiteY7" fmla="*/ 505085 h 715433"/>
              <a:gd name="connsiteX8" fmla="*/ 8584 w 6443833"/>
              <a:gd name="connsiteY8" fmla="*/ 0 h 715433"/>
              <a:gd name="connsiteX0" fmla="*/ 8584 w 6443833"/>
              <a:gd name="connsiteY0" fmla="*/ 0 h 715433"/>
              <a:gd name="connsiteX1" fmla="*/ 4722628 w 6443833"/>
              <a:gd name="connsiteY1" fmla="*/ 0 h 715433"/>
              <a:gd name="connsiteX2" fmla="*/ 5431552 w 6443833"/>
              <a:gd name="connsiteY2" fmla="*/ 13657 h 715433"/>
              <a:gd name="connsiteX3" fmla="*/ 6443833 w 6443833"/>
              <a:gd name="connsiteY3" fmla="*/ 32515 h 715433"/>
              <a:gd name="connsiteX4" fmla="*/ 4830413 w 6443833"/>
              <a:gd name="connsiteY4" fmla="*/ 598954 h 715433"/>
              <a:gd name="connsiteX5" fmla="*/ 4214569 w 6443833"/>
              <a:gd name="connsiteY5" fmla="*/ 682681 h 715433"/>
              <a:gd name="connsiteX6" fmla="*/ 3808090 w 6443833"/>
              <a:gd name="connsiteY6" fmla="*/ 715433 h 715433"/>
              <a:gd name="connsiteX7" fmla="*/ 0 w 6443833"/>
              <a:gd name="connsiteY7" fmla="*/ 505085 h 715433"/>
              <a:gd name="connsiteX8" fmla="*/ 8584 w 6443833"/>
              <a:gd name="connsiteY8" fmla="*/ 0 h 715433"/>
              <a:gd name="connsiteX0" fmla="*/ 0 w 6435249"/>
              <a:gd name="connsiteY0" fmla="*/ 0 h 715433"/>
              <a:gd name="connsiteX1" fmla="*/ 4714044 w 6435249"/>
              <a:gd name="connsiteY1" fmla="*/ 0 h 715433"/>
              <a:gd name="connsiteX2" fmla="*/ 5422968 w 6435249"/>
              <a:gd name="connsiteY2" fmla="*/ 13657 h 715433"/>
              <a:gd name="connsiteX3" fmla="*/ 6435249 w 6435249"/>
              <a:gd name="connsiteY3" fmla="*/ 32515 h 715433"/>
              <a:gd name="connsiteX4" fmla="*/ 4821829 w 6435249"/>
              <a:gd name="connsiteY4" fmla="*/ 598954 h 715433"/>
              <a:gd name="connsiteX5" fmla="*/ 4205985 w 6435249"/>
              <a:gd name="connsiteY5" fmla="*/ 682681 h 715433"/>
              <a:gd name="connsiteX6" fmla="*/ 3799506 w 6435249"/>
              <a:gd name="connsiteY6" fmla="*/ 715433 h 715433"/>
              <a:gd name="connsiteX7" fmla="*/ 3475300 w 6435249"/>
              <a:gd name="connsiteY7" fmla="*/ 697492 h 715433"/>
              <a:gd name="connsiteX8" fmla="*/ 0 w 6435249"/>
              <a:gd name="connsiteY8" fmla="*/ 0 h 715433"/>
              <a:gd name="connsiteX0" fmla="*/ 1462788 w 2959949"/>
              <a:gd name="connsiteY0" fmla="*/ 179274 h 715433"/>
              <a:gd name="connsiteX1" fmla="*/ 1238744 w 2959949"/>
              <a:gd name="connsiteY1" fmla="*/ 0 h 715433"/>
              <a:gd name="connsiteX2" fmla="*/ 1947668 w 2959949"/>
              <a:gd name="connsiteY2" fmla="*/ 13657 h 715433"/>
              <a:gd name="connsiteX3" fmla="*/ 2959949 w 2959949"/>
              <a:gd name="connsiteY3" fmla="*/ 32515 h 715433"/>
              <a:gd name="connsiteX4" fmla="*/ 1346529 w 2959949"/>
              <a:gd name="connsiteY4" fmla="*/ 598954 h 715433"/>
              <a:gd name="connsiteX5" fmla="*/ 730685 w 2959949"/>
              <a:gd name="connsiteY5" fmla="*/ 682681 h 715433"/>
              <a:gd name="connsiteX6" fmla="*/ 324206 w 2959949"/>
              <a:gd name="connsiteY6" fmla="*/ 715433 h 715433"/>
              <a:gd name="connsiteX7" fmla="*/ 0 w 2959949"/>
              <a:gd name="connsiteY7" fmla="*/ 697492 h 715433"/>
              <a:gd name="connsiteX8" fmla="*/ 1462788 w 2959949"/>
              <a:gd name="connsiteY8" fmla="*/ 179274 h 715433"/>
              <a:gd name="connsiteX0" fmla="*/ 1462788 w 2959949"/>
              <a:gd name="connsiteY0" fmla="*/ 165617 h 701776"/>
              <a:gd name="connsiteX1" fmla="*/ 1725338 w 2959949"/>
              <a:gd name="connsiteY1" fmla="*/ 77551 h 701776"/>
              <a:gd name="connsiteX2" fmla="*/ 1947668 w 2959949"/>
              <a:gd name="connsiteY2" fmla="*/ 0 h 701776"/>
              <a:gd name="connsiteX3" fmla="*/ 2959949 w 2959949"/>
              <a:gd name="connsiteY3" fmla="*/ 18858 h 701776"/>
              <a:gd name="connsiteX4" fmla="*/ 1346529 w 2959949"/>
              <a:gd name="connsiteY4" fmla="*/ 585297 h 701776"/>
              <a:gd name="connsiteX5" fmla="*/ 730685 w 2959949"/>
              <a:gd name="connsiteY5" fmla="*/ 669024 h 701776"/>
              <a:gd name="connsiteX6" fmla="*/ 324206 w 2959949"/>
              <a:gd name="connsiteY6" fmla="*/ 701776 h 701776"/>
              <a:gd name="connsiteX7" fmla="*/ 0 w 2959949"/>
              <a:gd name="connsiteY7" fmla="*/ 683835 h 701776"/>
              <a:gd name="connsiteX8" fmla="*/ 1462788 w 2959949"/>
              <a:gd name="connsiteY8" fmla="*/ 165617 h 70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9949" h="701776">
                <a:moveTo>
                  <a:pt x="1462788" y="165617"/>
                </a:moveTo>
                <a:lnTo>
                  <a:pt x="1725338" y="77551"/>
                </a:lnTo>
                <a:lnTo>
                  <a:pt x="1947668" y="0"/>
                </a:lnTo>
                <a:lnTo>
                  <a:pt x="2959949" y="18858"/>
                </a:lnTo>
                <a:lnTo>
                  <a:pt x="1346529" y="585297"/>
                </a:lnTo>
                <a:lnTo>
                  <a:pt x="730685" y="669024"/>
                </a:lnTo>
                <a:lnTo>
                  <a:pt x="324206" y="701776"/>
                </a:lnTo>
                <a:lnTo>
                  <a:pt x="0" y="683835"/>
                </a:lnTo>
                <a:lnTo>
                  <a:pt x="1462788" y="165617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0A47563-3363-C86F-3AE4-5023DD78AB80}"/>
              </a:ext>
            </a:extLst>
          </p:cNvPr>
          <p:cNvSpPr/>
          <p:nvPr/>
        </p:nvSpPr>
        <p:spPr>
          <a:xfrm flipH="1">
            <a:off x="7705725" y="187054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F856AA0-FE66-39BF-4A5F-5AE6F2A53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CD14E-C948-4238-95C1-5D3928859336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E86B7BE5-B515-D953-4594-5A7F4F36534D}"/>
              </a:ext>
            </a:extLst>
          </p:cNvPr>
          <p:cNvSpPr/>
          <p:nvPr/>
        </p:nvSpPr>
        <p:spPr>
          <a:xfrm>
            <a:off x="-4" y="185440"/>
            <a:ext cx="10575762" cy="925706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0 w 6498393"/>
              <a:gd name="connsiteY0" fmla="*/ 990 h 639451"/>
              <a:gd name="connsiteX1" fmla="*/ 4714044 w 6498393"/>
              <a:gd name="connsiteY1" fmla="*/ 990 h 639451"/>
              <a:gd name="connsiteX2" fmla="*/ 4716378 w 6498393"/>
              <a:gd name="connsiteY2" fmla="*/ 990 h 639451"/>
              <a:gd name="connsiteX3" fmla="*/ 6498393 w 6498393"/>
              <a:gd name="connsiteY3" fmla="*/ 0 h 639451"/>
              <a:gd name="connsiteX4" fmla="*/ 4716378 w 6498393"/>
              <a:gd name="connsiteY4" fmla="*/ 637117 h 639451"/>
              <a:gd name="connsiteX5" fmla="*/ 4716378 w 6498393"/>
              <a:gd name="connsiteY5" fmla="*/ 639451 h 639451"/>
              <a:gd name="connsiteX6" fmla="*/ 4714044 w 6498393"/>
              <a:gd name="connsiteY6" fmla="*/ 639451 h 639451"/>
              <a:gd name="connsiteX7" fmla="*/ 0 w 6498393"/>
              <a:gd name="connsiteY7" fmla="*/ 639451 h 639451"/>
              <a:gd name="connsiteX8" fmla="*/ 0 w 6498393"/>
              <a:gd name="connsiteY8" fmla="*/ 990 h 63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9451">
                <a:moveTo>
                  <a:pt x="0" y="990"/>
                </a:moveTo>
                <a:lnTo>
                  <a:pt x="4714044" y="990"/>
                </a:lnTo>
                <a:lnTo>
                  <a:pt x="4716378" y="990"/>
                </a:lnTo>
                <a:lnTo>
                  <a:pt x="6498393" y="0"/>
                </a:lnTo>
                <a:lnTo>
                  <a:pt x="4716378" y="637117"/>
                </a:lnTo>
                <a:lnTo>
                  <a:pt x="4716378" y="639451"/>
                </a:lnTo>
                <a:lnTo>
                  <a:pt x="4714044" y="639451"/>
                </a:lnTo>
                <a:lnTo>
                  <a:pt x="0" y="639451"/>
                </a:lnTo>
                <a:lnTo>
                  <a:pt x="0" y="9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30D76-A476-CF91-519B-5081953A94DA}"/>
              </a:ext>
            </a:extLst>
          </p:cNvPr>
          <p:cNvSpPr txBox="1"/>
          <p:nvPr/>
        </p:nvSpPr>
        <p:spPr>
          <a:xfrm>
            <a:off x="163283" y="373242"/>
            <a:ext cx="1024918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3 major priorities to meet the network performance challenges</a:t>
            </a:r>
            <a:endParaRPr lang="en-GB" sz="2400">
              <a:solidFill>
                <a:srgbClr val="00206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958E2-008B-9387-5C1F-034435FABA85}"/>
              </a:ext>
            </a:extLst>
          </p:cNvPr>
          <p:cNvSpPr/>
          <p:nvPr/>
        </p:nvSpPr>
        <p:spPr>
          <a:xfrm rot="746136" flipH="1">
            <a:off x="127686" y="-2342824"/>
            <a:ext cx="18000" cy="6552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ECBD6B-C571-8958-8469-27BE307899D2}"/>
              </a:ext>
            </a:extLst>
          </p:cNvPr>
          <p:cNvSpPr/>
          <p:nvPr/>
        </p:nvSpPr>
        <p:spPr>
          <a:xfrm>
            <a:off x="-4" y="0"/>
            <a:ext cx="12192004" cy="185440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81EB7B-1A9C-AA37-DABC-3CA8430E270D}"/>
              </a:ext>
            </a:extLst>
          </p:cNvPr>
          <p:cNvGrpSpPr/>
          <p:nvPr/>
        </p:nvGrpSpPr>
        <p:grpSpPr>
          <a:xfrm>
            <a:off x="659071" y="2207881"/>
            <a:ext cx="3925568" cy="2758934"/>
            <a:chOff x="659071" y="2207881"/>
            <a:chExt cx="3925568" cy="275893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412E81-928F-0310-3AEC-C7599432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071" y="2207881"/>
              <a:ext cx="3925568" cy="275893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4EAC33-7698-2179-A5A2-0F3E9533F934}"/>
                </a:ext>
              </a:extLst>
            </p:cNvPr>
            <p:cNvSpPr txBox="1"/>
            <p:nvPr/>
          </p:nvSpPr>
          <p:spPr>
            <a:xfrm>
              <a:off x="890619" y="3203240"/>
              <a:ext cx="3415173" cy="95410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Open digital infrastructure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832F26-EBD9-E787-6FE4-98A889D7EFBA}"/>
              </a:ext>
            </a:extLst>
          </p:cNvPr>
          <p:cNvGrpSpPr/>
          <p:nvPr/>
        </p:nvGrpSpPr>
        <p:grpSpPr>
          <a:xfrm>
            <a:off x="4015460" y="2211336"/>
            <a:ext cx="3915736" cy="2752023"/>
            <a:chOff x="4015460" y="2211336"/>
            <a:chExt cx="3915736" cy="275202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5CFDC9-3812-DE44-543F-25A3CB5E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5460" y="2211336"/>
              <a:ext cx="3915736" cy="275202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FE5B1D-E2E6-7633-DEFA-F7631644055E}"/>
                </a:ext>
              </a:extLst>
            </p:cNvPr>
            <p:cNvSpPr txBox="1"/>
            <p:nvPr/>
          </p:nvSpPr>
          <p:spPr>
            <a:xfrm>
              <a:off x="4465360" y="3215272"/>
              <a:ext cx="2994135" cy="954107"/>
            </a:xfrm>
            <a:prstGeom prst="rect">
              <a:avLst/>
            </a:prstGeom>
            <a:noFill/>
            <a:ln>
              <a:noFill/>
            </a:ln>
            <a:effectLst/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Air ground integration 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3A8CE9-75D4-F8F2-B515-1532F1288507}"/>
              </a:ext>
            </a:extLst>
          </p:cNvPr>
          <p:cNvGrpSpPr/>
          <p:nvPr/>
        </p:nvGrpSpPr>
        <p:grpSpPr>
          <a:xfrm>
            <a:off x="7361277" y="2211336"/>
            <a:ext cx="3915736" cy="2752023"/>
            <a:chOff x="7361277" y="2211336"/>
            <a:chExt cx="3915736" cy="275202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B5424D-628A-85CC-90B6-269B0E4A2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1277" y="2211336"/>
              <a:ext cx="3915736" cy="275202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6BFDCA-8D51-80C2-BA2F-1045ABF4C309}"/>
                </a:ext>
              </a:extLst>
            </p:cNvPr>
            <p:cNvSpPr txBox="1"/>
            <p:nvPr/>
          </p:nvSpPr>
          <p:spPr>
            <a:xfrm>
              <a:off x="7767666" y="3009429"/>
              <a:ext cx="3087036" cy="13849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Seamless airspace organisation </a:t>
              </a:r>
            </a:p>
          </p:txBody>
        </p:sp>
      </p:grpSp>
      <p:pic>
        <p:nvPicPr>
          <p:cNvPr id="21" name="Graphic 20" descr="Badge 1 outline">
            <a:extLst>
              <a:ext uri="{FF2B5EF4-FFF2-40B4-BE49-F238E27FC236}">
                <a16:creationId xmlns:a16="http://schemas.microsoft.com/office/drawing/2014/main" id="{ECDFCD4A-9964-A159-D181-2337E996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2023" y="2335656"/>
            <a:ext cx="457200" cy="457200"/>
          </a:xfrm>
          <a:prstGeom prst="rect">
            <a:avLst/>
          </a:prstGeom>
        </p:spPr>
      </p:pic>
      <p:pic>
        <p:nvPicPr>
          <p:cNvPr id="22" name="Graphic 21" descr="Badge outline">
            <a:extLst>
              <a:ext uri="{FF2B5EF4-FFF2-40B4-BE49-F238E27FC236}">
                <a16:creationId xmlns:a16="http://schemas.microsoft.com/office/drawing/2014/main" id="{2389412F-53F1-2D7D-932D-84F51136F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7843" y="2335656"/>
            <a:ext cx="457200" cy="457200"/>
          </a:xfrm>
          <a:prstGeom prst="rect">
            <a:avLst/>
          </a:prstGeom>
        </p:spPr>
      </p:pic>
      <p:pic>
        <p:nvPicPr>
          <p:cNvPr id="23" name="Graphic 22" descr="Badge 3 outline">
            <a:extLst>
              <a:ext uri="{FF2B5EF4-FFF2-40B4-BE49-F238E27FC236}">
                <a16:creationId xmlns:a16="http://schemas.microsoft.com/office/drawing/2014/main" id="{30AAACD2-7AF8-1EB4-3D92-E06FAC38AD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54629" y="233565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0" grpId="0" animBg="1"/>
      <p:bldP spid="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03C2-372E-C59F-2323-A870C6BF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4A03748E-B4BC-284C-D99E-B6F0448C5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2806" y="505358"/>
            <a:ext cx="1487792" cy="1665617"/>
          </a:xfrm>
          <a:prstGeom prst="rect">
            <a:avLst/>
          </a:prstGeom>
          <a:ln>
            <a:noFill/>
          </a:ln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04BFB344-9DC8-C411-614E-4E52BFAFE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199" y="894014"/>
            <a:ext cx="829553" cy="928704"/>
          </a:xfrm>
          <a:prstGeom prst="rect">
            <a:avLst/>
          </a:prstGeom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D075F67-3308-2A1A-3A31-6507ED67B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8560" y="1913467"/>
            <a:ext cx="1121215" cy="1255225"/>
          </a:xfrm>
          <a:prstGeom prst="rect">
            <a:avLst/>
          </a:prstGeom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D281985-D2A4-A37A-DFE2-5B541C784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4030" y="2379266"/>
            <a:ext cx="2168570" cy="2427762"/>
          </a:xfrm>
          <a:prstGeom prst="rect">
            <a:avLst/>
          </a:prstGeom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CF78D57-9DDC-9058-508A-6E242FE64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2064" y="4807028"/>
            <a:ext cx="1135697" cy="1271438"/>
          </a:xfrm>
          <a:prstGeom prst="rect">
            <a:avLst/>
          </a:prstGeom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AC8763D-C746-D455-17AC-99462050D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43743" y="851986"/>
            <a:ext cx="1595057" cy="1785702"/>
          </a:xfrm>
          <a:prstGeom prst="rect">
            <a:avLst/>
          </a:prstGeom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015A6CD-8C8D-32EC-F166-80565429F1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16378" y="3722973"/>
            <a:ext cx="2141397" cy="2397341"/>
          </a:xfrm>
          <a:prstGeom prst="rect">
            <a:avLst/>
          </a:prstGeom>
          <a:ln>
            <a:noFill/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42D2EE5-CEC1-6175-D7AF-9CACDAB9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91527" y="1883496"/>
            <a:ext cx="1527126" cy="1709652"/>
          </a:xfrm>
          <a:prstGeom prst="rect">
            <a:avLst/>
          </a:prstGeom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2C42E5-08E2-021A-C7E5-FEDECF1B89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08350" y="3018123"/>
            <a:ext cx="1487793" cy="1665617"/>
          </a:xfrm>
          <a:prstGeom prst="rect">
            <a:avLst/>
          </a:prstGeom>
          <a:ln>
            <a:noFill/>
          </a:ln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EBE95BB-6685-4AB6-A5DF-7FE31BF68D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09131" y="1761937"/>
            <a:ext cx="912691" cy="1021778"/>
          </a:xfrm>
          <a:prstGeom prst="rect">
            <a:avLst/>
          </a:prstGeom>
          <a:ln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A7C79FF-94E3-896A-CED0-61C016EF24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19026" y="5078813"/>
            <a:ext cx="1308671" cy="1465087"/>
          </a:xfrm>
          <a:prstGeom prst="rect">
            <a:avLst/>
          </a:prstGeom>
          <a:ln>
            <a:noFill/>
          </a:ln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B7823BC-BF32-05A4-A682-19F0F3B1CB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369453" y="3604178"/>
            <a:ext cx="972234" cy="1088438"/>
          </a:xfrm>
          <a:prstGeom prst="rect">
            <a:avLst/>
          </a:prstGeom>
          <a:ln>
            <a:noFill/>
          </a:ln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A46237E-3AC8-C793-B18D-3DFD2309A4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9151" y="4302341"/>
            <a:ext cx="1950995" cy="2184183"/>
          </a:xfrm>
          <a:prstGeom prst="rect">
            <a:avLst/>
          </a:prstGeom>
          <a:ln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95BA3FF-8D64-22DB-F55A-0217FA6C49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328928" y="2089665"/>
            <a:ext cx="1413268" cy="1582185"/>
          </a:xfrm>
          <a:prstGeom prst="rect">
            <a:avLst/>
          </a:prstGeom>
          <a:ln>
            <a:noFill/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5AD338E-145C-B813-3653-941EBF83FD5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02373" y="2965607"/>
            <a:ext cx="1071979" cy="1200104"/>
          </a:xfrm>
          <a:prstGeom prst="rect">
            <a:avLst/>
          </a:prstGeom>
          <a:ln>
            <a:noFill/>
          </a:ln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438FDC3-EDB9-D707-2143-FF6F103C7F5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7245" y="4678949"/>
            <a:ext cx="738049" cy="826262"/>
          </a:xfrm>
          <a:prstGeom prst="rect">
            <a:avLst/>
          </a:prstGeom>
          <a:ln>
            <a:noFill/>
          </a:ln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4C612D2-2819-3054-2951-AB2C8ABDF43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307104" y="3044278"/>
            <a:ext cx="1076466" cy="1205128"/>
          </a:xfrm>
          <a:prstGeom prst="rect">
            <a:avLst/>
          </a:prstGeom>
          <a:ln>
            <a:noFill/>
          </a:ln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C934768-C708-38DD-8D6A-C7972ECB2CC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123629" y="1913467"/>
            <a:ext cx="878011" cy="982953"/>
          </a:xfrm>
          <a:prstGeom prst="rect">
            <a:avLst/>
          </a:prstGeom>
          <a:ln>
            <a:noFill/>
          </a:ln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3EA3F2A-2176-9675-BD44-F71A6C151DF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361593" y="4881439"/>
            <a:ext cx="1135697" cy="1271438"/>
          </a:xfrm>
          <a:prstGeom prst="rect">
            <a:avLst/>
          </a:prstGeom>
          <a:ln>
            <a:noFill/>
          </a:ln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70F05E4-87A0-A18F-33EE-C93E5AD70EB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543598" y="1216056"/>
            <a:ext cx="1083788" cy="1213325"/>
          </a:xfrm>
          <a:prstGeom prst="rect">
            <a:avLst/>
          </a:prstGeom>
          <a:ln>
            <a:noFill/>
          </a:ln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F364EB4-DC12-F240-3503-F12F0A8F5CD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06329" y="4168975"/>
            <a:ext cx="799626" cy="895200"/>
          </a:xfrm>
          <a:prstGeom prst="rect">
            <a:avLst/>
          </a:prstGeom>
          <a:ln>
            <a:noFill/>
          </a:ln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211163F8-FCA3-B9F9-25DF-90FE4F8A34C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593527" y="3166751"/>
            <a:ext cx="551039" cy="616901"/>
          </a:xfrm>
          <a:prstGeom prst="rect">
            <a:avLst/>
          </a:prstGeom>
          <a:ln>
            <a:noFill/>
          </a:ln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ED4B851-A29A-669D-7C64-60BF678F3A6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31075" y="1497052"/>
            <a:ext cx="690373" cy="772888"/>
          </a:xfrm>
          <a:prstGeom prst="rect">
            <a:avLst/>
          </a:prstGeom>
          <a:ln>
            <a:noFill/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CC941F3-3DA1-DD96-BE88-410B811D634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75576" y="3722973"/>
            <a:ext cx="690373" cy="772888"/>
          </a:xfrm>
          <a:prstGeom prst="rect">
            <a:avLst/>
          </a:prstGeom>
          <a:ln>
            <a:noFill/>
          </a:ln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F320968-9817-847B-C135-3E1A9CD4D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6730692" y="5811356"/>
            <a:ext cx="690373" cy="772888"/>
          </a:xfrm>
          <a:prstGeom prst="rect">
            <a:avLst/>
          </a:prstGeom>
          <a:ln>
            <a:noFill/>
          </a:ln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80A5DD5-A936-6D92-4A5C-F9F106ADCB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067223" y="1221320"/>
            <a:ext cx="690373" cy="772888"/>
          </a:xfrm>
          <a:prstGeom prst="rect">
            <a:avLst/>
          </a:prstGeom>
          <a:ln>
            <a:noFill/>
          </a:ln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F1C8A3C-0F91-9BCA-B997-49ACF0E92B3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446455" y="3565659"/>
            <a:ext cx="572908" cy="641383"/>
          </a:xfrm>
          <a:prstGeom prst="rect">
            <a:avLst/>
          </a:prstGeom>
          <a:ln>
            <a:noFill/>
          </a:ln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7B96D9F-CF9F-CDF3-8E45-942DC8689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3246118" y="4881439"/>
            <a:ext cx="572908" cy="641383"/>
          </a:xfrm>
          <a:prstGeom prst="rect">
            <a:avLst/>
          </a:prstGeom>
          <a:ln>
            <a:noFill/>
          </a:ln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EA81AEF0-4838-4716-AC9B-C30FA60FA38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999474" y="744076"/>
            <a:ext cx="843181" cy="943960"/>
          </a:xfrm>
          <a:prstGeom prst="rect">
            <a:avLst/>
          </a:prstGeom>
          <a:ln>
            <a:noFill/>
          </a:ln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B1417204-4F67-A55F-67FB-48B8C1D0D3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404435" y="2307605"/>
            <a:ext cx="658024" cy="736673"/>
          </a:xfrm>
          <a:prstGeom prst="rect">
            <a:avLst/>
          </a:prstGeom>
          <a:ln>
            <a:noFill/>
          </a:ln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FB2AA53-34DA-70E8-A856-FC0846C57B3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561473" y="5568770"/>
            <a:ext cx="484000" cy="541849"/>
          </a:xfrm>
          <a:prstGeom prst="rect">
            <a:avLst/>
          </a:prstGeom>
          <a:ln>
            <a:noFill/>
          </a:ln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AD78F15-1B6D-A14C-3F44-B94ACBADC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3437593" y="1247469"/>
            <a:ext cx="484000" cy="541849"/>
          </a:xfrm>
          <a:prstGeom prst="rect">
            <a:avLst/>
          </a:prstGeom>
          <a:ln>
            <a:noFill/>
          </a:ln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D122EDD-71A1-A8A5-7F66-D019B9B391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33640" y="4550231"/>
            <a:ext cx="484000" cy="541849"/>
          </a:xfrm>
          <a:prstGeom prst="rect">
            <a:avLst/>
          </a:prstGeom>
          <a:ln>
            <a:noFill/>
          </a:ln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7CB304B-815E-5C32-32E6-DFD3EA3FC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997914" y="2919436"/>
            <a:ext cx="830159" cy="929382"/>
          </a:xfrm>
          <a:prstGeom prst="rect">
            <a:avLst/>
          </a:prstGeom>
          <a:ln>
            <a:noFill/>
          </a:ln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2905E3B-05DA-2603-2D99-A02D9FD7CEF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4034094" y="2648512"/>
            <a:ext cx="484000" cy="541849"/>
          </a:xfrm>
          <a:prstGeom prst="rect">
            <a:avLst/>
          </a:prstGeom>
          <a:ln>
            <a:noFill/>
          </a:ln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4619F99A-5FD4-0686-C587-4958BCA07ED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627386" y="634896"/>
            <a:ext cx="991441" cy="1109941"/>
          </a:xfrm>
          <a:prstGeom prst="rect">
            <a:avLst/>
          </a:prstGeom>
          <a:ln>
            <a:noFill/>
          </a:ln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06CBD26-1251-4ED2-A844-B4DFB712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2813343" y="5725813"/>
            <a:ext cx="920198" cy="1030183"/>
          </a:xfrm>
          <a:prstGeom prst="rect">
            <a:avLst/>
          </a:prstGeom>
          <a:ln>
            <a:noFill/>
          </a:ln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4D448BA-E345-71C9-9229-85CB73AF4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6464" y="4207042"/>
            <a:ext cx="1100276" cy="1231785"/>
          </a:xfrm>
          <a:prstGeom prst="rect">
            <a:avLst/>
          </a:prstGeom>
          <a:ln>
            <a:noFill/>
          </a:ln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31AC71C-DEA1-498C-6B80-2825CA4B9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902482" y="142862"/>
            <a:ext cx="1083787" cy="1213325"/>
          </a:xfrm>
          <a:prstGeom prst="rect">
            <a:avLst/>
          </a:prstGeom>
          <a:ln>
            <a:noFill/>
          </a:ln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59324DD-99CA-843A-BDF4-17FFE9435F1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525026" y="388056"/>
            <a:ext cx="829553" cy="928704"/>
          </a:xfrm>
          <a:prstGeom prst="rect">
            <a:avLst/>
          </a:prstGeom>
          <a:ln>
            <a:noFill/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3DBCCB4-851A-F195-3E8A-86CAFEBBC908}"/>
              </a:ext>
            </a:extLst>
          </p:cNvPr>
          <p:cNvSpPr/>
          <p:nvPr/>
        </p:nvSpPr>
        <p:spPr>
          <a:xfrm rot="10800000">
            <a:off x="-1" y="-14"/>
            <a:ext cx="12191987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7000"/>
                </a:schemeClr>
              </a:gs>
              <a:gs pos="87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FDE725E-0E64-DF4D-3C30-22268AF97E06}"/>
              </a:ext>
            </a:extLst>
          </p:cNvPr>
          <p:cNvSpPr/>
          <p:nvPr/>
        </p:nvSpPr>
        <p:spPr>
          <a:xfrm>
            <a:off x="4307104" y="1189575"/>
            <a:ext cx="3220209" cy="3220209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135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5720" rIns="10800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53E4BD-9959-F19E-D210-CB1349EA08F8}"/>
              </a:ext>
            </a:extLst>
          </p:cNvPr>
          <p:cNvGrpSpPr/>
          <p:nvPr/>
        </p:nvGrpSpPr>
        <p:grpSpPr>
          <a:xfrm>
            <a:off x="1322241" y="1405088"/>
            <a:ext cx="2839281" cy="2839281"/>
            <a:chOff x="1322241" y="1904795"/>
            <a:chExt cx="2839281" cy="2839281"/>
          </a:xfrm>
        </p:grpSpPr>
        <p:sp>
          <p:nvSpPr>
            <p:cNvPr id="60" name="Teardrop 59">
              <a:extLst>
                <a:ext uri="{FF2B5EF4-FFF2-40B4-BE49-F238E27FC236}">
                  <a16:creationId xmlns:a16="http://schemas.microsoft.com/office/drawing/2014/main" id="{F4C8E099-3CAC-D620-0ED9-D725CA4F0090}"/>
                </a:ext>
              </a:extLst>
            </p:cNvPr>
            <p:cNvSpPr/>
            <p:nvPr/>
          </p:nvSpPr>
          <p:spPr>
            <a:xfrm rot="2700000">
              <a:off x="1322241" y="1904795"/>
              <a:ext cx="2839281" cy="2839281"/>
            </a:xfrm>
            <a:prstGeom prst="teardrop">
              <a:avLst/>
            </a:prstGeom>
            <a:solidFill>
              <a:srgbClr val="FF9933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Arial"/>
              </a:endParaRPr>
            </a:p>
          </p:txBody>
        </p:sp>
        <p:sp>
          <p:nvSpPr>
            <p:cNvPr id="50" name="Rounded Rectangle 25">
              <a:extLst>
                <a:ext uri="{FF2B5EF4-FFF2-40B4-BE49-F238E27FC236}">
                  <a16:creationId xmlns:a16="http://schemas.microsoft.com/office/drawing/2014/main" id="{895BA0D7-1338-D740-FCCA-051F2DDFB4C0}"/>
                </a:ext>
              </a:extLst>
            </p:cNvPr>
            <p:cNvSpPr/>
            <p:nvPr/>
          </p:nvSpPr>
          <p:spPr>
            <a:xfrm>
              <a:off x="1728912" y="2933339"/>
              <a:ext cx="2057740" cy="710619"/>
            </a:xfrm>
            <a:prstGeom prst="roundRect">
              <a:avLst>
                <a:gd name="adj" fmla="val 9789"/>
              </a:avLst>
            </a:prstGeom>
            <a:noFill/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1" indent="-447675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/>
                  <a:ea typeface="Roboto"/>
                  <a:cs typeface="Arial"/>
                </a:rPr>
                <a:t>ATM SYSTEMS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Roboto"/>
                <a:cs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8D000A7-4214-7976-BC20-93FACB234502}"/>
              </a:ext>
            </a:extLst>
          </p:cNvPr>
          <p:cNvGrpSpPr/>
          <p:nvPr/>
        </p:nvGrpSpPr>
        <p:grpSpPr>
          <a:xfrm>
            <a:off x="7676447" y="1411857"/>
            <a:ext cx="2839281" cy="2839281"/>
            <a:chOff x="7676447" y="1911564"/>
            <a:chExt cx="2839281" cy="2839281"/>
          </a:xfrm>
        </p:grpSpPr>
        <p:sp>
          <p:nvSpPr>
            <p:cNvPr id="61" name="Teardrop 60">
              <a:extLst>
                <a:ext uri="{FF2B5EF4-FFF2-40B4-BE49-F238E27FC236}">
                  <a16:creationId xmlns:a16="http://schemas.microsoft.com/office/drawing/2014/main" id="{A7D4C3C1-6677-33CB-8001-7870CA0ECDBA}"/>
                </a:ext>
              </a:extLst>
            </p:cNvPr>
            <p:cNvSpPr/>
            <p:nvPr/>
          </p:nvSpPr>
          <p:spPr>
            <a:xfrm rot="13500000">
              <a:off x="7676447" y="1911564"/>
              <a:ext cx="2839281" cy="2839281"/>
            </a:xfrm>
            <a:prstGeom prst="teardrop">
              <a:avLst/>
            </a:prstGeom>
            <a:solidFill>
              <a:srgbClr val="C0000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ounded Rectangle 25">
              <a:extLst>
                <a:ext uri="{FF2B5EF4-FFF2-40B4-BE49-F238E27FC236}">
                  <a16:creationId xmlns:a16="http://schemas.microsoft.com/office/drawing/2014/main" id="{85F8B46F-F98C-EDF1-F542-6919F8F45097}"/>
                </a:ext>
              </a:extLst>
            </p:cNvPr>
            <p:cNvSpPr/>
            <p:nvPr/>
          </p:nvSpPr>
          <p:spPr>
            <a:xfrm>
              <a:off x="7868638" y="2933339"/>
              <a:ext cx="2284336" cy="710619"/>
            </a:xfrm>
            <a:prstGeom prst="roundRect">
              <a:avLst>
                <a:gd name="adj" fmla="val 11129"/>
              </a:avLst>
            </a:prstGeom>
            <a:noFill/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1" indent="-447675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Roboto"/>
                  <a:cs typeface="Arial"/>
                </a:rPr>
                <a:t>DIFFERENT EVOLUTIONS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Roboto"/>
                <a:cs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7E1CDD-F4D1-AB5A-67E5-B53057950058}"/>
              </a:ext>
            </a:extLst>
          </p:cNvPr>
          <p:cNvSpPr/>
          <p:nvPr/>
        </p:nvSpPr>
        <p:spPr>
          <a:xfrm rot="10800000">
            <a:off x="-1" y="192504"/>
            <a:ext cx="12191985" cy="6665496"/>
          </a:xfrm>
          <a:prstGeom prst="rect">
            <a:avLst/>
          </a:prstGeom>
          <a:solidFill>
            <a:srgbClr val="92D05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Slide Number Placeholder 4">
            <a:extLst>
              <a:ext uri="{FF2B5EF4-FFF2-40B4-BE49-F238E27FC236}">
                <a16:creationId xmlns:a16="http://schemas.microsoft.com/office/drawing/2014/main" id="{15E4AE06-0A28-27ED-DB06-805A01900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47400" y="6572251"/>
            <a:ext cx="635000" cy="2698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B330C-B669-4259-97E4-65746F365173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6" name="Picture 65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87648B85-4BEF-DFFE-E7FA-A25214ABA2BF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2" y="6008033"/>
            <a:ext cx="1975965" cy="725305"/>
          </a:xfrm>
          <a:prstGeom prst="rect">
            <a:avLst/>
          </a:prstGeom>
        </p:spPr>
      </p:pic>
      <p:sp>
        <p:nvSpPr>
          <p:cNvPr id="67" name="Freeform 12">
            <a:extLst>
              <a:ext uri="{FF2B5EF4-FFF2-40B4-BE49-F238E27FC236}">
                <a16:creationId xmlns:a16="http://schemas.microsoft.com/office/drawing/2014/main" id="{975C36DC-9B9A-1B34-83A2-4350D002586C}"/>
              </a:ext>
            </a:extLst>
          </p:cNvPr>
          <p:cNvSpPr/>
          <p:nvPr/>
        </p:nvSpPr>
        <p:spPr>
          <a:xfrm flipH="1">
            <a:off x="7705725" y="-124033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2FB3658-8CB4-A405-4D3A-37094254F643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847DE8-1156-CE69-0981-BDB3F74A4F68}"/>
              </a:ext>
            </a:extLst>
          </p:cNvPr>
          <p:cNvGrpSpPr/>
          <p:nvPr/>
        </p:nvGrpSpPr>
        <p:grpSpPr>
          <a:xfrm>
            <a:off x="181608" y="383092"/>
            <a:ext cx="3123815" cy="1259586"/>
            <a:chOff x="372470" y="297030"/>
            <a:chExt cx="4210631" cy="169781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6873F7C-E8BB-8A88-9B97-F03FA2FB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2398438" y="721103"/>
              <a:ext cx="1194224" cy="84966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434663E-9470-187E-86A7-9969FF68B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372470" y="297030"/>
              <a:ext cx="2388449" cy="169781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F209683-6BD0-A211-1D7E-9C045FE3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3388877" y="721103"/>
              <a:ext cx="1194224" cy="849667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1F5E7AC-54F0-A420-9C7D-68866BBD097B}"/>
              </a:ext>
            </a:extLst>
          </p:cNvPr>
          <p:cNvSpPr/>
          <p:nvPr/>
        </p:nvSpPr>
        <p:spPr>
          <a:xfrm rot="10800000">
            <a:off x="-6" y="2623996"/>
            <a:ext cx="12191989" cy="2755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4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0F95EF1-512D-D55D-607B-0B4E85C0E0F4}"/>
              </a:ext>
            </a:extLst>
          </p:cNvPr>
          <p:cNvSpPr/>
          <p:nvPr/>
        </p:nvSpPr>
        <p:spPr>
          <a:xfrm rot="2407306">
            <a:off x="4060956" y="1216056"/>
            <a:ext cx="3993161" cy="4789958"/>
          </a:xfrm>
          <a:prstGeom prst="roundRect">
            <a:avLst>
              <a:gd name="adj" fmla="val 52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DF701A-1914-9900-0497-0EEFA6FDB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321365" y="1654216"/>
            <a:ext cx="3522519" cy="394353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B045B2-6576-6677-15CB-25B8D6C48E7B}"/>
              </a:ext>
            </a:extLst>
          </p:cNvPr>
          <p:cNvGrpSpPr/>
          <p:nvPr/>
        </p:nvGrpSpPr>
        <p:grpSpPr>
          <a:xfrm>
            <a:off x="867427" y="2838581"/>
            <a:ext cx="2839281" cy="2839281"/>
            <a:chOff x="1322241" y="1904795"/>
            <a:chExt cx="2839281" cy="2839281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A8E20305-B478-69EF-1D7C-3DA295309A28}"/>
                </a:ext>
              </a:extLst>
            </p:cNvPr>
            <p:cNvSpPr/>
            <p:nvPr/>
          </p:nvSpPr>
          <p:spPr>
            <a:xfrm rot="2700000">
              <a:off x="1322241" y="1904795"/>
              <a:ext cx="2839281" cy="2839281"/>
            </a:xfrm>
            <a:prstGeom prst="teardrop">
              <a:avLst/>
            </a:prstGeom>
            <a:solidFill>
              <a:srgbClr val="0070C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Arial"/>
              </a:endParaRPr>
            </a:p>
          </p:txBody>
        </p:sp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2556D489-885B-0B7B-FA7C-92C02F5832B8}"/>
                </a:ext>
              </a:extLst>
            </p:cNvPr>
            <p:cNvSpPr/>
            <p:nvPr/>
          </p:nvSpPr>
          <p:spPr>
            <a:xfrm>
              <a:off x="1570213" y="2969125"/>
              <a:ext cx="2521391" cy="710619"/>
            </a:xfrm>
            <a:prstGeom prst="roundRect">
              <a:avLst>
                <a:gd name="adj" fmla="val 9789"/>
              </a:avLst>
            </a:prstGeom>
            <a:noFill/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1" indent="-447675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>
                  <a:solidFill>
                    <a:schemeClr val="bg1"/>
                  </a:solidFill>
                  <a:latin typeface="Roboto"/>
                  <a:ea typeface="Roboto"/>
                  <a:cs typeface="Arial"/>
                </a:rPr>
                <a:t>Open &amp; Modular Architecture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3BC416-FC4A-D672-0631-2E6F2EDAB378}"/>
              </a:ext>
            </a:extLst>
          </p:cNvPr>
          <p:cNvGrpSpPr/>
          <p:nvPr/>
        </p:nvGrpSpPr>
        <p:grpSpPr>
          <a:xfrm>
            <a:off x="8294214" y="2950319"/>
            <a:ext cx="2839281" cy="2839281"/>
            <a:chOff x="7676447" y="1911564"/>
            <a:chExt cx="2839281" cy="2839281"/>
          </a:xfrm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5BA6CFC1-B7F1-107B-2479-943ED8E065EF}"/>
                </a:ext>
              </a:extLst>
            </p:cNvPr>
            <p:cNvSpPr/>
            <p:nvPr/>
          </p:nvSpPr>
          <p:spPr>
            <a:xfrm rot="13500000">
              <a:off x="7676447" y="1911564"/>
              <a:ext cx="2839281" cy="2839281"/>
            </a:xfrm>
            <a:prstGeom prst="teardrop">
              <a:avLst/>
            </a:prstGeom>
            <a:solidFill>
              <a:srgbClr val="00206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6AF8267F-873A-32AB-9954-3D9BE6F7BE53}"/>
                </a:ext>
              </a:extLst>
            </p:cNvPr>
            <p:cNvSpPr/>
            <p:nvPr/>
          </p:nvSpPr>
          <p:spPr>
            <a:xfrm>
              <a:off x="7735287" y="2965423"/>
              <a:ext cx="2613263" cy="710619"/>
            </a:xfrm>
            <a:prstGeom prst="roundRect">
              <a:avLst>
                <a:gd name="adj" fmla="val 11129"/>
              </a:avLst>
            </a:prstGeom>
            <a:noFill/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5720" rIns="108000" bIns="45720" rtlCol="0" anchor="ctr"/>
            <a:lstStyle/>
            <a:p>
              <a:pPr marL="0" lvl="1" indent="-447675" algn="ctr" fontAlgn="base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lang="en-GB" sz="2400" b="1">
                  <a:solidFill>
                    <a:schemeClr val="bg1"/>
                  </a:solidFill>
                  <a:latin typeface="Roboto"/>
                  <a:ea typeface="Roboto"/>
                  <a:cs typeface="Arial"/>
                </a:rPr>
                <a:t>Flexible Systems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Roboto"/>
                <a:ea typeface="Roboto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6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5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75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25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25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750"/>
                            </p:stCondLst>
                            <p:childTnLst>
                              <p:par>
                                <p:cTn id="1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725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5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75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825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750"/>
                            </p:stCondLst>
                            <p:childTnLst>
                              <p:par>
                                <p:cTn id="2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9000"/>
                            </p:stCondLst>
                            <p:childTnLst>
                              <p:par>
                                <p:cTn id="2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250"/>
                            </p:stCondLst>
                            <p:childTnLst>
                              <p:par>
                                <p:cTn id="2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975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00"/>
                            </p:stCondLst>
                            <p:childTnLst>
                              <p:par>
                                <p:cTn id="2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9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2" grpId="0" animBg="1"/>
      <p:bldP spid="2" grpId="0" animBg="1"/>
      <p:bldP spid="56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03C2-372E-C59F-2323-A870C6BF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C70F42E-FE0D-8F3B-E88B-433C75B9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4" t="14656" r="-1" b="55846"/>
          <a:stretch/>
        </p:blipFill>
        <p:spPr>
          <a:xfrm>
            <a:off x="0" y="15874"/>
            <a:ext cx="12192000" cy="5857697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ADD0A6FA-1EE3-5B05-01E3-A72FCB13AD75}"/>
              </a:ext>
            </a:extLst>
          </p:cNvPr>
          <p:cNvGrpSpPr/>
          <p:nvPr/>
        </p:nvGrpSpPr>
        <p:grpSpPr>
          <a:xfrm>
            <a:off x="219198" y="394121"/>
            <a:ext cx="3001160" cy="1248557"/>
            <a:chOff x="630576" y="1529676"/>
            <a:chExt cx="3001160" cy="1248557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C3B3E90-7DA3-7C52-E7AC-75F131BBD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6743" y="1529676"/>
              <a:ext cx="1754873" cy="124855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2DD2FAE-24C5-7BD2-CFD4-902B79028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76" y="1812233"/>
              <a:ext cx="885980" cy="62979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5F3780C-CDBB-90BF-4129-8BD05135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5756" y="1833265"/>
              <a:ext cx="885980" cy="630357"/>
            </a:xfrm>
            <a:prstGeom prst="rect">
              <a:avLst/>
            </a:prstGeom>
          </p:spPr>
        </p:pic>
      </p:grpSp>
      <p:sp>
        <p:nvSpPr>
          <p:cNvPr id="65" name="Slide Number Placeholder 4">
            <a:extLst>
              <a:ext uri="{FF2B5EF4-FFF2-40B4-BE49-F238E27FC236}">
                <a16:creationId xmlns:a16="http://schemas.microsoft.com/office/drawing/2014/main" id="{15E4AE06-0A28-27ED-DB06-805A01900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47400" y="6572251"/>
            <a:ext cx="635000" cy="2698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B330C-B669-4259-97E4-65746F365173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Freeform 12">
            <a:extLst>
              <a:ext uri="{FF2B5EF4-FFF2-40B4-BE49-F238E27FC236}">
                <a16:creationId xmlns:a16="http://schemas.microsoft.com/office/drawing/2014/main" id="{975C36DC-9B9A-1B34-83A2-4350D002586C}"/>
              </a:ext>
            </a:extLst>
          </p:cNvPr>
          <p:cNvSpPr/>
          <p:nvPr/>
        </p:nvSpPr>
        <p:spPr>
          <a:xfrm flipH="1">
            <a:off x="7705725" y="-124033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2FB3658-8CB4-A405-4D3A-37094254F643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85596C9-DECD-7D6E-3AE4-B9F8BA6423AA}"/>
              </a:ext>
            </a:extLst>
          </p:cNvPr>
          <p:cNvSpPr/>
          <p:nvPr/>
        </p:nvSpPr>
        <p:spPr>
          <a:xfrm rot="10800000">
            <a:off x="-4" y="2151593"/>
            <a:ext cx="12191989" cy="1854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4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15EDA0-7B70-33DB-BA24-DB36E164A6BC}"/>
              </a:ext>
            </a:extLst>
          </p:cNvPr>
          <p:cNvSpPr txBox="1"/>
          <p:nvPr/>
        </p:nvSpPr>
        <p:spPr>
          <a:xfrm>
            <a:off x="-1922715" y="2286186"/>
            <a:ext cx="1141711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Air ground</a:t>
            </a:r>
            <a:r>
              <a:rPr lang="en-GB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     </a:t>
            </a:r>
          </a:p>
          <a:p>
            <a:pPr algn="ctr"/>
            <a:r>
              <a:rPr lang="en-GB" sz="4800" spc="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                    </a:t>
            </a:r>
            <a:r>
              <a:rPr lang="en-GB" sz="6000" b="1" spc="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INTEGRATION</a:t>
            </a:r>
            <a:r>
              <a:rPr lang="en-GB" sz="4800" spc="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48FE4B8-3CDD-A434-0795-A99B59D00F1D}"/>
              </a:ext>
            </a:extLst>
          </p:cNvPr>
          <p:cNvCxnSpPr>
            <a:cxnSpLocks/>
          </p:cNvCxnSpPr>
          <p:nvPr/>
        </p:nvCxnSpPr>
        <p:spPr>
          <a:xfrm flipH="1">
            <a:off x="2438400" y="2941773"/>
            <a:ext cx="65151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03C2-372E-C59F-2323-A870C6BF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irplanes flying over clouds&#10;&#10;Description automatically generated">
            <a:extLst>
              <a:ext uri="{FF2B5EF4-FFF2-40B4-BE49-F238E27FC236}">
                <a16:creationId xmlns:a16="http://schemas.microsoft.com/office/drawing/2014/main" id="{5048B92E-3E13-CF26-AC92-79EF8E9B6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0"/>
            <a:ext cx="12192000" cy="589512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3FB0E6C-841B-8DFC-602A-7CD35CD0F6F3}"/>
              </a:ext>
            </a:extLst>
          </p:cNvPr>
          <p:cNvSpPr/>
          <p:nvPr/>
        </p:nvSpPr>
        <p:spPr>
          <a:xfrm rot="10800000">
            <a:off x="11" y="2370938"/>
            <a:ext cx="12191989" cy="1854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F5FAFE"/>
              </a:gs>
              <a:gs pos="48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17BC9E4-84E0-252B-DCA2-14D95F433976}"/>
              </a:ext>
            </a:extLst>
          </p:cNvPr>
          <p:cNvGrpSpPr/>
          <p:nvPr/>
        </p:nvGrpSpPr>
        <p:grpSpPr>
          <a:xfrm>
            <a:off x="204701" y="394121"/>
            <a:ext cx="3146986" cy="1248553"/>
            <a:chOff x="696352" y="2078549"/>
            <a:chExt cx="3146986" cy="124855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FCF5CDF-97B8-CA8B-D652-13C36B460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0159" y="2363800"/>
              <a:ext cx="885980" cy="63035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F96915F-5CA0-A23B-7262-5AA0F60EE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352" y="2364582"/>
              <a:ext cx="885980" cy="62979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15BA10D-9F37-2CA0-8918-9D7B9AA3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8471" y="2078549"/>
              <a:ext cx="1754867" cy="1248553"/>
            </a:xfrm>
            <a:prstGeom prst="rect">
              <a:avLst/>
            </a:prstGeom>
          </p:spPr>
        </p:pic>
      </p:grpSp>
      <p:sp>
        <p:nvSpPr>
          <p:cNvPr id="65" name="Slide Number Placeholder 4">
            <a:extLst>
              <a:ext uri="{FF2B5EF4-FFF2-40B4-BE49-F238E27FC236}">
                <a16:creationId xmlns:a16="http://schemas.microsoft.com/office/drawing/2014/main" id="{15E4AE06-0A28-27ED-DB06-805A01900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47400" y="6572251"/>
            <a:ext cx="635000" cy="2698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B330C-B669-4259-97E4-65746F365173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Freeform 12">
            <a:extLst>
              <a:ext uri="{FF2B5EF4-FFF2-40B4-BE49-F238E27FC236}">
                <a16:creationId xmlns:a16="http://schemas.microsoft.com/office/drawing/2014/main" id="{975C36DC-9B9A-1B34-83A2-4350D002586C}"/>
              </a:ext>
            </a:extLst>
          </p:cNvPr>
          <p:cNvSpPr/>
          <p:nvPr/>
        </p:nvSpPr>
        <p:spPr>
          <a:xfrm flipH="1">
            <a:off x="7705725" y="-124033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2FB3658-8CB4-A405-4D3A-37094254F643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44FFC6-A821-96DB-A963-25614D2B2CBB}"/>
              </a:ext>
            </a:extLst>
          </p:cNvPr>
          <p:cNvSpPr txBox="1"/>
          <p:nvPr/>
        </p:nvSpPr>
        <p:spPr>
          <a:xfrm>
            <a:off x="81611" y="2409059"/>
            <a:ext cx="10261773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b="1" spc="6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SEAMLESS</a:t>
            </a:r>
            <a:r>
              <a:rPr lang="en-GB" sz="4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GB" sz="4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              </a:t>
            </a:r>
            <a:r>
              <a:rPr lang="en-GB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airspace organisation </a:t>
            </a:r>
            <a:endParaRPr lang="en-GB" sz="44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AB9009-FE0C-0E70-F4AC-AD6E552AA676}"/>
              </a:ext>
            </a:extLst>
          </p:cNvPr>
          <p:cNvCxnSpPr>
            <a:cxnSpLocks/>
          </p:cNvCxnSpPr>
          <p:nvPr/>
        </p:nvCxnSpPr>
        <p:spPr>
          <a:xfrm flipH="1">
            <a:off x="2828925" y="3375683"/>
            <a:ext cx="664845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43DF319-12E0-1392-FF7E-D0C75744EC0B}"/>
              </a:ext>
            </a:extLst>
          </p:cNvPr>
          <p:cNvSpPr/>
          <p:nvPr/>
        </p:nvSpPr>
        <p:spPr>
          <a:xfrm>
            <a:off x="-4" y="0"/>
            <a:ext cx="12192004" cy="185440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1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81D5CFC-183E-4F08-BF49-E48A66B372C5}" type="slidenum">
              <a:rPr lang="en-GB" smtClean="0"/>
              <a:t>7</a:t>
            </a:fld>
            <a:endParaRPr lang="en-GB"/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589917" y="233749"/>
            <a:ext cx="6838950" cy="430396"/>
          </a:xfrm>
        </p:spPr>
        <p:txBody>
          <a:bodyPr/>
          <a:lstStyle/>
          <a:p>
            <a:r>
              <a:rPr lang="en-GB" sz="2800" b="1" cap="none" dirty="0">
                <a:solidFill>
                  <a:srgbClr val="3399CC"/>
                </a:solidFill>
              </a:rPr>
              <a:t>Solid strategic context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1E10A-ABDF-ED7B-6A8A-AE5F27905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4" y="1093497"/>
            <a:ext cx="3379808" cy="4820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86325-0B56-C5E5-9DEB-72144F98D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123" y="1089906"/>
            <a:ext cx="3241754" cy="4820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6F48E-D261-489D-5944-E45B2E016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242" y="1095479"/>
            <a:ext cx="3356658" cy="48092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14672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52EE63-728F-4768-5887-E1EF0F12B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1725"/>
            <a:ext cx="12192000" cy="582029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235768-6688-D363-DE7C-C15CB49E8865}"/>
              </a:ext>
            </a:extLst>
          </p:cNvPr>
          <p:cNvSpPr/>
          <p:nvPr/>
        </p:nvSpPr>
        <p:spPr>
          <a:xfrm rot="10800000">
            <a:off x="-1" y="-13849"/>
            <a:ext cx="12191989" cy="57949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9000"/>
                </a:schemeClr>
              </a:gs>
              <a:gs pos="58700">
                <a:srgbClr val="FEFEFF">
                  <a:alpha val="86000"/>
                </a:srgbClr>
              </a:gs>
              <a:gs pos="100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FE6817-9A56-7372-90E0-CF6ACC7C0B06}"/>
              </a:ext>
            </a:extLst>
          </p:cNvPr>
          <p:cNvSpPr/>
          <p:nvPr/>
        </p:nvSpPr>
        <p:spPr>
          <a:xfrm rot="10800000">
            <a:off x="-4" y="3980320"/>
            <a:ext cx="12191994" cy="180074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2060">
                  <a:alpha val="51000"/>
                </a:srgbClr>
              </a:gs>
              <a:gs pos="100000">
                <a:srgbClr val="00206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A307A1-DD02-6277-7210-71CE72155A7E}"/>
              </a:ext>
            </a:extLst>
          </p:cNvPr>
          <p:cNvSpPr/>
          <p:nvPr/>
        </p:nvSpPr>
        <p:spPr>
          <a:xfrm>
            <a:off x="0" y="5762847"/>
            <a:ext cx="12192000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9AE93E2-83F8-864E-9757-2A913BCBA972}"/>
              </a:ext>
            </a:extLst>
          </p:cNvPr>
          <p:cNvSpPr/>
          <p:nvPr/>
        </p:nvSpPr>
        <p:spPr>
          <a:xfrm>
            <a:off x="4757711" y="1936284"/>
            <a:ext cx="2737574" cy="269571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CCC4BC95-A34F-FA4D-84C0-C02895239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47" y="290591"/>
            <a:ext cx="2715043" cy="251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79125786-383E-9B13-1DE0-D3FBC5533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21" y="2488234"/>
            <a:ext cx="2264625" cy="3164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n orange and black logo&#10;&#10;Description automatically generated">
            <a:extLst>
              <a:ext uri="{FF2B5EF4-FFF2-40B4-BE49-F238E27FC236}">
                <a16:creationId xmlns:a16="http://schemas.microsoft.com/office/drawing/2014/main" id="{FEEC2352-F013-36BD-FD1F-CE553882B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07" y="281066"/>
            <a:ext cx="2716631" cy="2516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urple and black heart&#10;&#10;Description automatically generated">
            <a:extLst>
              <a:ext uri="{FF2B5EF4-FFF2-40B4-BE49-F238E27FC236}">
                <a16:creationId xmlns:a16="http://schemas.microsoft.com/office/drawing/2014/main" id="{CC2A2A80-F9BC-B2B0-18B4-6FCA7A35C3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16" y="2474887"/>
            <a:ext cx="2276681" cy="3181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5982DF4-1F40-268D-3DE7-80182BE6A3C2}"/>
              </a:ext>
            </a:extLst>
          </p:cNvPr>
          <p:cNvSpPr/>
          <p:nvPr/>
        </p:nvSpPr>
        <p:spPr>
          <a:xfrm>
            <a:off x="6372693" y="1205738"/>
            <a:ext cx="1714525" cy="7759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/>
              <a:t>Dynamicity/ scalability/ flexibility/</a:t>
            </a:r>
          </a:p>
          <a:p>
            <a:pPr lvl="0" algn="ctr">
              <a:defRPr/>
            </a:pPr>
            <a:r>
              <a:rPr lang="en-US" dirty="0"/>
              <a:t>resilience of  network operations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0B843B-2250-DA55-4357-674C85D0A7B7}"/>
              </a:ext>
            </a:extLst>
          </p:cNvPr>
          <p:cNvSpPr/>
          <p:nvPr/>
        </p:nvSpPr>
        <p:spPr>
          <a:xfrm>
            <a:off x="7303059" y="3574133"/>
            <a:ext cx="1811664" cy="7759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/>
              <a:t>Increased predictability and more accurate demand capacity balancing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FD3E371-2F11-FB40-1396-08F2129B93E5}"/>
              </a:ext>
            </a:extLst>
          </p:cNvPr>
          <p:cNvSpPr txBox="1">
            <a:spLocks/>
          </p:cNvSpPr>
          <p:nvPr/>
        </p:nvSpPr>
        <p:spPr bwMode="auto">
          <a:xfrm>
            <a:off x="10942785" y="6512214"/>
            <a:ext cx="6350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CD14E-C948-4238-95C1-5D3928859336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5" name="Picture 24" descr="A purple cone with a black background&#10;&#10;Description automatically generated">
            <a:extLst>
              <a:ext uri="{FF2B5EF4-FFF2-40B4-BE49-F238E27FC236}">
                <a16:creationId xmlns:a16="http://schemas.microsoft.com/office/drawing/2014/main" id="{79EFB4FF-12D2-D3A4-C956-8671958CCC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83" y="4088310"/>
            <a:ext cx="3386988" cy="2225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19C856F-D02F-D911-7DDC-2F264FF9D7A5}"/>
              </a:ext>
            </a:extLst>
          </p:cNvPr>
          <p:cNvSpPr/>
          <p:nvPr/>
        </p:nvSpPr>
        <p:spPr>
          <a:xfrm>
            <a:off x="3826605" y="1188040"/>
            <a:ext cx="2192083" cy="7759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 err="1"/>
              <a:t>Optimisation</a:t>
            </a:r>
            <a:r>
              <a:rPr lang="en-US" dirty="0"/>
              <a:t> of airspace situational awareness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F4CC631-0362-71ED-BD05-987ED93EAD21}"/>
              </a:ext>
            </a:extLst>
          </p:cNvPr>
          <p:cNvSpPr/>
          <p:nvPr/>
        </p:nvSpPr>
        <p:spPr>
          <a:xfrm>
            <a:off x="5089724" y="4974557"/>
            <a:ext cx="2073547" cy="7759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/>
              <a:t>Better use of available capacity,</a:t>
            </a:r>
          </a:p>
          <a:p>
            <a:pPr lvl="0" algn="ctr">
              <a:defRPr/>
            </a:pPr>
            <a:r>
              <a:rPr lang="en-US" dirty="0"/>
              <a:t>meeting of the challenges of demand waves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E903A70-DF07-34CA-FAE5-1808F580F731}"/>
              </a:ext>
            </a:extLst>
          </p:cNvPr>
          <p:cNvSpPr/>
          <p:nvPr/>
        </p:nvSpPr>
        <p:spPr>
          <a:xfrm>
            <a:off x="3226499" y="3536655"/>
            <a:ext cx="1505314" cy="7759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/>
              <a:t>Integration of new entrants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2" name="Graphic 31" descr="Badge 1 outline">
            <a:extLst>
              <a:ext uri="{FF2B5EF4-FFF2-40B4-BE49-F238E27FC236}">
                <a16:creationId xmlns:a16="http://schemas.microsoft.com/office/drawing/2014/main" id="{04BEE472-91FB-9754-E30E-94DCE420D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7181" y="2189485"/>
            <a:ext cx="464826" cy="464826"/>
          </a:xfrm>
          <a:prstGeom prst="rect">
            <a:avLst/>
          </a:prstGeom>
        </p:spPr>
      </p:pic>
      <p:pic>
        <p:nvPicPr>
          <p:cNvPr id="33" name="Graphic 32" descr="Badge outline">
            <a:extLst>
              <a:ext uri="{FF2B5EF4-FFF2-40B4-BE49-F238E27FC236}">
                <a16:creationId xmlns:a16="http://schemas.microsoft.com/office/drawing/2014/main" id="{E40A8BC0-7927-3334-E5DA-A8CCA4E928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55772" y="2163058"/>
            <a:ext cx="464400" cy="464400"/>
          </a:xfrm>
          <a:prstGeom prst="rect">
            <a:avLst/>
          </a:prstGeom>
        </p:spPr>
      </p:pic>
      <p:pic>
        <p:nvPicPr>
          <p:cNvPr id="34" name="Graphic 33" descr="Badge 3 outline">
            <a:extLst>
              <a:ext uri="{FF2B5EF4-FFF2-40B4-BE49-F238E27FC236}">
                <a16:creationId xmlns:a16="http://schemas.microsoft.com/office/drawing/2014/main" id="{0BF7A0F8-6EFA-EA11-C819-264AF29946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39878" y="3395366"/>
            <a:ext cx="464400" cy="464400"/>
          </a:xfrm>
          <a:prstGeom prst="rect">
            <a:avLst/>
          </a:prstGeom>
        </p:spPr>
      </p:pic>
      <p:pic>
        <p:nvPicPr>
          <p:cNvPr id="35" name="Graphic 34" descr="Badge 4 outline">
            <a:extLst>
              <a:ext uri="{FF2B5EF4-FFF2-40B4-BE49-F238E27FC236}">
                <a16:creationId xmlns:a16="http://schemas.microsoft.com/office/drawing/2014/main" id="{6B9EA115-B68E-913F-CC66-65E6D44D0A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96678" y="4125317"/>
            <a:ext cx="464400" cy="464400"/>
          </a:xfrm>
          <a:prstGeom prst="rect">
            <a:avLst/>
          </a:prstGeom>
        </p:spPr>
      </p:pic>
      <p:pic>
        <p:nvPicPr>
          <p:cNvPr id="36" name="Graphic 35" descr="Badge 5 outline">
            <a:extLst>
              <a:ext uri="{FF2B5EF4-FFF2-40B4-BE49-F238E27FC236}">
                <a16:creationId xmlns:a16="http://schemas.microsoft.com/office/drawing/2014/main" id="{1A9C6DC1-8B92-08F6-11F2-FB3959B10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03457" y="3386640"/>
            <a:ext cx="464400" cy="464400"/>
          </a:xfrm>
          <a:prstGeom prst="rect">
            <a:avLst/>
          </a:prstGeom>
        </p:spPr>
      </p:pic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1B24CF6A-632F-314B-25AB-194E5BCC4994}"/>
              </a:ext>
            </a:extLst>
          </p:cNvPr>
          <p:cNvSpPr/>
          <p:nvPr/>
        </p:nvSpPr>
        <p:spPr>
          <a:xfrm>
            <a:off x="485557" y="2474887"/>
            <a:ext cx="2188199" cy="1222145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5720" rIns="108000" bIns="45720" rtlCol="0" anchor="ctr"/>
          <a:lstStyle/>
          <a:p>
            <a:pPr marL="0" marR="0" lvl="1" indent="-447675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/>
                <a:ea typeface="Roboto"/>
                <a:cs typeface="Arial"/>
              </a:rPr>
              <a:t>Reduced ATC workload </a:t>
            </a:r>
          </a:p>
          <a:p>
            <a:pPr marL="0" marR="0" lvl="1" indent="-447675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Arial"/>
              </a:rPr>
              <a:t>Increased Capacity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8BD14B7-555E-1749-D968-8FFC3DF3C5E9}"/>
              </a:ext>
            </a:extLst>
          </p:cNvPr>
          <p:cNvSpPr/>
          <p:nvPr/>
        </p:nvSpPr>
        <p:spPr>
          <a:xfrm>
            <a:off x="9554326" y="2758822"/>
            <a:ext cx="2188199" cy="93821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5720" rIns="108000" bIns="45720" rtlCol="0" anchor="ctr"/>
          <a:lstStyle/>
          <a:p>
            <a:pPr marL="0" marR="0" lvl="1" indent="-447675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Arial"/>
              </a:rPr>
              <a:t>Environmental benefits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/>
              <a:ea typeface="Roboto"/>
              <a:cs typeface="Arial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43D161FE-D4BE-FEDC-1512-1DE223C1A7BB}"/>
              </a:ext>
            </a:extLst>
          </p:cNvPr>
          <p:cNvSpPr/>
          <p:nvPr/>
        </p:nvSpPr>
        <p:spPr>
          <a:xfrm>
            <a:off x="4965174" y="2907483"/>
            <a:ext cx="2309222" cy="82356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Benefits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93D3918C-855B-794D-0970-87FCD27D8C37}"/>
              </a:ext>
            </a:extLst>
          </p:cNvPr>
          <p:cNvSpPr/>
          <p:nvPr/>
        </p:nvSpPr>
        <p:spPr>
          <a:xfrm>
            <a:off x="4965174" y="2629581"/>
            <a:ext cx="2309222" cy="49903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TBO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1921985-56FC-EE2A-0B0B-07A1C58F68B6}"/>
              </a:ext>
            </a:extLst>
          </p:cNvPr>
          <p:cNvSpPr/>
          <p:nvPr/>
        </p:nvSpPr>
        <p:spPr>
          <a:xfrm flipH="1">
            <a:off x="7705725" y="-101708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CB5936-C5D9-F817-B555-D511C656857B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4" grpId="0" animBg="1"/>
      <p:bldP spid="31" grpId="0" animBg="1"/>
      <p:bldP spid="11" grpId="0"/>
      <p:bldP spid="10" grpId="0"/>
      <p:bldP spid="9" grpId="0"/>
      <p:bldP spid="7" grpId="0"/>
      <p:bldP spid="8" grpId="0"/>
      <p:bldP spid="24" grpId="0" animBg="1"/>
      <p:bldP spid="26" grpId="0" animBg="1"/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F2B02-4216-DBD9-1FA6-1AF67605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45A72B-2E95-AE3A-CC45-29D06DAD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4" b="20723"/>
          <a:stretch/>
        </p:blipFill>
        <p:spPr>
          <a:xfrm>
            <a:off x="-1" y="185440"/>
            <a:ext cx="12191999" cy="5623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DED8EE-FBB6-14F1-17D1-150C807FCED1}"/>
              </a:ext>
            </a:extLst>
          </p:cNvPr>
          <p:cNvSpPr/>
          <p:nvPr/>
        </p:nvSpPr>
        <p:spPr>
          <a:xfrm>
            <a:off x="-1" y="185440"/>
            <a:ext cx="12191991" cy="570499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8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9765B35F-7D89-413E-08C1-90657D8BB78E}"/>
              </a:ext>
            </a:extLst>
          </p:cNvPr>
          <p:cNvSpPr/>
          <p:nvPr/>
        </p:nvSpPr>
        <p:spPr>
          <a:xfrm rot="16990719" flipH="1">
            <a:off x="3027999" y="-4033430"/>
            <a:ext cx="3232321" cy="9284318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1851 w 6500244"/>
              <a:gd name="connsiteY0" fmla="*/ 0 h 638461"/>
              <a:gd name="connsiteX1" fmla="*/ 4715895 w 6500244"/>
              <a:gd name="connsiteY1" fmla="*/ 0 h 638461"/>
              <a:gd name="connsiteX2" fmla="*/ 4718229 w 6500244"/>
              <a:gd name="connsiteY2" fmla="*/ 0 h 638461"/>
              <a:gd name="connsiteX3" fmla="*/ 6500244 w 6500244"/>
              <a:gd name="connsiteY3" fmla="*/ 7369 h 638461"/>
              <a:gd name="connsiteX4" fmla="*/ 4718229 w 6500244"/>
              <a:gd name="connsiteY4" fmla="*/ 636127 h 638461"/>
              <a:gd name="connsiteX5" fmla="*/ 4718229 w 6500244"/>
              <a:gd name="connsiteY5" fmla="*/ 638461 h 638461"/>
              <a:gd name="connsiteX6" fmla="*/ 4715895 w 6500244"/>
              <a:gd name="connsiteY6" fmla="*/ 638461 h 638461"/>
              <a:gd name="connsiteX7" fmla="*/ 0 w 6500244"/>
              <a:gd name="connsiteY7" fmla="*/ 581694 h 638461"/>
              <a:gd name="connsiteX8" fmla="*/ 1851 w 6500244"/>
              <a:gd name="connsiteY8" fmla="*/ 0 h 638461"/>
              <a:gd name="connsiteX0" fmla="*/ 8584 w 6506977"/>
              <a:gd name="connsiteY0" fmla="*/ 0 h 638461"/>
              <a:gd name="connsiteX1" fmla="*/ 4722628 w 6506977"/>
              <a:gd name="connsiteY1" fmla="*/ 0 h 638461"/>
              <a:gd name="connsiteX2" fmla="*/ 4724962 w 6506977"/>
              <a:gd name="connsiteY2" fmla="*/ 0 h 638461"/>
              <a:gd name="connsiteX3" fmla="*/ 6506977 w 6506977"/>
              <a:gd name="connsiteY3" fmla="*/ 7369 h 638461"/>
              <a:gd name="connsiteX4" fmla="*/ 4724962 w 6506977"/>
              <a:gd name="connsiteY4" fmla="*/ 636127 h 638461"/>
              <a:gd name="connsiteX5" fmla="*/ 4724962 w 6506977"/>
              <a:gd name="connsiteY5" fmla="*/ 638461 h 638461"/>
              <a:gd name="connsiteX6" fmla="*/ 4722628 w 6506977"/>
              <a:gd name="connsiteY6" fmla="*/ 638461 h 638461"/>
              <a:gd name="connsiteX7" fmla="*/ 0 w 6506977"/>
              <a:gd name="connsiteY7" fmla="*/ 505085 h 638461"/>
              <a:gd name="connsiteX8" fmla="*/ 8584 w 6506977"/>
              <a:gd name="connsiteY8" fmla="*/ 0 h 638461"/>
              <a:gd name="connsiteX0" fmla="*/ 8584 w 6506977"/>
              <a:gd name="connsiteY0" fmla="*/ 0 h 638461"/>
              <a:gd name="connsiteX1" fmla="*/ 4722628 w 6506977"/>
              <a:gd name="connsiteY1" fmla="*/ 0 h 638461"/>
              <a:gd name="connsiteX2" fmla="*/ 4724962 w 6506977"/>
              <a:gd name="connsiteY2" fmla="*/ 0 h 638461"/>
              <a:gd name="connsiteX3" fmla="*/ 6506977 w 6506977"/>
              <a:gd name="connsiteY3" fmla="*/ 7369 h 638461"/>
              <a:gd name="connsiteX4" fmla="*/ 4724962 w 6506977"/>
              <a:gd name="connsiteY4" fmla="*/ 636127 h 638461"/>
              <a:gd name="connsiteX5" fmla="*/ 4724962 w 6506977"/>
              <a:gd name="connsiteY5" fmla="*/ 638461 h 638461"/>
              <a:gd name="connsiteX6" fmla="*/ 4809408 w 6506977"/>
              <a:gd name="connsiteY6" fmla="*/ 604983 h 638461"/>
              <a:gd name="connsiteX7" fmla="*/ 0 w 6506977"/>
              <a:gd name="connsiteY7" fmla="*/ 505085 h 638461"/>
              <a:gd name="connsiteX8" fmla="*/ 8584 w 6506977"/>
              <a:gd name="connsiteY8" fmla="*/ 0 h 638461"/>
              <a:gd name="connsiteX0" fmla="*/ 8584 w 6506977"/>
              <a:gd name="connsiteY0" fmla="*/ 0 h 649109"/>
              <a:gd name="connsiteX1" fmla="*/ 4722628 w 6506977"/>
              <a:gd name="connsiteY1" fmla="*/ 0 h 649109"/>
              <a:gd name="connsiteX2" fmla="*/ 4724962 w 6506977"/>
              <a:gd name="connsiteY2" fmla="*/ 0 h 649109"/>
              <a:gd name="connsiteX3" fmla="*/ 6506977 w 6506977"/>
              <a:gd name="connsiteY3" fmla="*/ 7369 h 649109"/>
              <a:gd name="connsiteX4" fmla="*/ 4724962 w 6506977"/>
              <a:gd name="connsiteY4" fmla="*/ 636127 h 649109"/>
              <a:gd name="connsiteX5" fmla="*/ 4724962 w 6506977"/>
              <a:gd name="connsiteY5" fmla="*/ 638461 h 649109"/>
              <a:gd name="connsiteX6" fmla="*/ 4504043 w 6506977"/>
              <a:gd name="connsiteY6" fmla="*/ 649109 h 649109"/>
              <a:gd name="connsiteX7" fmla="*/ 0 w 6506977"/>
              <a:gd name="connsiteY7" fmla="*/ 505085 h 649109"/>
              <a:gd name="connsiteX8" fmla="*/ 8584 w 6506977"/>
              <a:gd name="connsiteY8" fmla="*/ 0 h 64910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4724962 w 6506977"/>
              <a:gd name="connsiteY4" fmla="*/ 636127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5008962 w 6506977"/>
              <a:gd name="connsiteY4" fmla="*/ 634180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659189"/>
              <a:gd name="connsiteX1" fmla="*/ 4722628 w 6506977"/>
              <a:gd name="connsiteY1" fmla="*/ 0 h 659189"/>
              <a:gd name="connsiteX2" fmla="*/ 4724962 w 6506977"/>
              <a:gd name="connsiteY2" fmla="*/ 0 h 659189"/>
              <a:gd name="connsiteX3" fmla="*/ 6506977 w 6506977"/>
              <a:gd name="connsiteY3" fmla="*/ 7369 h 659189"/>
              <a:gd name="connsiteX4" fmla="*/ 4830413 w 6506977"/>
              <a:gd name="connsiteY4" fmla="*/ 598954 h 659189"/>
              <a:gd name="connsiteX5" fmla="*/ 4748066 w 6506977"/>
              <a:gd name="connsiteY5" fmla="*/ 659189 h 659189"/>
              <a:gd name="connsiteX6" fmla="*/ 4504043 w 6506977"/>
              <a:gd name="connsiteY6" fmla="*/ 649109 h 659189"/>
              <a:gd name="connsiteX7" fmla="*/ 0 w 6506977"/>
              <a:gd name="connsiteY7" fmla="*/ 505085 h 659189"/>
              <a:gd name="connsiteX8" fmla="*/ 8584 w 6506977"/>
              <a:gd name="connsiteY8" fmla="*/ 0 h 659189"/>
              <a:gd name="connsiteX0" fmla="*/ 8584 w 6506977"/>
              <a:gd name="connsiteY0" fmla="*/ 0 h 715433"/>
              <a:gd name="connsiteX1" fmla="*/ 4722628 w 6506977"/>
              <a:gd name="connsiteY1" fmla="*/ 0 h 715433"/>
              <a:gd name="connsiteX2" fmla="*/ 4724962 w 6506977"/>
              <a:gd name="connsiteY2" fmla="*/ 0 h 715433"/>
              <a:gd name="connsiteX3" fmla="*/ 6506977 w 6506977"/>
              <a:gd name="connsiteY3" fmla="*/ 7369 h 715433"/>
              <a:gd name="connsiteX4" fmla="*/ 4830413 w 6506977"/>
              <a:gd name="connsiteY4" fmla="*/ 598954 h 715433"/>
              <a:gd name="connsiteX5" fmla="*/ 4748066 w 6506977"/>
              <a:gd name="connsiteY5" fmla="*/ 659189 h 715433"/>
              <a:gd name="connsiteX6" fmla="*/ 3808090 w 6506977"/>
              <a:gd name="connsiteY6" fmla="*/ 715433 h 715433"/>
              <a:gd name="connsiteX7" fmla="*/ 0 w 6506977"/>
              <a:gd name="connsiteY7" fmla="*/ 505085 h 715433"/>
              <a:gd name="connsiteX8" fmla="*/ 8584 w 6506977"/>
              <a:gd name="connsiteY8" fmla="*/ 0 h 715433"/>
              <a:gd name="connsiteX0" fmla="*/ 8584 w 6506977"/>
              <a:gd name="connsiteY0" fmla="*/ 0 h 715433"/>
              <a:gd name="connsiteX1" fmla="*/ 4722628 w 6506977"/>
              <a:gd name="connsiteY1" fmla="*/ 0 h 715433"/>
              <a:gd name="connsiteX2" fmla="*/ 4724962 w 6506977"/>
              <a:gd name="connsiteY2" fmla="*/ 0 h 715433"/>
              <a:gd name="connsiteX3" fmla="*/ 6506977 w 6506977"/>
              <a:gd name="connsiteY3" fmla="*/ 7369 h 715433"/>
              <a:gd name="connsiteX4" fmla="*/ 4830413 w 6506977"/>
              <a:gd name="connsiteY4" fmla="*/ 598954 h 715433"/>
              <a:gd name="connsiteX5" fmla="*/ 4214569 w 6506977"/>
              <a:gd name="connsiteY5" fmla="*/ 682681 h 715433"/>
              <a:gd name="connsiteX6" fmla="*/ 3808090 w 6506977"/>
              <a:gd name="connsiteY6" fmla="*/ 715433 h 715433"/>
              <a:gd name="connsiteX7" fmla="*/ 0 w 6506977"/>
              <a:gd name="connsiteY7" fmla="*/ 505085 h 715433"/>
              <a:gd name="connsiteX8" fmla="*/ 8584 w 6506977"/>
              <a:gd name="connsiteY8" fmla="*/ 0 h 715433"/>
              <a:gd name="connsiteX0" fmla="*/ 8584 w 6443833"/>
              <a:gd name="connsiteY0" fmla="*/ 0 h 715433"/>
              <a:gd name="connsiteX1" fmla="*/ 4722628 w 6443833"/>
              <a:gd name="connsiteY1" fmla="*/ 0 h 715433"/>
              <a:gd name="connsiteX2" fmla="*/ 4724962 w 6443833"/>
              <a:gd name="connsiteY2" fmla="*/ 0 h 715433"/>
              <a:gd name="connsiteX3" fmla="*/ 6443833 w 6443833"/>
              <a:gd name="connsiteY3" fmla="*/ 32515 h 715433"/>
              <a:gd name="connsiteX4" fmla="*/ 4830413 w 6443833"/>
              <a:gd name="connsiteY4" fmla="*/ 598954 h 715433"/>
              <a:gd name="connsiteX5" fmla="*/ 4214569 w 6443833"/>
              <a:gd name="connsiteY5" fmla="*/ 682681 h 715433"/>
              <a:gd name="connsiteX6" fmla="*/ 3808090 w 6443833"/>
              <a:gd name="connsiteY6" fmla="*/ 715433 h 715433"/>
              <a:gd name="connsiteX7" fmla="*/ 0 w 6443833"/>
              <a:gd name="connsiteY7" fmla="*/ 505085 h 715433"/>
              <a:gd name="connsiteX8" fmla="*/ 8584 w 6443833"/>
              <a:gd name="connsiteY8" fmla="*/ 0 h 715433"/>
              <a:gd name="connsiteX0" fmla="*/ 8584 w 6443833"/>
              <a:gd name="connsiteY0" fmla="*/ 0 h 715433"/>
              <a:gd name="connsiteX1" fmla="*/ 4722628 w 6443833"/>
              <a:gd name="connsiteY1" fmla="*/ 0 h 715433"/>
              <a:gd name="connsiteX2" fmla="*/ 5431552 w 6443833"/>
              <a:gd name="connsiteY2" fmla="*/ 13657 h 715433"/>
              <a:gd name="connsiteX3" fmla="*/ 6443833 w 6443833"/>
              <a:gd name="connsiteY3" fmla="*/ 32515 h 715433"/>
              <a:gd name="connsiteX4" fmla="*/ 4830413 w 6443833"/>
              <a:gd name="connsiteY4" fmla="*/ 598954 h 715433"/>
              <a:gd name="connsiteX5" fmla="*/ 4214569 w 6443833"/>
              <a:gd name="connsiteY5" fmla="*/ 682681 h 715433"/>
              <a:gd name="connsiteX6" fmla="*/ 3808090 w 6443833"/>
              <a:gd name="connsiteY6" fmla="*/ 715433 h 715433"/>
              <a:gd name="connsiteX7" fmla="*/ 0 w 6443833"/>
              <a:gd name="connsiteY7" fmla="*/ 505085 h 715433"/>
              <a:gd name="connsiteX8" fmla="*/ 8584 w 6443833"/>
              <a:gd name="connsiteY8" fmla="*/ 0 h 715433"/>
              <a:gd name="connsiteX0" fmla="*/ 0 w 6435249"/>
              <a:gd name="connsiteY0" fmla="*/ 0 h 715433"/>
              <a:gd name="connsiteX1" fmla="*/ 4714044 w 6435249"/>
              <a:gd name="connsiteY1" fmla="*/ 0 h 715433"/>
              <a:gd name="connsiteX2" fmla="*/ 5422968 w 6435249"/>
              <a:gd name="connsiteY2" fmla="*/ 13657 h 715433"/>
              <a:gd name="connsiteX3" fmla="*/ 6435249 w 6435249"/>
              <a:gd name="connsiteY3" fmla="*/ 32515 h 715433"/>
              <a:gd name="connsiteX4" fmla="*/ 4821829 w 6435249"/>
              <a:gd name="connsiteY4" fmla="*/ 598954 h 715433"/>
              <a:gd name="connsiteX5" fmla="*/ 4205985 w 6435249"/>
              <a:gd name="connsiteY5" fmla="*/ 682681 h 715433"/>
              <a:gd name="connsiteX6" fmla="*/ 3799506 w 6435249"/>
              <a:gd name="connsiteY6" fmla="*/ 715433 h 715433"/>
              <a:gd name="connsiteX7" fmla="*/ 3475300 w 6435249"/>
              <a:gd name="connsiteY7" fmla="*/ 697492 h 715433"/>
              <a:gd name="connsiteX8" fmla="*/ 0 w 6435249"/>
              <a:gd name="connsiteY8" fmla="*/ 0 h 715433"/>
              <a:gd name="connsiteX0" fmla="*/ 1462788 w 2959949"/>
              <a:gd name="connsiteY0" fmla="*/ 179274 h 715433"/>
              <a:gd name="connsiteX1" fmla="*/ 1238744 w 2959949"/>
              <a:gd name="connsiteY1" fmla="*/ 0 h 715433"/>
              <a:gd name="connsiteX2" fmla="*/ 1947668 w 2959949"/>
              <a:gd name="connsiteY2" fmla="*/ 13657 h 715433"/>
              <a:gd name="connsiteX3" fmla="*/ 2959949 w 2959949"/>
              <a:gd name="connsiteY3" fmla="*/ 32515 h 715433"/>
              <a:gd name="connsiteX4" fmla="*/ 1346529 w 2959949"/>
              <a:gd name="connsiteY4" fmla="*/ 598954 h 715433"/>
              <a:gd name="connsiteX5" fmla="*/ 730685 w 2959949"/>
              <a:gd name="connsiteY5" fmla="*/ 682681 h 715433"/>
              <a:gd name="connsiteX6" fmla="*/ 324206 w 2959949"/>
              <a:gd name="connsiteY6" fmla="*/ 715433 h 715433"/>
              <a:gd name="connsiteX7" fmla="*/ 0 w 2959949"/>
              <a:gd name="connsiteY7" fmla="*/ 697492 h 715433"/>
              <a:gd name="connsiteX8" fmla="*/ 1462788 w 2959949"/>
              <a:gd name="connsiteY8" fmla="*/ 179274 h 715433"/>
              <a:gd name="connsiteX0" fmla="*/ 1462788 w 2959949"/>
              <a:gd name="connsiteY0" fmla="*/ 165617 h 701776"/>
              <a:gd name="connsiteX1" fmla="*/ 1725338 w 2959949"/>
              <a:gd name="connsiteY1" fmla="*/ 77551 h 701776"/>
              <a:gd name="connsiteX2" fmla="*/ 1947668 w 2959949"/>
              <a:gd name="connsiteY2" fmla="*/ 0 h 701776"/>
              <a:gd name="connsiteX3" fmla="*/ 2959949 w 2959949"/>
              <a:gd name="connsiteY3" fmla="*/ 18858 h 701776"/>
              <a:gd name="connsiteX4" fmla="*/ 1346529 w 2959949"/>
              <a:gd name="connsiteY4" fmla="*/ 585297 h 701776"/>
              <a:gd name="connsiteX5" fmla="*/ 730685 w 2959949"/>
              <a:gd name="connsiteY5" fmla="*/ 669024 h 701776"/>
              <a:gd name="connsiteX6" fmla="*/ 324206 w 2959949"/>
              <a:gd name="connsiteY6" fmla="*/ 701776 h 701776"/>
              <a:gd name="connsiteX7" fmla="*/ 0 w 2959949"/>
              <a:gd name="connsiteY7" fmla="*/ 683835 h 701776"/>
              <a:gd name="connsiteX8" fmla="*/ 1462788 w 2959949"/>
              <a:gd name="connsiteY8" fmla="*/ 165617 h 70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9949" h="701776">
                <a:moveTo>
                  <a:pt x="1462788" y="165617"/>
                </a:moveTo>
                <a:lnTo>
                  <a:pt x="1725338" y="77551"/>
                </a:lnTo>
                <a:lnTo>
                  <a:pt x="1947668" y="0"/>
                </a:lnTo>
                <a:lnTo>
                  <a:pt x="2959949" y="18858"/>
                </a:lnTo>
                <a:lnTo>
                  <a:pt x="1346529" y="585297"/>
                </a:lnTo>
                <a:lnTo>
                  <a:pt x="730685" y="669024"/>
                </a:lnTo>
                <a:lnTo>
                  <a:pt x="324206" y="701776"/>
                </a:lnTo>
                <a:lnTo>
                  <a:pt x="0" y="683835"/>
                </a:lnTo>
                <a:lnTo>
                  <a:pt x="1462788" y="165617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97718F-1696-E494-9E00-0E4FC7A60E97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27D03F-F7E6-7D0C-8903-FC1EBC6E0BBD}"/>
              </a:ext>
            </a:extLst>
          </p:cNvPr>
          <p:cNvSpPr/>
          <p:nvPr/>
        </p:nvSpPr>
        <p:spPr>
          <a:xfrm>
            <a:off x="0" y="0"/>
            <a:ext cx="12192000" cy="192504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917BC-2B74-DC47-CF2B-45750B2FF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D5CFC-183E-4F08-BF49-E48A66B372C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772D3F-B172-7DB8-9465-AA3F3B315FA5}"/>
              </a:ext>
            </a:extLst>
          </p:cNvPr>
          <p:cNvSpPr txBox="1"/>
          <p:nvPr/>
        </p:nvSpPr>
        <p:spPr>
          <a:xfrm>
            <a:off x="4192327" y="6393810"/>
            <a:ext cx="28958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S over-interrogation on 2 March 2023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A4C09D6B-D787-D31F-C322-1E47A1DB1C0D}"/>
              </a:ext>
            </a:extLst>
          </p:cNvPr>
          <p:cNvSpPr/>
          <p:nvPr/>
        </p:nvSpPr>
        <p:spPr>
          <a:xfrm flipH="1">
            <a:off x="7705725" y="187054"/>
            <a:ext cx="4486266" cy="746395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8461">
                <a:moveTo>
                  <a:pt x="0" y="0"/>
                </a:moveTo>
                <a:lnTo>
                  <a:pt x="4714044" y="0"/>
                </a:lnTo>
                <a:lnTo>
                  <a:pt x="4716378" y="0"/>
                </a:lnTo>
                <a:lnTo>
                  <a:pt x="6498393" y="7369"/>
                </a:lnTo>
                <a:lnTo>
                  <a:pt x="4716378" y="636127"/>
                </a:lnTo>
                <a:lnTo>
                  <a:pt x="4716378" y="638461"/>
                </a:lnTo>
                <a:lnTo>
                  <a:pt x="4714044" y="638461"/>
                </a:lnTo>
                <a:lnTo>
                  <a:pt x="0" y="63846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F1DD2AB-F2DF-DFFD-678F-B033EA9A33E1}"/>
              </a:ext>
            </a:extLst>
          </p:cNvPr>
          <p:cNvSpPr/>
          <p:nvPr/>
        </p:nvSpPr>
        <p:spPr>
          <a:xfrm>
            <a:off x="-4" y="185440"/>
            <a:ext cx="10575762" cy="925706"/>
          </a:xfrm>
          <a:custGeom>
            <a:avLst/>
            <a:gdLst>
              <a:gd name="connsiteX0" fmla="*/ 0 w 5352505"/>
              <a:gd name="connsiteY0" fmla="*/ 0 h 638461"/>
              <a:gd name="connsiteX1" fmla="*/ 4714044 w 5352505"/>
              <a:gd name="connsiteY1" fmla="*/ 0 h 638461"/>
              <a:gd name="connsiteX2" fmla="*/ 4716378 w 5352505"/>
              <a:gd name="connsiteY2" fmla="*/ 0 h 638461"/>
              <a:gd name="connsiteX3" fmla="*/ 5352505 w 5352505"/>
              <a:gd name="connsiteY3" fmla="*/ 0 h 638461"/>
              <a:gd name="connsiteX4" fmla="*/ 4716378 w 5352505"/>
              <a:gd name="connsiteY4" fmla="*/ 636127 h 638461"/>
              <a:gd name="connsiteX5" fmla="*/ 4716378 w 5352505"/>
              <a:gd name="connsiteY5" fmla="*/ 638461 h 638461"/>
              <a:gd name="connsiteX6" fmla="*/ 4714044 w 5352505"/>
              <a:gd name="connsiteY6" fmla="*/ 638461 h 638461"/>
              <a:gd name="connsiteX7" fmla="*/ 0 w 5352505"/>
              <a:gd name="connsiteY7" fmla="*/ 638461 h 638461"/>
              <a:gd name="connsiteX0" fmla="*/ 0 w 6498393"/>
              <a:gd name="connsiteY0" fmla="*/ 0 h 638461"/>
              <a:gd name="connsiteX1" fmla="*/ 4714044 w 6498393"/>
              <a:gd name="connsiteY1" fmla="*/ 0 h 638461"/>
              <a:gd name="connsiteX2" fmla="*/ 4716378 w 6498393"/>
              <a:gd name="connsiteY2" fmla="*/ 0 h 638461"/>
              <a:gd name="connsiteX3" fmla="*/ 6498393 w 6498393"/>
              <a:gd name="connsiteY3" fmla="*/ 7369 h 638461"/>
              <a:gd name="connsiteX4" fmla="*/ 4716378 w 6498393"/>
              <a:gd name="connsiteY4" fmla="*/ 636127 h 638461"/>
              <a:gd name="connsiteX5" fmla="*/ 4716378 w 6498393"/>
              <a:gd name="connsiteY5" fmla="*/ 638461 h 638461"/>
              <a:gd name="connsiteX6" fmla="*/ 4714044 w 6498393"/>
              <a:gd name="connsiteY6" fmla="*/ 638461 h 638461"/>
              <a:gd name="connsiteX7" fmla="*/ 0 w 6498393"/>
              <a:gd name="connsiteY7" fmla="*/ 638461 h 638461"/>
              <a:gd name="connsiteX8" fmla="*/ 0 w 6498393"/>
              <a:gd name="connsiteY8" fmla="*/ 0 h 638461"/>
              <a:gd name="connsiteX0" fmla="*/ 0 w 6498393"/>
              <a:gd name="connsiteY0" fmla="*/ 990 h 639451"/>
              <a:gd name="connsiteX1" fmla="*/ 4714044 w 6498393"/>
              <a:gd name="connsiteY1" fmla="*/ 990 h 639451"/>
              <a:gd name="connsiteX2" fmla="*/ 4716378 w 6498393"/>
              <a:gd name="connsiteY2" fmla="*/ 990 h 639451"/>
              <a:gd name="connsiteX3" fmla="*/ 6498393 w 6498393"/>
              <a:gd name="connsiteY3" fmla="*/ 0 h 639451"/>
              <a:gd name="connsiteX4" fmla="*/ 4716378 w 6498393"/>
              <a:gd name="connsiteY4" fmla="*/ 637117 h 639451"/>
              <a:gd name="connsiteX5" fmla="*/ 4716378 w 6498393"/>
              <a:gd name="connsiteY5" fmla="*/ 639451 h 639451"/>
              <a:gd name="connsiteX6" fmla="*/ 4714044 w 6498393"/>
              <a:gd name="connsiteY6" fmla="*/ 639451 h 639451"/>
              <a:gd name="connsiteX7" fmla="*/ 0 w 6498393"/>
              <a:gd name="connsiteY7" fmla="*/ 639451 h 639451"/>
              <a:gd name="connsiteX8" fmla="*/ 0 w 6498393"/>
              <a:gd name="connsiteY8" fmla="*/ 990 h 63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8393" h="639451">
                <a:moveTo>
                  <a:pt x="0" y="990"/>
                </a:moveTo>
                <a:lnTo>
                  <a:pt x="4714044" y="990"/>
                </a:lnTo>
                <a:lnTo>
                  <a:pt x="4716378" y="990"/>
                </a:lnTo>
                <a:lnTo>
                  <a:pt x="6498393" y="0"/>
                </a:lnTo>
                <a:lnTo>
                  <a:pt x="4716378" y="637117"/>
                </a:lnTo>
                <a:lnTo>
                  <a:pt x="4716378" y="639451"/>
                </a:lnTo>
                <a:lnTo>
                  <a:pt x="4714044" y="639451"/>
                </a:lnTo>
                <a:lnTo>
                  <a:pt x="0" y="639451"/>
                </a:lnTo>
                <a:lnTo>
                  <a:pt x="0" y="9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B4E15-7C1B-6DCD-2644-8C608F28E880}"/>
              </a:ext>
            </a:extLst>
          </p:cNvPr>
          <p:cNvSpPr txBox="1"/>
          <p:nvPr/>
        </p:nvSpPr>
        <p:spPr>
          <a:xfrm>
            <a:off x="326571" y="404886"/>
            <a:ext cx="77042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rgbClr val="1F4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En-route ATCO Productivity expected to double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0F4AA8-5627-41AA-B019-79896E87581B}"/>
              </a:ext>
            </a:extLst>
          </p:cNvPr>
          <p:cNvSpPr/>
          <p:nvPr/>
        </p:nvSpPr>
        <p:spPr>
          <a:xfrm rot="746136" flipH="1">
            <a:off x="127686" y="-2342824"/>
            <a:ext cx="18000" cy="6552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73C34D-01A5-02C0-9B7A-04FB12DE475E}"/>
              </a:ext>
            </a:extLst>
          </p:cNvPr>
          <p:cNvSpPr/>
          <p:nvPr/>
        </p:nvSpPr>
        <p:spPr>
          <a:xfrm>
            <a:off x="-4" y="0"/>
            <a:ext cx="12192004" cy="185440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78D53A10-A744-1243-78C9-D20B2BF8B6AD}"/>
              </a:ext>
            </a:extLst>
          </p:cNvPr>
          <p:cNvSpPr/>
          <p:nvPr/>
        </p:nvSpPr>
        <p:spPr>
          <a:xfrm>
            <a:off x="7683543" y="1967949"/>
            <a:ext cx="4213595" cy="1598954"/>
          </a:xfrm>
          <a:prstGeom prst="roundRect">
            <a:avLst/>
          </a:prstGeom>
          <a:solidFill>
            <a:srgbClr val="002060"/>
          </a:soli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40" tIns="45720" rIns="91440" bIns="45720" rtlCol="0" anchor="ctr"/>
          <a:lstStyle/>
          <a:p>
            <a:pPr marL="457200" indent="0" algn="ctr">
              <a:lnSpc>
                <a:spcPct val="90000"/>
              </a:lnSpc>
              <a:spcBef>
                <a:spcPts val="500"/>
              </a:spcBef>
              <a:buNone/>
              <a:tabLst>
                <a:tab pos="226695" algn="l"/>
              </a:tabLst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working time to process 100 flights (current vs 2040):</a:t>
            </a:r>
          </a:p>
          <a:p>
            <a:pPr marL="457200" indent="0" algn="ctr">
              <a:lnSpc>
                <a:spcPct val="90000"/>
              </a:lnSpc>
              <a:spcBef>
                <a:spcPts val="500"/>
              </a:spcBef>
              <a:buNone/>
              <a:tabLst>
                <a:tab pos="226695" algn="l"/>
              </a:tabLs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by ~50%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6C13C7C9-0187-5F36-94E0-8C20B97D2BEA}"/>
              </a:ext>
            </a:extLst>
          </p:cNvPr>
          <p:cNvSpPr/>
          <p:nvPr/>
        </p:nvSpPr>
        <p:spPr>
          <a:xfrm>
            <a:off x="7683544" y="3833109"/>
            <a:ext cx="4213594" cy="1881891"/>
          </a:xfrm>
          <a:prstGeom prst="roundRect">
            <a:avLst/>
          </a:prstGeom>
          <a:solidFill>
            <a:srgbClr val="002060"/>
          </a:soli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40" tIns="45720" rIns="91440" bIns="45720" rtlCol="0" anchor="ctr"/>
          <a:lstStyle/>
          <a:p>
            <a:pPr marL="457200"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26695" algn="l"/>
              </a:tabLst>
            </a:pPr>
            <a:r>
              <a:rPr lang="en-GB" sz="2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sector capacity increase:</a:t>
            </a:r>
          </a:p>
          <a:p>
            <a:pPr marL="800100" algn="ctr">
              <a:lnSpc>
                <a:spcPct val="90000"/>
              </a:lnSpc>
              <a:spcBef>
                <a:spcPts val="500"/>
              </a:spcBef>
              <a:tabLst>
                <a:tab pos="226695" algn="l"/>
              </a:tabLst>
            </a:pPr>
            <a:r>
              <a:rPr lang="en-GB" sz="2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flights/hour </a:t>
            </a: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(current) </a:t>
            </a:r>
            <a:r>
              <a:rPr lang="en-GB" sz="2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97 flights/hour </a:t>
            </a: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(2040)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0FDF3-A09D-72EA-E6A9-467E9EB2B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87795"/>
            <a:ext cx="6653123" cy="4333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9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12" grpId="0" animBg="1"/>
      <p:bldP spid="19" grpId="0"/>
      <p:bldP spid="2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CORPORATE-template-2019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genda NMB-NDOP-NDTECH Chair teams coordination - 11 March 2021-UPDATED.pptx" id="{495446F6-5D48-4446-808E-38D9AABBA0EC}" vid="{ADD3CB6E-9AFF-434A-B05F-CBA1B153B0C8}"/>
    </a:ext>
  </a:extLst>
</a:theme>
</file>

<file path=ppt/theme/theme2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isteriel_marianne" id="{5F0B8B09-9A99-4083-B883-79F2388C6E1D}" vid="{F8005780-5DEF-4BE0-805B-EA49FB1EABC6}"/>
    </a:ext>
  </a:extLst>
</a:theme>
</file>

<file path=ppt/theme/theme3.xml><?xml version="1.0" encoding="utf-8"?>
<a:theme xmlns:a="http://schemas.openxmlformats.org/drawingml/2006/main" name="1_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isteriel_marianne" id="{5F0B8B09-9A99-4083-B883-79F2388C6E1D}" vid="{F8005780-5DEF-4BE0-805B-EA49FB1EABC6}"/>
    </a:ext>
  </a:extLst>
</a:theme>
</file>

<file path=ppt/theme/theme4.xml><?xml version="1.0" encoding="utf-8"?>
<a:theme xmlns:a="http://schemas.openxmlformats.org/drawingml/2006/main" name="7_CORPORATE-template-2019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genda NMB-NDOP-NDTECH Chair teams coordination - 11 March 2021-UPDATED.pptx" id="{495446F6-5D48-4446-808E-38D9AABBA0EC}" vid="{ADD3CB6E-9AFF-434A-B05F-CBA1B153B0C8}"/>
    </a:ext>
  </a:extLst>
</a:theme>
</file>

<file path=ppt/theme/theme5.xml><?xml version="1.0" encoding="utf-8"?>
<a:theme xmlns:a="http://schemas.openxmlformats.org/drawingml/2006/main" name="10_CORPORATE-template-201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genda NMB-NDOP-NDTECH Chair teams coordination - 11 March 2021-UPDATED.pptx" id="{495446F6-5D48-4446-808E-38D9AABBA0EC}" vid="{ADD3CB6E-9AFF-434A-B05F-CBA1B153B0C8}"/>
    </a:ext>
  </a:extLst>
</a:theme>
</file>

<file path=ppt/theme/theme6.xml><?xml version="1.0" encoding="utf-8"?>
<a:theme xmlns:a="http://schemas.openxmlformats.org/drawingml/2006/main" name="3_CORPORATE-template-201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 CORPORATE PPT Template.pptx" id="{D77DDF82-C2B9-4D1F-8B3E-C2E52E9F0F53}" vid="{69F4AB76-7CCA-463E-9E99-3172E2EE8B45}"/>
    </a:ext>
  </a:extLst>
</a:theme>
</file>

<file path=ppt/theme/theme7.xml><?xml version="1.0" encoding="utf-8"?>
<a:theme xmlns:a="http://schemas.openxmlformats.org/drawingml/2006/main" name="1_CORPORATE-template-201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 CORPORATE PPT Template.potx" id="{A10E7BA1-BDFE-4F57-831F-2FA23FF56E26}" vid="{B23A18C3-B9D2-436D-A799-8C30E0A08453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d79598d-d0e1-4a25-b150-521024debd90">
      <UserInfo>
        <DisplayName>LEIJSEN Catherine</DisplayName>
        <AccountId>26</AccountId>
        <AccountType/>
      </UserInfo>
      <UserInfo>
        <DisplayName>BUCUROIU Razvan</DisplayName>
        <AccountId>25</AccountId>
        <AccountType/>
      </UserInfo>
      <UserInfo>
        <DisplayName>BOSMAN Paul</DisplayName>
        <AccountId>20</AccountId>
        <AccountType/>
      </UserInfo>
      <UserInfo>
        <DisplayName>MOORE Steven</DisplayName>
        <AccountId>13</AccountId>
        <AccountType/>
      </UserInfo>
      <UserInfo>
        <DisplayName>LICU Antonio</DisplayName>
        <AccountId>18</AccountId>
        <AccountType/>
      </UserInfo>
      <UserInfo>
        <DisplayName>SIMOENS Rik</DisplayName>
        <AccountId>33</AccountId>
        <AccountType/>
      </UserInfo>
      <UserInfo>
        <DisplayName>DERMONT Hendrik</DisplayName>
        <AccountId>22</AccountId>
        <AccountType/>
      </UserInfo>
      <UserInfo>
        <DisplayName>ALFARO OLIVE Oscar</DisplayName>
        <AccountId>37</AccountId>
        <AccountType/>
      </UserInfo>
      <UserInfo>
        <DisplayName>CORNET Marine</DisplayName>
        <AccountId>62</AccountId>
        <AccountType/>
      </UserInfo>
      <UserInfo>
        <DisplayName>THOMAS Kenneth</DisplayName>
        <AccountId>15</AccountId>
        <AccountType/>
      </UserInfo>
      <UserInfo>
        <DisplayName>Arnould Michel</DisplayName>
        <AccountId>19</AccountId>
        <AccountType/>
      </UserInfo>
      <UserInfo>
        <DisplayName>VIGLIANI Enrico</DisplayName>
        <AccountId>40</AccountId>
        <AccountType/>
      </UserInfo>
      <UserInfo>
        <DisplayName>TREVE Vincent</DisplayName>
        <AccountId>24</AccountId>
        <AccountType/>
      </UserInfo>
      <UserInfo>
        <DisplayName>KJAER-HANSEN Johan</DisplayName>
        <AccountId>83</AccountId>
        <AccountType/>
      </UserInfo>
      <UserInfo>
        <DisplayName>POTHIER Ann-Frederique</DisplayName>
        <AccountId>84</AccountId>
        <AccountType/>
      </UserInfo>
      <UserInfo>
        <DisplayName>CHANDRASENA Bhev</DisplayName>
        <AccountId>85</AccountId>
        <AccountType/>
      </UserInfo>
      <UserInfo>
        <DisplayName>ALLINSON Susan</DisplayName>
        <AccountId>86</AccountId>
        <AccountType/>
      </UserInfo>
      <UserInfo>
        <DisplayName>LAPY Valerie</DisplayName>
        <AccountId>14</AccountId>
        <AccountType/>
      </UserInfo>
      <UserInfo>
        <DisplayName>PETROVIC Sanja</DisplayName>
        <AccountId>38</AccountId>
        <AccountType/>
      </UserInfo>
      <UserInfo>
        <DisplayName>NIKOLOVA-TSANKOVA Stefania</DisplayName>
        <AccountId>10</AccountId>
        <AccountType/>
      </UserInfo>
      <UserInfo>
        <DisplayName>VACCA Lorenzo</DisplayName>
        <AccountId>181</AccountId>
        <AccountType/>
      </UserInfo>
      <UserInfo>
        <DisplayName>EVANS Kyla</DisplayName>
        <AccountId>187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0B0488A6ACC4F857EDF9F94A8B755" ma:contentTypeVersion="14" ma:contentTypeDescription="Create a new document." ma:contentTypeScope="" ma:versionID="1e71a4adca8dbee34478cd6d7f74dd00">
  <xsd:schema xmlns:xsd="http://www.w3.org/2001/XMLSchema" xmlns:xs="http://www.w3.org/2001/XMLSchema" xmlns:p="http://schemas.microsoft.com/office/2006/metadata/properties" xmlns:ns2="9c6d8853-3c8e-498a-b969-c60e423ea4e9" xmlns:ns3="8d79598d-d0e1-4a25-b150-521024debd90" targetNamespace="http://schemas.microsoft.com/office/2006/metadata/properties" ma:root="true" ma:fieldsID="f509f2a169c6ad8ebadf05f30bc92e47" ns2:_="" ns3:_="">
    <xsd:import namespace="9c6d8853-3c8e-498a-b969-c60e423ea4e9"/>
    <xsd:import namespace="8d79598d-d0e1-4a25-b150-521024debd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d8853-3c8e-498a-b969-c60e423ea4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9598d-d0e1-4a25-b150-521024debd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CA975E-6B33-4F12-8092-8910F05047E9}">
  <ds:schemaRefs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9c6d8853-3c8e-498a-b969-c60e423ea4e9"/>
    <ds:schemaRef ds:uri="http://schemas.microsoft.com/office/infopath/2007/PartnerControls"/>
    <ds:schemaRef ds:uri="8d79598d-d0e1-4a25-b150-521024debd9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9CEB93-8350-47F7-9770-8ED4E9EC5789}">
  <ds:schemaRefs>
    <ds:schemaRef ds:uri="8d79598d-d0e1-4a25-b150-521024debd90"/>
    <ds:schemaRef ds:uri="9c6d8853-3c8e-498a-b969-c60e423ea4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B08EBA-25A1-41CA-8CEB-4317CCB33A4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d60f3b8-f236-4830-aecc-da0a7fc54679}" enabled="1" method="Standard" siteId="{76f33c20-5979-4408-adf7-8b3c4be95e5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Agenda NMB-NDOP-NDTECH Chair teams coordination - 11 March 2021-UPDATED</Template>
  <TotalTime>67</TotalTime>
  <Words>290</Words>
  <Application>Microsoft Office PowerPoint</Application>
  <PresentationFormat>Widescreen</PresentationFormat>
  <Paragraphs>71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Roboto</vt:lpstr>
      <vt:lpstr>Roboto Black</vt:lpstr>
      <vt:lpstr>Wingdings</vt:lpstr>
      <vt:lpstr>CORPORATE-template-2019</vt:lpstr>
      <vt:lpstr>MINISTÈRIEL</vt:lpstr>
      <vt:lpstr>1_MINISTÈRIEL</vt:lpstr>
      <vt:lpstr>7_CORPORATE-template-2019</vt:lpstr>
      <vt:lpstr>10_CORPORATE-template-2019</vt:lpstr>
      <vt:lpstr>3_CORPORATE-template-2019</vt:lpstr>
      <vt:lpstr>1_CORPORATE-template-2019</vt:lpstr>
      <vt:lpstr>  Global TBO Symposium 4-6 June 2024  Session 1  Why TBO? What are the operational benefits?    Razvan BUCUROIU Head of Airspace and Capacity Division Network Manager EUROCONTROL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strategic context</vt:lpstr>
      <vt:lpstr>PowerPoint Presentation</vt:lpstr>
      <vt:lpstr>PowerPoint Presentation</vt:lpstr>
      <vt:lpstr>PowerPoint Presentation</vt:lpstr>
      <vt:lpstr>Shortening Time to OPS – the single value chain</vt:lpstr>
    </vt:vector>
  </TitlesOfParts>
  <Company>EUROCONTROL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MIHAYLOVA Tereza (EXT)</dc:creator>
  <cp:lastModifiedBy>PASQUINI Lucia</cp:lastModifiedBy>
  <cp:revision>5</cp:revision>
  <cp:lastPrinted>2024-04-23T07:30:02Z</cp:lastPrinted>
  <dcterms:created xsi:type="dcterms:W3CDTF">2021-03-21T15:14:39Z</dcterms:created>
  <dcterms:modified xsi:type="dcterms:W3CDTF">2024-05-29T06:57:11Z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0x01010018A0B0488A6ACC4F857EDF9F94A8B755</vt:lpwstr>
  </property>
  <property fmtid="{D5CDD505-2E9C-101B-9397-08002B2CF9AE}" pid="3" name="MSIP_Label_fd60f3b8-f236-4830-aecc-da0a7fc54679_Enabled">
    <vt:lpwstr>true</vt:lpwstr>
  </property>
  <property fmtid="{D5CDD505-2E9C-101B-9397-08002B2CF9AE}" pid="4" name="MSIP_Label_fd60f3b8-f236-4830-aecc-da0a7fc54679_SetDate">
    <vt:lpwstr>2021-11-15T09:59:49Z</vt:lpwstr>
  </property>
  <property fmtid="{D5CDD505-2E9C-101B-9397-08002B2CF9AE}" pid="5" name="MSIP_Label_fd60f3b8-f236-4830-aecc-da0a7fc54679_Method">
    <vt:lpwstr>Standard</vt:lpwstr>
  </property>
  <property fmtid="{D5CDD505-2E9C-101B-9397-08002B2CF9AE}" pid="6" name="MSIP_Label_fd60f3b8-f236-4830-aecc-da0a7fc54679_Name">
    <vt:lpwstr>TLP GREEN</vt:lpwstr>
  </property>
  <property fmtid="{D5CDD505-2E9C-101B-9397-08002B2CF9AE}" pid="7" name="MSIP_Label_fd60f3b8-f236-4830-aecc-da0a7fc54679_SiteId">
    <vt:lpwstr>76f33c20-5979-4408-adf7-8b3c4be95e52</vt:lpwstr>
  </property>
  <property fmtid="{D5CDD505-2E9C-101B-9397-08002B2CF9AE}" pid="8" name="MSIP_Label_fd60f3b8-f236-4830-aecc-da0a7fc54679_ActionId">
    <vt:lpwstr>62e5f4fb-5601-4893-85c5-b364305dfd74</vt:lpwstr>
  </property>
  <property fmtid="{D5CDD505-2E9C-101B-9397-08002B2CF9AE}" pid="9" name="MSIP_Label_fd60f3b8-f236-4830-aecc-da0a7fc54679_ContentBits">
    <vt:lpwstr>1</vt:lpwstr>
  </property>
</Properties>
</file>