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2" r:id="rId1"/>
  </p:sldMasterIdLst>
  <p:notesMasterIdLst>
    <p:notesMasterId r:id="rId14"/>
  </p:notesMasterIdLst>
  <p:sldIdLst>
    <p:sldId id="261" r:id="rId2"/>
    <p:sldId id="299" r:id="rId3"/>
    <p:sldId id="265" r:id="rId4"/>
    <p:sldId id="268" r:id="rId5"/>
    <p:sldId id="280" r:id="rId6"/>
    <p:sldId id="285" r:id="rId7"/>
    <p:sldId id="288" r:id="rId8"/>
    <p:sldId id="292" r:id="rId9"/>
    <p:sldId id="293" r:id="rId10"/>
    <p:sldId id="300" r:id="rId11"/>
    <p:sldId id="283" r:id="rId12"/>
    <p:sldId id="29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68"/>
    <p:restoredTop sz="94648"/>
  </p:normalViewPr>
  <p:slideViewPr>
    <p:cSldViewPr snapToGrid="0">
      <p:cViewPr varScale="1">
        <p:scale>
          <a:sx n="119" d="100"/>
          <a:sy n="119" d="100"/>
        </p:scale>
        <p:origin x="57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2A610-28C8-2649-98EC-78593B60F7E8}" type="datetimeFigureOut">
              <a:rPr lang="en-AU" smtClean="0"/>
              <a:t>3/06/2024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77F21-8DD6-A545-B688-6078726F1AFA}" type="slidenum">
              <a:rPr lang="en-AU" smtClean="0"/>
              <a:t>‹#›</a:t>
            </a:fld>
            <a:endParaRPr lang="en-AU"/>
          </a:p>
        </p:txBody>
      </p:sp>
    </p:spTree>
    <p:extLst>
      <p:ext uri="{BB962C8B-B14F-4D97-AF65-F5344CB8AC3E}">
        <p14:creationId xmlns:p14="http://schemas.microsoft.com/office/powerpoint/2010/main" val="340696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1</a:t>
            </a:fld>
            <a:endParaRPr lang="en-AU"/>
          </a:p>
        </p:txBody>
      </p:sp>
    </p:spTree>
    <p:extLst>
      <p:ext uri="{BB962C8B-B14F-4D97-AF65-F5344CB8AC3E}">
        <p14:creationId xmlns:p14="http://schemas.microsoft.com/office/powerpoint/2010/main" val="3788305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10</a:t>
            </a:fld>
            <a:endParaRPr lang="en-AU"/>
          </a:p>
        </p:txBody>
      </p:sp>
    </p:spTree>
    <p:extLst>
      <p:ext uri="{BB962C8B-B14F-4D97-AF65-F5344CB8AC3E}">
        <p14:creationId xmlns:p14="http://schemas.microsoft.com/office/powerpoint/2010/main" val="2320006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11</a:t>
            </a:fld>
            <a:endParaRPr lang="en-AU"/>
          </a:p>
        </p:txBody>
      </p:sp>
    </p:spTree>
    <p:extLst>
      <p:ext uri="{BB962C8B-B14F-4D97-AF65-F5344CB8AC3E}">
        <p14:creationId xmlns:p14="http://schemas.microsoft.com/office/powerpoint/2010/main" val="146511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12</a:t>
            </a:fld>
            <a:endParaRPr lang="en-AU"/>
          </a:p>
        </p:txBody>
      </p:sp>
    </p:spTree>
    <p:extLst>
      <p:ext uri="{BB962C8B-B14F-4D97-AF65-F5344CB8AC3E}">
        <p14:creationId xmlns:p14="http://schemas.microsoft.com/office/powerpoint/2010/main" val="39890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0677F21-8DD6-A545-B688-6078726F1AFA}" type="slidenum">
              <a:rPr lang="en-AU" smtClean="0"/>
              <a:t>2</a:t>
            </a:fld>
            <a:endParaRPr lang="en-AU"/>
          </a:p>
        </p:txBody>
      </p:sp>
    </p:spTree>
    <p:extLst>
      <p:ext uri="{BB962C8B-B14F-4D97-AF65-F5344CB8AC3E}">
        <p14:creationId xmlns:p14="http://schemas.microsoft.com/office/powerpoint/2010/main" val="103595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3</a:t>
            </a:fld>
            <a:endParaRPr lang="en-AU"/>
          </a:p>
        </p:txBody>
      </p:sp>
    </p:spTree>
    <p:extLst>
      <p:ext uri="{BB962C8B-B14F-4D97-AF65-F5344CB8AC3E}">
        <p14:creationId xmlns:p14="http://schemas.microsoft.com/office/powerpoint/2010/main" val="303833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4</a:t>
            </a:fld>
            <a:endParaRPr lang="en-AU"/>
          </a:p>
        </p:txBody>
      </p:sp>
    </p:spTree>
    <p:extLst>
      <p:ext uri="{BB962C8B-B14F-4D97-AF65-F5344CB8AC3E}">
        <p14:creationId xmlns:p14="http://schemas.microsoft.com/office/powerpoint/2010/main" val="382166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5</a:t>
            </a:fld>
            <a:endParaRPr lang="en-AU"/>
          </a:p>
        </p:txBody>
      </p:sp>
    </p:spTree>
    <p:extLst>
      <p:ext uri="{BB962C8B-B14F-4D97-AF65-F5344CB8AC3E}">
        <p14:creationId xmlns:p14="http://schemas.microsoft.com/office/powerpoint/2010/main" val="365521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6</a:t>
            </a:fld>
            <a:endParaRPr lang="en-AU"/>
          </a:p>
        </p:txBody>
      </p:sp>
    </p:spTree>
    <p:extLst>
      <p:ext uri="{BB962C8B-B14F-4D97-AF65-F5344CB8AC3E}">
        <p14:creationId xmlns:p14="http://schemas.microsoft.com/office/powerpoint/2010/main" val="58525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7</a:t>
            </a:fld>
            <a:endParaRPr lang="en-AU"/>
          </a:p>
        </p:txBody>
      </p:sp>
    </p:spTree>
    <p:extLst>
      <p:ext uri="{BB962C8B-B14F-4D97-AF65-F5344CB8AC3E}">
        <p14:creationId xmlns:p14="http://schemas.microsoft.com/office/powerpoint/2010/main" val="212289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8</a:t>
            </a:fld>
            <a:endParaRPr lang="en-AU"/>
          </a:p>
        </p:txBody>
      </p:sp>
    </p:spTree>
    <p:extLst>
      <p:ext uri="{BB962C8B-B14F-4D97-AF65-F5344CB8AC3E}">
        <p14:creationId xmlns:p14="http://schemas.microsoft.com/office/powerpoint/2010/main" val="68776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677F21-8DD6-A545-B688-6078726F1AFA}" type="slidenum">
              <a:rPr lang="en-AU" smtClean="0"/>
              <a:t>9</a:t>
            </a:fld>
            <a:endParaRPr lang="en-AU"/>
          </a:p>
        </p:txBody>
      </p:sp>
    </p:spTree>
    <p:extLst>
      <p:ext uri="{BB962C8B-B14F-4D97-AF65-F5344CB8AC3E}">
        <p14:creationId xmlns:p14="http://schemas.microsoft.com/office/powerpoint/2010/main" val="784759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Monday, June 3, 2024</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pic>
        <p:nvPicPr>
          <p:cNvPr id="7" name="Picture 6" descr="A logo with a red circle and gold wings&#10;&#10;Description automatically generated">
            <a:extLst>
              <a:ext uri="{FF2B5EF4-FFF2-40B4-BE49-F238E27FC236}">
                <a16:creationId xmlns:a16="http://schemas.microsoft.com/office/drawing/2014/main" id="{4E7FC2B2-6539-C4A3-BE36-EEF76ABBDCBE}"/>
              </a:ext>
            </a:extLst>
          </p:cNvPr>
          <p:cNvPicPr>
            <a:picLocks noChangeAspect="1"/>
          </p:cNvPicPr>
          <p:nvPr userDrawn="1"/>
        </p:nvPicPr>
        <p:blipFill>
          <a:blip r:embed="rId2"/>
          <a:stretch>
            <a:fillRect/>
          </a:stretch>
        </p:blipFill>
        <p:spPr>
          <a:xfrm>
            <a:off x="26128" y="5986463"/>
            <a:ext cx="1259329" cy="795896"/>
          </a:xfrm>
          <a:prstGeom prst="rect">
            <a:avLst/>
          </a:prstGeom>
        </p:spPr>
      </p:pic>
      <p:sp>
        <p:nvSpPr>
          <p:cNvPr id="8" name="TextBox 7">
            <a:extLst>
              <a:ext uri="{FF2B5EF4-FFF2-40B4-BE49-F238E27FC236}">
                <a16:creationId xmlns:a16="http://schemas.microsoft.com/office/drawing/2014/main" id="{61C3A249-0FC1-D219-78F5-DDF28A9795B5}"/>
              </a:ext>
            </a:extLst>
          </p:cNvPr>
          <p:cNvSpPr txBox="1"/>
          <p:nvPr userDrawn="1"/>
        </p:nvSpPr>
        <p:spPr>
          <a:xfrm>
            <a:off x="1285457" y="6505360"/>
            <a:ext cx="1997484" cy="276999"/>
          </a:xfrm>
          <a:prstGeom prst="rect">
            <a:avLst/>
          </a:prstGeom>
          <a:noFill/>
        </p:spPr>
        <p:txBody>
          <a:bodyPr wrap="square" rtlCol="0">
            <a:spAutoFit/>
          </a:bodyPr>
          <a:lstStyle/>
          <a:p>
            <a:r>
              <a:rPr lang="en-AU" sz="1200" dirty="0"/>
              <a:t>© 2024 All Rights Reserved</a:t>
            </a:r>
          </a:p>
        </p:txBody>
      </p:sp>
    </p:spTree>
    <p:extLst>
      <p:ext uri="{BB962C8B-B14F-4D97-AF65-F5344CB8AC3E}">
        <p14:creationId xmlns:p14="http://schemas.microsoft.com/office/powerpoint/2010/main" val="2554994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Monday, June 3,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0856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Monday, June 3,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21817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Monday, June 3,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61722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Monday, June 3,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3573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Monday, June 3,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8161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Monday, June 3, 2024</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62573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Monday, June 3, 2024</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84906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Monday, June 3, 2024</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810346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Monday, June 3,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2049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Monday, June 3,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9592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6CB39B-5F4C-4A7E-9BE3-AAFD45576D16}" type="datetime2">
              <a:rPr lang="en-US" smtClean="0"/>
              <a:t>Monday, June 3, 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63256731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2.png"/><Relationship Id="rId3" Type="http://schemas.openxmlformats.org/officeDocument/2006/relationships/image" Target="../media/image3.jpg"/><Relationship Id="rId7" Type="http://schemas.openxmlformats.org/officeDocument/2006/relationships/image" Target="../media/image5.jpe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pixnio.com/fr/nature-paysages/glaciers-fr/skilak-glacier" TargetMode="External"/><Relationship Id="rId11" Type="http://schemas.openxmlformats.org/officeDocument/2006/relationships/hyperlink" Target="https://www.flickr.com/photos/jovriens/4592933854" TargetMode="External"/><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gerentedemediado.blogspot.com/2015/02/radares.html" TargetMode="External"/><Relationship Id="rId9" Type="http://schemas.openxmlformats.org/officeDocument/2006/relationships/hyperlink" Target="https://www.flickr.com/photos/natspressoffice/13085091395/"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g"/><Relationship Id="rId3" Type="http://schemas.openxmlformats.org/officeDocument/2006/relationships/image" Target="../media/image62.jpeg"/><Relationship Id="rId7" Type="http://schemas.openxmlformats.org/officeDocument/2006/relationships/image" Target="../media/image53.png"/><Relationship Id="rId12" Type="http://schemas.openxmlformats.org/officeDocument/2006/relationships/image" Target="../media/image58.jpg"/><Relationship Id="rId2" Type="http://schemas.openxmlformats.org/officeDocument/2006/relationships/notesSlide" Target="../notesSlides/notesSlide10.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57.png"/><Relationship Id="rId5" Type="http://schemas.openxmlformats.org/officeDocument/2006/relationships/image" Target="../media/image64.jpeg"/><Relationship Id="rId15" Type="http://schemas.openxmlformats.org/officeDocument/2006/relationships/image" Target="../media/image61.jpg"/><Relationship Id="rId10" Type="http://schemas.openxmlformats.org/officeDocument/2006/relationships/image" Target="../media/image56.png"/><Relationship Id="rId4" Type="http://schemas.openxmlformats.org/officeDocument/2006/relationships/image" Target="../media/image63.jpeg"/><Relationship Id="rId9" Type="http://schemas.openxmlformats.org/officeDocument/2006/relationships/image" Target="../media/image55.png"/><Relationship Id="rId14" Type="http://schemas.openxmlformats.org/officeDocument/2006/relationships/image" Target="../media/image60.jp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g"/><Relationship Id="rId7" Type="http://schemas.openxmlformats.org/officeDocument/2006/relationships/image" Target="../media/image5.jpe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9.jpg"/><Relationship Id="rId5" Type="http://schemas.openxmlformats.org/officeDocument/2006/relationships/image" Target="../media/image68.jpg"/><Relationship Id="rId10" Type="http://schemas.openxmlformats.org/officeDocument/2006/relationships/image" Target="../media/image72.png"/><Relationship Id="rId4" Type="http://schemas.openxmlformats.org/officeDocument/2006/relationships/image" Target="../media/image67.jpg"/><Relationship Id="rId9" Type="http://schemas.openxmlformats.org/officeDocument/2006/relationships/image" Target="../media/image71.jpeg"/></Relationships>
</file>

<file path=ppt/slides/_rels/slide1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7.jpg"/><Relationship Id="rId7" Type="http://schemas.openxmlformats.org/officeDocument/2006/relationships/hyperlink" Target="https://www.flickr.com/photos/natspressoffice/13085091395/"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8.jpg"/><Relationship Id="rId4" Type="http://schemas.openxmlformats.org/officeDocument/2006/relationships/hyperlink" Target="https://www.flickr.com/photos/jovriens/4592933854" TargetMode="External"/><Relationship Id="rId9" Type="http://schemas.openxmlformats.org/officeDocument/2006/relationships/hyperlink" Target="https://pixnio.com/fr/nature-paysages/glaciers-fr/skilak-glaci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2.png"/><Relationship Id="rId3" Type="http://schemas.openxmlformats.org/officeDocument/2006/relationships/image" Target="../media/image3.jpg"/><Relationship Id="rId7" Type="http://schemas.openxmlformats.org/officeDocument/2006/relationships/image" Target="../media/image5.jpeg"/><Relationship Id="rId12"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pixnio.com/fr/nature-paysages/glaciers-fr/skilak-glacier" TargetMode="External"/><Relationship Id="rId11" Type="http://schemas.openxmlformats.org/officeDocument/2006/relationships/hyperlink" Target="https://www.flickr.com/photos/jovriens/4592933854" TargetMode="External"/><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gerentedemediado.blogspot.com/2015/02/radares.html" TargetMode="External"/><Relationship Id="rId9" Type="http://schemas.openxmlformats.org/officeDocument/2006/relationships/hyperlink" Target="https://www.flickr.com/photos/natspressoffice/1308509139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5.jpeg"/><Relationship Id="rId10" Type="http://schemas.openxmlformats.org/officeDocument/2006/relationships/image" Target="../media/image48.png"/><Relationship Id="rId4" Type="http://schemas.openxmlformats.org/officeDocument/2006/relationships/image" Target="../media/image43.jpg"/><Relationship Id="rId9" Type="http://schemas.openxmlformats.org/officeDocument/2006/relationships/image" Target="../media/image47.pn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jpeg"/><Relationship Id="rId7" Type="http://schemas.openxmlformats.org/officeDocument/2006/relationships/image" Target="../media/image56.png"/><Relationship Id="rId12" Type="http://schemas.openxmlformats.org/officeDocument/2006/relationships/image" Target="../media/image61.jpg"/><Relationship Id="rId2" Type="http://schemas.openxmlformats.org/officeDocument/2006/relationships/notesSlide" Target="../notesSlides/notesSlide9.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jpg"/><Relationship Id="rId5" Type="http://schemas.openxmlformats.org/officeDocument/2006/relationships/image" Target="../media/image54.png"/><Relationship Id="rId15" Type="http://schemas.openxmlformats.org/officeDocument/2006/relationships/image" Target="../media/image64.jpeg"/><Relationship Id="rId10" Type="http://schemas.openxmlformats.org/officeDocument/2006/relationships/image" Target="../media/image59.jpg"/><Relationship Id="rId4" Type="http://schemas.openxmlformats.org/officeDocument/2006/relationships/image" Target="../media/image53.png"/><Relationship Id="rId9" Type="http://schemas.openxmlformats.org/officeDocument/2006/relationships/image" Target="../media/image58.jpg"/><Relationship Id="rId1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creen&#10;&#10;Description automatically generated">
            <a:extLst>
              <a:ext uri="{FF2B5EF4-FFF2-40B4-BE49-F238E27FC236}">
                <a16:creationId xmlns:a16="http://schemas.microsoft.com/office/drawing/2014/main" id="{5BAF99C1-4F8B-A9CD-41BE-52C3056D61D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366" r="6071" b="-1"/>
          <a:stretch/>
        </p:blipFill>
        <p:spPr>
          <a:xfrm>
            <a:off x="4166505" y="10"/>
            <a:ext cx="4444096" cy="3067040"/>
          </a:xfrm>
          <a:prstGeom prst="rect">
            <a:avLst/>
          </a:prstGeom>
        </p:spPr>
      </p:pic>
      <p:pic>
        <p:nvPicPr>
          <p:cNvPr id="6" name="Picture 5" descr="A river flowing through a valley&#10;&#10;Description automatically generated">
            <a:extLst>
              <a:ext uri="{FF2B5EF4-FFF2-40B4-BE49-F238E27FC236}">
                <a16:creationId xmlns:a16="http://schemas.microsoft.com/office/drawing/2014/main" id="{03C69ED4-B93A-E3B0-288F-84E2CF0ED2B6}"/>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 b="45092"/>
          <a:stretch/>
        </p:blipFill>
        <p:spPr>
          <a:xfrm>
            <a:off x="-1" y="3790950"/>
            <a:ext cx="8305800" cy="3067051"/>
          </a:xfrm>
          <a:prstGeom prst="rect">
            <a:avLst/>
          </a:prstGeom>
        </p:spPr>
      </p:pic>
      <p:pic>
        <p:nvPicPr>
          <p:cNvPr id="23" name="Picture 22" descr="An abstract genetic concept">
            <a:extLst>
              <a:ext uri="{FF2B5EF4-FFF2-40B4-BE49-F238E27FC236}">
                <a16:creationId xmlns:a16="http://schemas.microsoft.com/office/drawing/2014/main" id="{EF02FD58-E9AD-0630-6793-3AC126AB0A83}"/>
              </a:ext>
            </a:extLst>
          </p:cNvPr>
          <p:cNvPicPr>
            <a:picLocks noChangeAspect="1"/>
          </p:cNvPicPr>
          <p:nvPr/>
        </p:nvPicPr>
        <p:blipFill rotWithShape="1">
          <a:blip r:embed="rId7"/>
          <a:srcRect t="5949" r="2" b="2"/>
          <a:stretch/>
        </p:blipFill>
        <p:spPr>
          <a:xfrm>
            <a:off x="0" y="0"/>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pic>
        <p:nvPicPr>
          <p:cNvPr id="20" name="Picture 19" descr="A map of the united kingdom&#10;&#10;Description automatically generated with medium confidence">
            <a:extLst>
              <a:ext uri="{FF2B5EF4-FFF2-40B4-BE49-F238E27FC236}">
                <a16:creationId xmlns:a16="http://schemas.microsoft.com/office/drawing/2014/main" id="{55A78A3D-CD7D-32D1-0F97-89D651230040}"/>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6608" r="21811" b="-1"/>
          <a:stretch/>
        </p:blipFill>
        <p:spPr>
          <a:xfrm>
            <a:off x="6283727" y="1711914"/>
            <a:ext cx="6255406" cy="5461884"/>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pic>
        <p:nvPicPr>
          <p:cNvPr id="22" name="Picture 21" descr="An abstract genetic concept">
            <a:extLst>
              <a:ext uri="{FF2B5EF4-FFF2-40B4-BE49-F238E27FC236}">
                <a16:creationId xmlns:a16="http://schemas.microsoft.com/office/drawing/2014/main" id="{D956B410-C7AC-ECAC-8F7F-EDF5BB9E5E69}"/>
              </a:ext>
            </a:extLst>
          </p:cNvPr>
          <p:cNvPicPr>
            <a:picLocks noChangeAspect="1"/>
          </p:cNvPicPr>
          <p:nvPr/>
        </p:nvPicPr>
        <p:blipFill rotWithShape="1">
          <a:blip r:embed="rId7"/>
          <a:srcRect r="-2" b="-2"/>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pic>
        <p:nvPicPr>
          <p:cNvPr id="17" name="Picture 16" descr="A screen shot of a computer screen&#10;&#10;Description automatically generated">
            <a:extLst>
              <a:ext uri="{FF2B5EF4-FFF2-40B4-BE49-F238E27FC236}">
                <a16:creationId xmlns:a16="http://schemas.microsoft.com/office/drawing/2014/main" id="{451F2BA2-9B8A-8C1A-3379-BA4069B9A359}"/>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r="6240"/>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blipFill>
            <a:blip r:embed="rId12"/>
            <a:stretch>
              <a:fillRect/>
            </a:stretch>
          </a:blipFill>
        </p:spPr>
      </p:pic>
      <p:pic>
        <p:nvPicPr>
          <p:cNvPr id="30" name="Picture 29" descr="A logo with a red circle and gold wings&#10;&#10;Description automatically generated">
            <a:extLst>
              <a:ext uri="{FF2B5EF4-FFF2-40B4-BE49-F238E27FC236}">
                <a16:creationId xmlns:a16="http://schemas.microsoft.com/office/drawing/2014/main" id="{70B4A4CD-9B8F-4413-36FE-62169EA80B30}"/>
              </a:ext>
            </a:extLst>
          </p:cNvPr>
          <p:cNvPicPr>
            <a:picLocks noChangeAspect="1"/>
          </p:cNvPicPr>
          <p:nvPr/>
        </p:nvPicPr>
        <p:blipFill>
          <a:blip r:embed="rId13"/>
          <a:stretch>
            <a:fillRect/>
          </a:stretch>
        </p:blipFill>
        <p:spPr>
          <a:xfrm>
            <a:off x="26127" y="4894419"/>
            <a:ext cx="2987247" cy="1887940"/>
          </a:xfrm>
          <a:prstGeom prst="rect">
            <a:avLst/>
          </a:prstGeom>
        </p:spPr>
      </p:pic>
      <p:sp>
        <p:nvSpPr>
          <p:cNvPr id="24" name="Title 23">
            <a:extLst>
              <a:ext uri="{FF2B5EF4-FFF2-40B4-BE49-F238E27FC236}">
                <a16:creationId xmlns:a16="http://schemas.microsoft.com/office/drawing/2014/main" id="{75230672-8F7D-1F39-0F06-3CCFB0D08AF0}"/>
              </a:ext>
            </a:extLst>
          </p:cNvPr>
          <p:cNvSpPr>
            <a:spLocks noGrp="1"/>
          </p:cNvSpPr>
          <p:nvPr>
            <p:ph type="ctrTitle"/>
          </p:nvPr>
        </p:nvSpPr>
        <p:spPr/>
        <p:txBody>
          <a:bodyPr/>
          <a:lstStyle/>
          <a:p>
            <a:r>
              <a:rPr lang="en-AU" sz="9600" dirty="0">
                <a:solidFill>
                  <a:srgbClr val="B32017"/>
                </a:solidFill>
                <a:effectLst>
                  <a:outerShdw blurRad="50800" dist="38100" dir="2700000" algn="tl" rotWithShape="0">
                    <a:schemeClr val="bg1"/>
                  </a:outerShdw>
                </a:effectLst>
              </a:rPr>
              <a:t>Taking TBO Global</a:t>
            </a:r>
            <a:endParaRPr lang="en-AU" dirty="0">
              <a:solidFill>
                <a:srgbClr val="B32017"/>
              </a:solidFill>
              <a:effectLst>
                <a:outerShdw blurRad="50800" dist="38100" dir="2700000" algn="tl" rotWithShape="0">
                  <a:schemeClr val="bg1"/>
                </a:outerShdw>
              </a:effectLst>
            </a:endParaRPr>
          </a:p>
        </p:txBody>
      </p:sp>
      <p:sp>
        <p:nvSpPr>
          <p:cNvPr id="25" name="Subtitle 24">
            <a:extLst>
              <a:ext uri="{FF2B5EF4-FFF2-40B4-BE49-F238E27FC236}">
                <a16:creationId xmlns:a16="http://schemas.microsoft.com/office/drawing/2014/main" id="{5F18D520-11C2-621E-1C67-23B5CA6EDE95}"/>
              </a:ext>
            </a:extLst>
          </p:cNvPr>
          <p:cNvSpPr>
            <a:spLocks noGrp="1"/>
          </p:cNvSpPr>
          <p:nvPr>
            <p:ph type="subTitle" idx="1"/>
          </p:nvPr>
        </p:nvSpPr>
        <p:spPr/>
        <p:txBody>
          <a:bodyPr>
            <a:normAutofit/>
          </a:bodyPr>
          <a:lstStyle/>
          <a:p>
            <a:r>
              <a:rPr lang="en-GB" sz="2000" i="1" dirty="0">
                <a:solidFill>
                  <a:schemeClr val="bg1"/>
                </a:solidFill>
                <a:effectLst>
                  <a:outerShdw blurRad="25400" dist="38100" dir="2700000" algn="tl" rotWithShape="0">
                    <a:srgbClr val="B32017"/>
                  </a:outerShdw>
                </a:effectLst>
                <a:latin typeface="Calibri" panose="020F0502020204030204" pitchFamily="34" charset="0"/>
                <a:ea typeface="Calibri" panose="020F0502020204030204" pitchFamily="34" charset="0"/>
              </a:rPr>
              <a:t>Trajectory data will need to be shared between and across States and regions to enable collaborative decisions and TBO implementation on a global scale.</a:t>
            </a:r>
          </a:p>
          <a:p>
            <a:r>
              <a:rPr lang="en-GB" sz="2000" i="1" dirty="0">
                <a:solidFill>
                  <a:schemeClr val="bg1"/>
                </a:solidFill>
                <a:effectLst>
                  <a:outerShdw blurRad="25400" dist="38100" dir="2700000" algn="tl" rotWithShape="0">
                    <a:srgbClr val="B32017"/>
                  </a:outerShdw>
                </a:effectLst>
                <a:latin typeface="Calibri" panose="020F0502020204030204" pitchFamily="34" charset="0"/>
                <a:ea typeface="Calibri" panose="020F0502020204030204" pitchFamily="34" charset="0"/>
              </a:rPr>
              <a:t>This session explores the associated challenges and needs to allow the global air traffic system to implement and benefit from the TBO concept in a coherent manner</a:t>
            </a:r>
            <a:r>
              <a:rPr lang="en-AU" sz="2800" dirty="0">
                <a:solidFill>
                  <a:schemeClr val="bg1"/>
                </a:solidFill>
                <a:effectLst>
                  <a:outerShdw blurRad="50800" dist="38100" dir="2700000" algn="tl" rotWithShape="0">
                    <a:srgbClr val="FF0000"/>
                  </a:outerShdw>
                </a:effectLst>
              </a:rPr>
              <a:t> </a:t>
            </a:r>
          </a:p>
        </p:txBody>
      </p:sp>
    </p:spTree>
    <p:extLst>
      <p:ext uri="{BB962C8B-B14F-4D97-AF65-F5344CB8AC3E}">
        <p14:creationId xmlns:p14="http://schemas.microsoft.com/office/powerpoint/2010/main" val="214970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holding a piece of paper&#10;&#10;Description automatically generated">
            <a:extLst>
              <a:ext uri="{FF2B5EF4-FFF2-40B4-BE49-F238E27FC236}">
                <a16:creationId xmlns:a16="http://schemas.microsoft.com/office/drawing/2014/main" id="{55174858-9930-F9B6-A7B4-0E09442026DC}"/>
              </a:ext>
            </a:extLst>
          </p:cNvPr>
          <p:cNvPicPr>
            <a:picLocks noChangeAspect="1"/>
          </p:cNvPicPr>
          <p:nvPr/>
        </p:nvPicPr>
        <p:blipFill>
          <a:blip r:embed="rId3"/>
          <a:stretch>
            <a:fillRect/>
          </a:stretch>
        </p:blipFill>
        <p:spPr>
          <a:xfrm>
            <a:off x="8252822" y="3609424"/>
            <a:ext cx="3878895" cy="2909172"/>
          </a:xfrm>
          <a:prstGeom prst="rect">
            <a:avLst/>
          </a:prstGeom>
        </p:spPr>
      </p:pic>
      <p:pic>
        <p:nvPicPr>
          <p:cNvPr id="5" name="Picture 4" descr="A person in a cockpit reading a paper&#10;&#10;Description automatically generated">
            <a:extLst>
              <a:ext uri="{FF2B5EF4-FFF2-40B4-BE49-F238E27FC236}">
                <a16:creationId xmlns:a16="http://schemas.microsoft.com/office/drawing/2014/main" id="{D5097E59-55A0-5676-0C81-F63C5A200123}"/>
              </a:ext>
            </a:extLst>
          </p:cNvPr>
          <p:cNvPicPr>
            <a:picLocks noChangeAspect="1"/>
          </p:cNvPicPr>
          <p:nvPr/>
        </p:nvPicPr>
        <p:blipFill>
          <a:blip r:embed="rId4"/>
          <a:stretch>
            <a:fillRect/>
          </a:stretch>
        </p:blipFill>
        <p:spPr>
          <a:xfrm>
            <a:off x="9063092" y="4228241"/>
            <a:ext cx="2970757" cy="2228068"/>
          </a:xfrm>
          <a:prstGeom prst="rect">
            <a:avLst/>
          </a:prstGeom>
        </p:spPr>
      </p:pic>
      <p:pic>
        <p:nvPicPr>
          <p:cNvPr id="6" name="Picture 5" descr="A paper on a machine&#10;&#10;Description automatically generated with medium confidence">
            <a:extLst>
              <a:ext uri="{FF2B5EF4-FFF2-40B4-BE49-F238E27FC236}">
                <a16:creationId xmlns:a16="http://schemas.microsoft.com/office/drawing/2014/main" id="{1E8CF9D7-BF3A-B321-8ABD-2AFE9DE942FE}"/>
              </a:ext>
            </a:extLst>
          </p:cNvPr>
          <p:cNvPicPr>
            <a:picLocks noChangeAspect="1"/>
          </p:cNvPicPr>
          <p:nvPr/>
        </p:nvPicPr>
        <p:blipFill>
          <a:blip r:embed="rId5"/>
          <a:stretch>
            <a:fillRect/>
          </a:stretch>
        </p:blipFill>
        <p:spPr>
          <a:xfrm>
            <a:off x="9915261" y="4911691"/>
            <a:ext cx="2041607" cy="1531206"/>
          </a:xfrm>
          <a:prstGeom prst="rect">
            <a:avLst/>
          </a:prstGeom>
        </p:spPr>
      </p:pic>
      <p:sp>
        <p:nvSpPr>
          <p:cNvPr id="78" name="Rectangle 77">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FE22B96-835B-32E5-5D67-807B2A330ACF}"/>
              </a:ext>
            </a:extLst>
          </p:cNvPr>
          <p:cNvGrpSpPr/>
          <p:nvPr/>
        </p:nvGrpSpPr>
        <p:grpSpPr>
          <a:xfrm>
            <a:off x="4406966" y="325638"/>
            <a:ext cx="3378037" cy="2752344"/>
            <a:chOff x="6595715" y="4997028"/>
            <a:chExt cx="2207109" cy="1798300"/>
          </a:xfrm>
        </p:grpSpPr>
        <p:grpSp>
          <p:nvGrpSpPr>
            <p:cNvPr id="13" name="Group 12">
              <a:extLst>
                <a:ext uri="{FF2B5EF4-FFF2-40B4-BE49-F238E27FC236}">
                  <a16:creationId xmlns:a16="http://schemas.microsoft.com/office/drawing/2014/main" id="{23EF2AD2-813D-F2E6-40CD-F5C106006C9C}"/>
                </a:ext>
              </a:extLst>
            </p:cNvPr>
            <p:cNvGrpSpPr/>
            <p:nvPr/>
          </p:nvGrpSpPr>
          <p:grpSpPr>
            <a:xfrm>
              <a:off x="6800120" y="4997028"/>
              <a:ext cx="1798300" cy="1798300"/>
              <a:chOff x="6800120" y="4997028"/>
              <a:chExt cx="1798300" cy="1798300"/>
            </a:xfrm>
          </p:grpSpPr>
          <p:sp>
            <p:nvSpPr>
              <p:cNvPr id="15" name="Freeform 14">
                <a:extLst>
                  <a:ext uri="{FF2B5EF4-FFF2-40B4-BE49-F238E27FC236}">
                    <a16:creationId xmlns:a16="http://schemas.microsoft.com/office/drawing/2014/main" id="{C7995405-5FA6-B01B-EC38-70BD08277D1B}"/>
                  </a:ext>
                </a:extLst>
              </p:cNvPr>
              <p:cNvSpPr/>
              <p:nvPr/>
            </p:nvSpPr>
            <p:spPr>
              <a:xfrm>
                <a:off x="6800120" y="4997028"/>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16" name="Picture 15" descr="An abstract genetic concept">
                <a:extLst>
                  <a:ext uri="{FF2B5EF4-FFF2-40B4-BE49-F238E27FC236}">
                    <a16:creationId xmlns:a16="http://schemas.microsoft.com/office/drawing/2014/main" id="{9B78FE75-DA83-2079-FA27-C2EBC4B3BCE1}"/>
                  </a:ext>
                </a:extLst>
              </p:cNvPr>
              <p:cNvPicPr>
                <a:picLocks noChangeAspect="1"/>
              </p:cNvPicPr>
              <p:nvPr/>
            </p:nvPicPr>
            <p:blipFill rotWithShape="1">
              <a:blip r:embed="rId6"/>
              <a:srcRect r="-2" b="-2"/>
              <a:stretch/>
            </p:blipFill>
            <p:spPr>
              <a:xfrm>
                <a:off x="6853270" y="5050178"/>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14" name="TextBox 13">
              <a:extLst>
                <a:ext uri="{FF2B5EF4-FFF2-40B4-BE49-F238E27FC236}">
                  <a16:creationId xmlns:a16="http://schemas.microsoft.com/office/drawing/2014/main" id="{28FBCC99-53AC-9493-7300-8CB4F1F1B0DE}"/>
                </a:ext>
              </a:extLst>
            </p:cNvPr>
            <p:cNvSpPr txBox="1"/>
            <p:nvPr/>
          </p:nvSpPr>
          <p:spPr>
            <a:xfrm>
              <a:off x="6595715" y="5711512"/>
              <a:ext cx="2207109" cy="334232"/>
            </a:xfrm>
            <a:prstGeom prst="rect">
              <a:avLst/>
            </a:prstGeom>
            <a:noFill/>
          </p:spPr>
          <p:txBody>
            <a:bodyPr wrap="square" rtlCol="0">
              <a:spAutoFit/>
            </a:bodyPr>
            <a:lstStyle/>
            <a:p>
              <a:pPr algn="ctr" defTabSz="691926">
                <a:spcAft>
                  <a:spcPts val="564"/>
                </a:spcAft>
              </a:pPr>
              <a:r>
                <a:rPr lang="en-AU" sz="2724" b="1" kern="1200" dirty="0">
                  <a:ln w="6600">
                    <a:solidFill>
                      <a:schemeClr val="tx1"/>
                    </a:solidFill>
                    <a:prstDash val="solid"/>
                  </a:ln>
                  <a:solidFill>
                    <a:srgbClr val="B32017"/>
                  </a:solidFill>
                  <a:effectLst>
                    <a:outerShdw dist="38100" dir="2700000" algn="tl" rotWithShape="0">
                      <a:schemeClr val="accent2"/>
                    </a:outerShdw>
                  </a:effectLst>
                  <a:latin typeface="+mn-lt"/>
                  <a:ea typeface="+mn-ea"/>
                  <a:cs typeface="+mn-cs"/>
                </a:rPr>
                <a:t>Technology</a:t>
              </a:r>
              <a:endParaRPr lang="en-AU" b="1" dirty="0">
                <a:ln w="6600">
                  <a:solidFill>
                    <a:schemeClr val="tx1"/>
                  </a:solidFill>
                  <a:prstDash val="solid"/>
                </a:ln>
                <a:solidFill>
                  <a:srgbClr val="B32017"/>
                </a:solidFill>
                <a:effectLst>
                  <a:outerShdw dist="38100" dir="2700000" algn="tl" rotWithShape="0">
                    <a:schemeClr val="accent2"/>
                  </a:outerShdw>
                </a:effectLst>
              </a:endParaRPr>
            </a:p>
          </p:txBody>
        </p:sp>
      </p:grpSp>
      <p:grpSp>
        <p:nvGrpSpPr>
          <p:cNvPr id="29" name="Group 28">
            <a:extLst>
              <a:ext uri="{FF2B5EF4-FFF2-40B4-BE49-F238E27FC236}">
                <a16:creationId xmlns:a16="http://schemas.microsoft.com/office/drawing/2014/main" id="{B4C8AC04-F292-2384-F65B-F055AB884D72}"/>
              </a:ext>
            </a:extLst>
          </p:cNvPr>
          <p:cNvGrpSpPr/>
          <p:nvPr/>
        </p:nvGrpSpPr>
        <p:grpSpPr>
          <a:xfrm>
            <a:off x="423571" y="115944"/>
            <a:ext cx="3107433" cy="3178174"/>
            <a:chOff x="348189" y="152618"/>
            <a:chExt cx="3107433" cy="3178174"/>
          </a:xfrm>
        </p:grpSpPr>
        <p:pic>
          <p:nvPicPr>
            <p:cNvPr id="10" name="Picture 9" descr="A book cover with a blue and white background&#10;&#10;Description automatically generated">
              <a:extLst>
                <a:ext uri="{FF2B5EF4-FFF2-40B4-BE49-F238E27FC236}">
                  <a16:creationId xmlns:a16="http://schemas.microsoft.com/office/drawing/2014/main" id="{8CF7B4BB-A37F-F3AB-D904-FA1DB53365D7}"/>
                </a:ext>
              </a:extLst>
            </p:cNvPr>
            <p:cNvPicPr>
              <a:picLocks noChangeAspect="1"/>
            </p:cNvPicPr>
            <p:nvPr/>
          </p:nvPicPr>
          <p:blipFill>
            <a:blip r:embed="rId7"/>
            <a:stretch>
              <a:fillRect/>
            </a:stretch>
          </p:blipFill>
          <p:spPr>
            <a:xfrm>
              <a:off x="453909" y="1979249"/>
              <a:ext cx="1051200" cy="1351543"/>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FF7B90D8-7AF1-2604-8601-8A452916EE7E}"/>
                </a:ext>
              </a:extLst>
            </p:cNvPr>
            <p:cNvSpPr txBox="1"/>
            <p:nvPr/>
          </p:nvSpPr>
          <p:spPr>
            <a:xfrm>
              <a:off x="2193560" y="1419174"/>
              <a:ext cx="1262062" cy="523220"/>
            </a:xfrm>
            <a:prstGeom prst="rect">
              <a:avLst/>
            </a:prstGeom>
            <a:solidFill>
              <a:srgbClr val="B32017"/>
            </a:solidFill>
            <a:effectLst>
              <a:reflection blurRad="6350" stA="52000" endA="300" endPos="35000" dir="5400000" sy="-100000" algn="bl" rotWithShape="0"/>
            </a:effectLst>
            <a:scene3d>
              <a:camera prst="orthographicFront"/>
              <a:lightRig rig="threePt" dir="t"/>
            </a:scene3d>
            <a:sp3d>
              <a:bevelT prst="slope"/>
            </a:sp3d>
          </p:spPr>
          <p:txBody>
            <a:bodyPr wrap="square" rtlCol="0">
              <a:spAutoFit/>
            </a:bodyPr>
            <a:lstStyle>
              <a:defPPr>
                <a:defRPr lang="en-US"/>
              </a:defPPr>
              <a:lvl1pPr algn="ctr">
                <a:defRPr sz="3600">
                  <a:solidFill>
                    <a:schemeClr val="bg1"/>
                  </a:solidFill>
                </a:defRPr>
              </a:lvl1pPr>
            </a:lstStyle>
            <a:p>
              <a:r>
                <a:rPr lang="en-AU" sz="2800" dirty="0"/>
                <a:t>PIXM?</a:t>
              </a:r>
            </a:p>
          </p:txBody>
        </p:sp>
        <p:pic>
          <p:nvPicPr>
            <p:cNvPr id="18" name="Picture 17" descr="A close up of a wing&#10;&#10;Description automatically generated">
              <a:extLst>
                <a:ext uri="{FF2B5EF4-FFF2-40B4-BE49-F238E27FC236}">
                  <a16:creationId xmlns:a16="http://schemas.microsoft.com/office/drawing/2014/main" id="{E8452085-9608-EBE6-E762-C50D5E41E342}"/>
                </a:ext>
              </a:extLst>
            </p:cNvPr>
            <p:cNvPicPr>
              <a:picLocks noChangeAspect="1"/>
            </p:cNvPicPr>
            <p:nvPr/>
          </p:nvPicPr>
          <p:blipFill rotWithShape="1">
            <a:blip r:embed="rId8"/>
            <a:srcRect r="22558"/>
            <a:stretch/>
          </p:blipFill>
          <p:spPr>
            <a:xfrm>
              <a:off x="776909" y="851073"/>
              <a:ext cx="2316657" cy="466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A white airplane with blue x&#10;&#10;Description automatically generated">
              <a:extLst>
                <a:ext uri="{FF2B5EF4-FFF2-40B4-BE49-F238E27FC236}">
                  <a16:creationId xmlns:a16="http://schemas.microsoft.com/office/drawing/2014/main" id="{6B63C262-CA9F-34F4-3FE7-C39060F509C0}"/>
                </a:ext>
              </a:extLst>
            </p:cNvPr>
            <p:cNvPicPr>
              <a:picLocks noChangeAspect="1"/>
            </p:cNvPicPr>
            <p:nvPr/>
          </p:nvPicPr>
          <p:blipFill rotWithShape="1">
            <a:blip r:embed="rId9"/>
            <a:srcRect l="5129" r="7514"/>
            <a:stretch/>
          </p:blipFill>
          <p:spPr>
            <a:xfrm>
              <a:off x="979220" y="152618"/>
              <a:ext cx="1845371" cy="556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a:extLst>
                <a:ext uri="{FF2B5EF4-FFF2-40B4-BE49-F238E27FC236}">
                  <a16:creationId xmlns:a16="http://schemas.microsoft.com/office/drawing/2014/main" id="{37920615-5E07-4C40-D7CE-F2A0C2A1F3F2}"/>
                </a:ext>
              </a:extLst>
            </p:cNvPr>
            <p:cNvSpPr txBox="1"/>
            <p:nvPr/>
          </p:nvSpPr>
          <p:spPr>
            <a:xfrm>
              <a:off x="348189" y="1434602"/>
              <a:ext cx="1262062" cy="523220"/>
            </a:xfrm>
            <a:prstGeom prst="rect">
              <a:avLst/>
            </a:prstGeom>
            <a:solidFill>
              <a:srgbClr val="B32017"/>
            </a:solidFill>
            <a:effectLst>
              <a:reflection blurRad="6350" stA="52000" endA="300" endPos="35000" dir="5400000" sy="-100000" algn="bl" rotWithShape="0"/>
            </a:effectLst>
            <a:scene3d>
              <a:camera prst="orthographicFront"/>
              <a:lightRig rig="threePt" dir="t"/>
            </a:scene3d>
            <a:sp3d>
              <a:bevelT prst="slope"/>
            </a:sp3d>
          </p:spPr>
          <p:txBody>
            <a:bodyPr wrap="square" rtlCol="0">
              <a:spAutoFit/>
            </a:bodyPr>
            <a:lstStyle/>
            <a:p>
              <a:pPr algn="ctr"/>
              <a:r>
                <a:rPr lang="en-AU" sz="2800" dirty="0">
                  <a:solidFill>
                    <a:schemeClr val="bg1"/>
                  </a:solidFill>
                </a:rPr>
                <a:t>WXXM</a:t>
              </a:r>
            </a:p>
          </p:txBody>
        </p:sp>
        <p:pic>
          <p:nvPicPr>
            <p:cNvPr id="17" name="Picture 16" descr="A blue cover with yellow text&#10;&#10;Description automatically generated">
              <a:extLst>
                <a:ext uri="{FF2B5EF4-FFF2-40B4-BE49-F238E27FC236}">
                  <a16:creationId xmlns:a16="http://schemas.microsoft.com/office/drawing/2014/main" id="{B7D443E9-B34D-0A07-BEF4-D06299FC1491}"/>
                </a:ext>
              </a:extLst>
            </p:cNvPr>
            <p:cNvPicPr>
              <a:picLocks noChangeAspect="1"/>
            </p:cNvPicPr>
            <p:nvPr/>
          </p:nvPicPr>
          <p:blipFill>
            <a:blip r:embed="rId10"/>
            <a:stretch>
              <a:fillRect/>
            </a:stretch>
          </p:blipFill>
          <p:spPr>
            <a:xfrm>
              <a:off x="2291073" y="1979249"/>
              <a:ext cx="1037426" cy="1350000"/>
            </a:xfrm>
            <a:prstGeom prst="rect">
              <a:avLst/>
            </a:prstGeom>
            <a:effectLst>
              <a:outerShdw blurRad="50800" dist="38100" dir="2700000" algn="tl" rotWithShape="0">
                <a:prstClr val="black">
                  <a:alpha val="40000"/>
                </a:prstClr>
              </a:outerShdw>
            </a:effectLst>
          </p:spPr>
        </p:pic>
      </p:grpSp>
      <p:pic>
        <p:nvPicPr>
          <p:cNvPr id="4" name="Picture 3" descr="A tablet with a screen showing flight information&#10;&#10;Description automatically generated">
            <a:extLst>
              <a:ext uri="{FF2B5EF4-FFF2-40B4-BE49-F238E27FC236}">
                <a16:creationId xmlns:a16="http://schemas.microsoft.com/office/drawing/2014/main" id="{9DF84E38-B939-E71A-EC9C-CE5A6A11B65F}"/>
              </a:ext>
            </a:extLst>
          </p:cNvPr>
          <p:cNvPicPr>
            <a:picLocks noChangeAspect="1"/>
          </p:cNvPicPr>
          <p:nvPr/>
        </p:nvPicPr>
        <p:blipFill>
          <a:blip r:embed="rId11"/>
          <a:stretch>
            <a:fillRect/>
          </a:stretch>
        </p:blipFill>
        <p:spPr>
          <a:xfrm>
            <a:off x="8170454" y="1564946"/>
            <a:ext cx="2363712" cy="1785916"/>
          </a:xfrm>
          <a:prstGeom prst="rect">
            <a:avLst/>
          </a:prstGeom>
        </p:spPr>
      </p:pic>
      <p:pic>
        <p:nvPicPr>
          <p:cNvPr id="22" name="Picture 21" descr="A close-up of a device&#10;&#10;Description automatically generated">
            <a:extLst>
              <a:ext uri="{FF2B5EF4-FFF2-40B4-BE49-F238E27FC236}">
                <a16:creationId xmlns:a16="http://schemas.microsoft.com/office/drawing/2014/main" id="{E0B56700-DE08-8581-44FE-7E8764BC874A}"/>
              </a:ext>
            </a:extLst>
          </p:cNvPr>
          <p:cNvPicPr>
            <a:picLocks noChangeAspect="1"/>
          </p:cNvPicPr>
          <p:nvPr/>
        </p:nvPicPr>
        <p:blipFill>
          <a:blip r:embed="rId12"/>
          <a:stretch>
            <a:fillRect/>
          </a:stretch>
        </p:blipFill>
        <p:spPr>
          <a:xfrm>
            <a:off x="10417691" y="115944"/>
            <a:ext cx="1622411" cy="2453085"/>
          </a:xfrm>
          <a:prstGeom prst="rect">
            <a:avLst/>
          </a:prstGeom>
          <a:effectLst>
            <a:outerShdw blurRad="50800" dist="63500" dir="2700000" algn="tl" rotWithShape="0">
              <a:prstClr val="black">
                <a:alpha val="80000"/>
              </a:prstClr>
            </a:outerShdw>
          </a:effectLst>
        </p:spPr>
      </p:pic>
      <p:grpSp>
        <p:nvGrpSpPr>
          <p:cNvPr id="33" name="Group 32">
            <a:extLst>
              <a:ext uri="{FF2B5EF4-FFF2-40B4-BE49-F238E27FC236}">
                <a16:creationId xmlns:a16="http://schemas.microsoft.com/office/drawing/2014/main" id="{33AEF479-CE16-4FCD-51C9-6879F7B0FA0B}"/>
              </a:ext>
            </a:extLst>
          </p:cNvPr>
          <p:cNvGrpSpPr/>
          <p:nvPr/>
        </p:nvGrpSpPr>
        <p:grpSpPr>
          <a:xfrm>
            <a:off x="30819" y="3534106"/>
            <a:ext cx="3916199" cy="2984490"/>
            <a:chOff x="30819" y="3534106"/>
            <a:chExt cx="3916199" cy="2984490"/>
          </a:xfrm>
        </p:grpSpPr>
        <p:pic>
          <p:nvPicPr>
            <p:cNvPr id="28" name="Picture 27" descr="A plane flying over a radar tower&#10;&#10;Description automatically generated">
              <a:extLst>
                <a:ext uri="{FF2B5EF4-FFF2-40B4-BE49-F238E27FC236}">
                  <a16:creationId xmlns:a16="http://schemas.microsoft.com/office/drawing/2014/main" id="{750C0DFF-0055-0D99-D11F-F3EBFCC704E2}"/>
                </a:ext>
              </a:extLst>
            </p:cNvPr>
            <p:cNvPicPr>
              <a:picLocks noChangeAspect="1"/>
            </p:cNvPicPr>
            <p:nvPr/>
          </p:nvPicPr>
          <p:blipFill>
            <a:blip r:embed="rId13"/>
            <a:stretch>
              <a:fillRect/>
            </a:stretch>
          </p:blipFill>
          <p:spPr>
            <a:xfrm>
              <a:off x="1937814" y="5016062"/>
              <a:ext cx="2009204" cy="1502534"/>
            </a:xfrm>
            <a:prstGeom prst="rect">
              <a:avLst/>
            </a:prstGeom>
          </p:spPr>
        </p:pic>
        <p:pic>
          <p:nvPicPr>
            <p:cNvPr id="32" name="Picture 31" descr="A satellite in space above a planet&#10;&#10;Description automatically generated">
              <a:extLst>
                <a:ext uri="{FF2B5EF4-FFF2-40B4-BE49-F238E27FC236}">
                  <a16:creationId xmlns:a16="http://schemas.microsoft.com/office/drawing/2014/main" id="{33849339-1C9E-976D-59E0-0BA03424401D}"/>
                </a:ext>
              </a:extLst>
            </p:cNvPr>
            <p:cNvPicPr>
              <a:picLocks noChangeAspect="1"/>
            </p:cNvPicPr>
            <p:nvPr/>
          </p:nvPicPr>
          <p:blipFill>
            <a:blip r:embed="rId14"/>
            <a:stretch>
              <a:fillRect/>
            </a:stretch>
          </p:blipFill>
          <p:spPr>
            <a:xfrm>
              <a:off x="423571" y="3534106"/>
              <a:ext cx="3106018" cy="1682426"/>
            </a:xfrm>
            <a:prstGeom prst="rect">
              <a:avLst/>
            </a:prstGeom>
          </p:spPr>
        </p:pic>
        <p:pic>
          <p:nvPicPr>
            <p:cNvPr id="26" name="Picture 25" descr="A satellite in space with clouds in the sky&#10;&#10;Description automatically generated">
              <a:extLst>
                <a:ext uri="{FF2B5EF4-FFF2-40B4-BE49-F238E27FC236}">
                  <a16:creationId xmlns:a16="http://schemas.microsoft.com/office/drawing/2014/main" id="{195071B9-BA1A-D5B6-0028-DBC8342AB504}"/>
                </a:ext>
              </a:extLst>
            </p:cNvPr>
            <p:cNvPicPr>
              <a:picLocks noChangeAspect="1"/>
            </p:cNvPicPr>
            <p:nvPr/>
          </p:nvPicPr>
          <p:blipFill>
            <a:blip r:embed="rId15"/>
            <a:stretch>
              <a:fillRect/>
            </a:stretch>
          </p:blipFill>
          <p:spPr>
            <a:xfrm>
              <a:off x="30819" y="4636474"/>
              <a:ext cx="1945761" cy="1297174"/>
            </a:xfrm>
            <a:prstGeom prst="rect">
              <a:avLst/>
            </a:prstGeom>
          </p:spPr>
        </p:pic>
      </p:grpSp>
      <p:pic>
        <p:nvPicPr>
          <p:cNvPr id="9" name="Picture 8" descr="A television screen with a black background&#10;&#10;Description automatically generated with medium confidence">
            <a:extLst>
              <a:ext uri="{FF2B5EF4-FFF2-40B4-BE49-F238E27FC236}">
                <a16:creationId xmlns:a16="http://schemas.microsoft.com/office/drawing/2014/main" id="{CA37BB7C-1F40-9CD7-7CB6-E00222E08F8F}"/>
              </a:ext>
            </a:extLst>
          </p:cNvPr>
          <p:cNvPicPr>
            <a:picLocks noChangeAspect="1"/>
          </p:cNvPicPr>
          <p:nvPr/>
        </p:nvPicPr>
        <p:blipFill>
          <a:blip r:embed="rId16"/>
          <a:stretch>
            <a:fillRect/>
          </a:stretch>
        </p:blipFill>
        <p:spPr>
          <a:xfrm>
            <a:off x="1105596" y="17030"/>
            <a:ext cx="9980809" cy="6823940"/>
          </a:xfrm>
          <a:prstGeom prst="rect">
            <a:avLst/>
          </a:prstGeom>
        </p:spPr>
      </p:pic>
      <p:sp>
        <p:nvSpPr>
          <p:cNvPr id="11" name="TextBox 10">
            <a:extLst>
              <a:ext uri="{FF2B5EF4-FFF2-40B4-BE49-F238E27FC236}">
                <a16:creationId xmlns:a16="http://schemas.microsoft.com/office/drawing/2014/main" id="{F8532208-05B5-873F-41A3-ED76506C9FA3}"/>
              </a:ext>
            </a:extLst>
          </p:cNvPr>
          <p:cNvSpPr txBox="1"/>
          <p:nvPr/>
        </p:nvSpPr>
        <p:spPr>
          <a:xfrm>
            <a:off x="3393400" y="2321005"/>
            <a:ext cx="5405200" cy="2215991"/>
          </a:xfrm>
          <a:prstGeom prst="rect">
            <a:avLst/>
          </a:prstGeom>
          <a:noFill/>
        </p:spPr>
        <p:txBody>
          <a:bodyPr wrap="square" rtlCol="0">
            <a:spAutoFit/>
          </a:bodyPr>
          <a:lstStyle/>
          <a:p>
            <a:pPr algn="ctr"/>
            <a:r>
              <a:rPr lang="en-AU" sz="13800" dirty="0">
                <a:solidFill>
                  <a:schemeClr val="bg1"/>
                </a:solidFill>
              </a:rPr>
              <a:t>Noise?</a:t>
            </a:r>
          </a:p>
        </p:txBody>
      </p:sp>
    </p:spTree>
    <p:extLst>
      <p:ext uri="{BB962C8B-B14F-4D97-AF65-F5344CB8AC3E}">
        <p14:creationId xmlns:p14="http://schemas.microsoft.com/office/powerpoint/2010/main" val="789920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descr="A winding road with colorful pins on it&#10;&#10;Description automatically generated">
            <a:extLst>
              <a:ext uri="{FF2B5EF4-FFF2-40B4-BE49-F238E27FC236}">
                <a16:creationId xmlns:a16="http://schemas.microsoft.com/office/drawing/2014/main" id="{822EEFE6-A116-EE6F-D628-3F09681F790F}"/>
              </a:ext>
            </a:extLst>
          </p:cNvPr>
          <p:cNvPicPr>
            <a:picLocks noChangeAspect="1"/>
          </p:cNvPicPr>
          <p:nvPr/>
        </p:nvPicPr>
        <p:blipFill>
          <a:blip r:embed="rId3"/>
          <a:stretch>
            <a:fillRect/>
          </a:stretch>
        </p:blipFill>
        <p:spPr>
          <a:xfrm>
            <a:off x="321733" y="548550"/>
            <a:ext cx="3400481" cy="2295324"/>
          </a:xfrm>
          <a:prstGeom prst="rect">
            <a:avLst/>
          </a:prstGeom>
        </p:spPr>
      </p:pic>
      <p:sp>
        <p:nvSpPr>
          <p:cNvPr id="67" name="Rectangle 66">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close-up of a dial&#10;&#10;Description automatically generated">
            <a:extLst>
              <a:ext uri="{FF2B5EF4-FFF2-40B4-BE49-F238E27FC236}">
                <a16:creationId xmlns:a16="http://schemas.microsoft.com/office/drawing/2014/main" id="{B4EA6AE0-809D-2618-AAA1-76620B588479}"/>
              </a:ext>
            </a:extLst>
          </p:cNvPr>
          <p:cNvPicPr>
            <a:picLocks noChangeAspect="1"/>
          </p:cNvPicPr>
          <p:nvPr/>
        </p:nvPicPr>
        <p:blipFill>
          <a:blip r:embed="rId4"/>
          <a:stretch>
            <a:fillRect/>
          </a:stretch>
        </p:blipFill>
        <p:spPr>
          <a:xfrm>
            <a:off x="4395216" y="803301"/>
            <a:ext cx="3401568" cy="1785823"/>
          </a:xfrm>
          <a:prstGeom prst="rect">
            <a:avLst/>
          </a:prstGeom>
        </p:spPr>
      </p:pic>
      <p:sp>
        <p:nvSpPr>
          <p:cNvPr id="68" name="Rectangle 67">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33CA457-66E2-7667-70A5-C82EE2358489}"/>
              </a:ext>
            </a:extLst>
          </p:cNvPr>
          <p:cNvGrpSpPr/>
          <p:nvPr/>
        </p:nvGrpSpPr>
        <p:grpSpPr>
          <a:xfrm>
            <a:off x="8436848" y="136730"/>
            <a:ext cx="3433419" cy="3118964"/>
            <a:chOff x="8436848" y="136202"/>
            <a:chExt cx="3433419" cy="3118964"/>
          </a:xfrm>
        </p:grpSpPr>
        <p:pic>
          <p:nvPicPr>
            <p:cNvPr id="46" name="Picture 45" descr="A blue and red striped cover&#10;&#10;Description automatically generated">
              <a:extLst>
                <a:ext uri="{FF2B5EF4-FFF2-40B4-BE49-F238E27FC236}">
                  <a16:creationId xmlns:a16="http://schemas.microsoft.com/office/drawing/2014/main" id="{FE18A465-3605-A89D-4AD2-8AE688520AE8}"/>
                </a:ext>
              </a:extLst>
            </p:cNvPr>
            <p:cNvPicPr>
              <a:picLocks noChangeAspect="1"/>
            </p:cNvPicPr>
            <p:nvPr/>
          </p:nvPicPr>
          <p:blipFill>
            <a:blip r:embed="rId5"/>
            <a:stretch>
              <a:fillRect/>
            </a:stretch>
          </p:blipFill>
          <p:spPr>
            <a:xfrm>
              <a:off x="10030161" y="1415060"/>
              <a:ext cx="1840106" cy="1840106"/>
            </a:xfrm>
            <a:prstGeom prst="rect">
              <a:avLst/>
            </a:prstGeom>
          </p:spPr>
        </p:pic>
        <p:pic>
          <p:nvPicPr>
            <p:cNvPr id="48" name="Picture 47" descr="A cover of a book&#10;&#10;Description automatically generated">
              <a:extLst>
                <a:ext uri="{FF2B5EF4-FFF2-40B4-BE49-F238E27FC236}">
                  <a16:creationId xmlns:a16="http://schemas.microsoft.com/office/drawing/2014/main" id="{3FB99982-2A1E-87EE-4FB0-98612E58F817}"/>
                </a:ext>
              </a:extLst>
            </p:cNvPr>
            <p:cNvPicPr>
              <a:picLocks noChangeAspect="1"/>
            </p:cNvPicPr>
            <p:nvPr/>
          </p:nvPicPr>
          <p:blipFill>
            <a:blip r:embed="rId6"/>
            <a:stretch>
              <a:fillRect/>
            </a:stretch>
          </p:blipFill>
          <p:spPr>
            <a:xfrm>
              <a:off x="8436848" y="136202"/>
              <a:ext cx="1337453" cy="1720198"/>
            </a:xfrm>
            <a:prstGeom prst="rect">
              <a:avLst/>
            </a:prstGeom>
            <a:effectLst>
              <a:outerShdw blurRad="50800" dist="38100" dir="2700000" algn="tl" rotWithShape="0">
                <a:prstClr val="black">
                  <a:alpha val="40000"/>
                </a:prstClr>
              </a:outerShdw>
            </a:effectLst>
          </p:spPr>
        </p:pic>
      </p:grpSp>
      <p:sp>
        <p:nvSpPr>
          <p:cNvPr id="69" name="Rectangle 68">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3455399-28EB-8BEA-B1AF-F9203D05C0E4}"/>
              </a:ext>
            </a:extLst>
          </p:cNvPr>
          <p:cNvGrpSpPr/>
          <p:nvPr/>
        </p:nvGrpSpPr>
        <p:grpSpPr>
          <a:xfrm>
            <a:off x="390113" y="3557106"/>
            <a:ext cx="3378037" cy="2752344"/>
            <a:chOff x="2398304" y="1947429"/>
            <a:chExt cx="2207109" cy="1798300"/>
          </a:xfrm>
        </p:grpSpPr>
        <p:grpSp>
          <p:nvGrpSpPr>
            <p:cNvPr id="8" name="Group 7">
              <a:extLst>
                <a:ext uri="{FF2B5EF4-FFF2-40B4-BE49-F238E27FC236}">
                  <a16:creationId xmlns:a16="http://schemas.microsoft.com/office/drawing/2014/main" id="{C5CA9AA4-F7BB-E3EF-B2EB-976F4F46FDB9}"/>
                </a:ext>
              </a:extLst>
            </p:cNvPr>
            <p:cNvGrpSpPr/>
            <p:nvPr/>
          </p:nvGrpSpPr>
          <p:grpSpPr>
            <a:xfrm>
              <a:off x="2602707" y="1947429"/>
              <a:ext cx="1798300" cy="1798300"/>
              <a:chOff x="2602707" y="1947429"/>
              <a:chExt cx="1798300" cy="1798300"/>
            </a:xfrm>
          </p:grpSpPr>
          <p:sp>
            <p:nvSpPr>
              <p:cNvPr id="35" name="Freeform 34">
                <a:extLst>
                  <a:ext uri="{FF2B5EF4-FFF2-40B4-BE49-F238E27FC236}">
                    <a16:creationId xmlns:a16="http://schemas.microsoft.com/office/drawing/2014/main" id="{1525C2FF-6C43-BA6D-B111-4CB69B749303}"/>
                  </a:ext>
                </a:extLst>
              </p:cNvPr>
              <p:cNvSpPr/>
              <p:nvPr/>
            </p:nvSpPr>
            <p:spPr>
              <a:xfrm>
                <a:off x="2602707" y="1947429"/>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5110" tIns="275110" rIns="275110" bIns="275110" numCol="1" spcCol="1270" anchor="ctr" anchorCtr="0">
                <a:noAutofit/>
              </a:bodyPr>
              <a:lstStyle/>
              <a:p>
                <a:pPr marL="0" lvl="0" indent="0" algn="ctr" defTabSz="2266950">
                  <a:lnSpc>
                    <a:spcPct val="90000"/>
                  </a:lnSpc>
                  <a:spcBef>
                    <a:spcPct val="0"/>
                  </a:spcBef>
                  <a:spcAft>
                    <a:spcPct val="35000"/>
                  </a:spcAft>
                  <a:buNone/>
                </a:pPr>
                <a:endParaRPr lang="en-GB" sz="5100" kern="1200"/>
              </a:p>
            </p:txBody>
          </p:sp>
          <p:pic>
            <p:nvPicPr>
              <p:cNvPr id="36" name="Picture 35" descr="An abstract genetic concept">
                <a:extLst>
                  <a:ext uri="{FF2B5EF4-FFF2-40B4-BE49-F238E27FC236}">
                    <a16:creationId xmlns:a16="http://schemas.microsoft.com/office/drawing/2014/main" id="{D7A20A32-129A-7F96-9665-CB3219526B2D}"/>
                  </a:ext>
                </a:extLst>
              </p:cNvPr>
              <p:cNvPicPr>
                <a:picLocks noChangeAspect="1"/>
              </p:cNvPicPr>
              <p:nvPr/>
            </p:nvPicPr>
            <p:blipFill rotWithShape="1">
              <a:blip r:embed="rId7"/>
              <a:srcRect r="-2" b="-2"/>
              <a:stretch/>
            </p:blipFill>
            <p:spPr>
              <a:xfrm>
                <a:off x="2655857" y="2000579"/>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34" name="TextBox 33">
              <a:extLst>
                <a:ext uri="{FF2B5EF4-FFF2-40B4-BE49-F238E27FC236}">
                  <a16:creationId xmlns:a16="http://schemas.microsoft.com/office/drawing/2014/main" id="{A6080975-B6EF-6DA6-FC5F-E448E0D35AB4}"/>
                </a:ext>
              </a:extLst>
            </p:cNvPr>
            <p:cNvSpPr txBox="1"/>
            <p:nvPr/>
          </p:nvSpPr>
          <p:spPr>
            <a:xfrm>
              <a:off x="2398304" y="2646524"/>
              <a:ext cx="2207109" cy="400110"/>
            </a:xfrm>
            <a:prstGeom prst="rect">
              <a:avLst/>
            </a:prstGeom>
            <a:noFill/>
          </p:spPr>
          <p:txBody>
            <a:bodyPr wrap="square" rtlCol="0">
              <a:spAutoFit/>
            </a:bodyPr>
            <a:lstStyle/>
            <a:p>
              <a:pPr algn="ctr" defTabSz="696224">
                <a:spcAft>
                  <a:spcPts val="846"/>
                </a:spcAft>
              </a:pPr>
              <a:r>
                <a:rPr lang="en-AU" sz="3046" b="1" kern="1200">
                  <a:ln w="6600">
                    <a:solidFill>
                      <a:schemeClr val="tx1"/>
                    </a:solidFill>
                    <a:prstDash val="solid"/>
                  </a:ln>
                  <a:solidFill>
                    <a:srgbClr val="B32017"/>
                  </a:solidFill>
                  <a:effectLst>
                    <a:outerShdw dist="38100" dir="2700000" algn="tl" rotWithShape="0">
                      <a:schemeClr val="accent2"/>
                    </a:outerShdw>
                  </a:effectLst>
                  <a:latin typeface="+mn-lt"/>
                  <a:ea typeface="+mn-ea"/>
                  <a:cs typeface="+mn-cs"/>
                </a:rPr>
                <a:t>Leadership</a:t>
              </a:r>
              <a:endParaRPr lang="en-AU" sz="2000" b="1">
                <a:ln w="6600">
                  <a:solidFill>
                    <a:schemeClr val="tx1"/>
                  </a:solidFill>
                  <a:prstDash val="solid"/>
                </a:ln>
                <a:solidFill>
                  <a:srgbClr val="B32017"/>
                </a:solidFill>
                <a:effectLst>
                  <a:outerShdw dist="38100" dir="2700000" algn="tl" rotWithShape="0">
                    <a:schemeClr val="accent2"/>
                  </a:outerShdw>
                </a:effectLst>
              </a:endParaRPr>
            </a:p>
          </p:txBody>
        </p:sp>
      </p:grpSp>
      <p:grpSp>
        <p:nvGrpSpPr>
          <p:cNvPr id="42" name="Group 41">
            <a:extLst>
              <a:ext uri="{FF2B5EF4-FFF2-40B4-BE49-F238E27FC236}">
                <a16:creationId xmlns:a16="http://schemas.microsoft.com/office/drawing/2014/main" id="{FDA9759F-4FBE-C3BD-CE38-7A0EB8028F16}"/>
              </a:ext>
            </a:extLst>
          </p:cNvPr>
          <p:cNvGrpSpPr/>
          <p:nvPr/>
        </p:nvGrpSpPr>
        <p:grpSpPr>
          <a:xfrm>
            <a:off x="4660962" y="3783923"/>
            <a:ext cx="2935834" cy="2752343"/>
            <a:chOff x="3848433" y="1361233"/>
            <a:chExt cx="4173071" cy="3912253"/>
          </a:xfrm>
        </p:grpSpPr>
        <p:pic>
          <p:nvPicPr>
            <p:cNvPr id="37" name="Picture 36" descr="A group of colorful hands&#10;&#10;Description automatically generated">
              <a:extLst>
                <a:ext uri="{FF2B5EF4-FFF2-40B4-BE49-F238E27FC236}">
                  <a16:creationId xmlns:a16="http://schemas.microsoft.com/office/drawing/2014/main" id="{B4E30D96-5DFA-BA7E-1FC7-48C5D9EF88BF}"/>
                </a:ext>
              </a:extLst>
            </p:cNvPr>
            <p:cNvPicPr>
              <a:picLocks noChangeAspect="1"/>
            </p:cNvPicPr>
            <p:nvPr/>
          </p:nvPicPr>
          <p:blipFill>
            <a:blip r:embed="rId8"/>
            <a:stretch>
              <a:fillRect/>
            </a:stretch>
          </p:blipFill>
          <p:spPr>
            <a:xfrm>
              <a:off x="3848434" y="1361233"/>
              <a:ext cx="4173070" cy="1564901"/>
            </a:xfrm>
            <a:prstGeom prst="rect">
              <a:avLst/>
            </a:prstGeom>
          </p:spPr>
        </p:pic>
        <p:pic>
          <p:nvPicPr>
            <p:cNvPr id="38" name="Picture 37" descr="A group of people holding signs&#10;&#10;Description automatically generated">
              <a:extLst>
                <a:ext uri="{FF2B5EF4-FFF2-40B4-BE49-F238E27FC236}">
                  <a16:creationId xmlns:a16="http://schemas.microsoft.com/office/drawing/2014/main" id="{A2B74EB7-DB2D-AAF3-9C21-698DFEF2D0EA}"/>
                </a:ext>
              </a:extLst>
            </p:cNvPr>
            <p:cNvPicPr>
              <a:picLocks noChangeAspect="1"/>
            </p:cNvPicPr>
            <p:nvPr/>
          </p:nvPicPr>
          <p:blipFill>
            <a:blip r:embed="rId9"/>
            <a:stretch>
              <a:fillRect/>
            </a:stretch>
          </p:blipFill>
          <p:spPr>
            <a:xfrm>
              <a:off x="3848433" y="2926135"/>
              <a:ext cx="4173070" cy="2347351"/>
            </a:xfrm>
            <a:prstGeom prst="rect">
              <a:avLst/>
            </a:prstGeom>
          </p:spPr>
        </p:pic>
      </p:grpSp>
      <p:pic>
        <p:nvPicPr>
          <p:cNvPr id="4" name="Picture 3" descr="A large container ship sailing in the ocean&#10;&#10;Description automatically generated">
            <a:extLst>
              <a:ext uri="{FF2B5EF4-FFF2-40B4-BE49-F238E27FC236}">
                <a16:creationId xmlns:a16="http://schemas.microsoft.com/office/drawing/2014/main" id="{18B242C8-3FCC-8F90-1871-C657D7257F9D}"/>
              </a:ext>
            </a:extLst>
          </p:cNvPr>
          <p:cNvPicPr>
            <a:picLocks noChangeAspect="1"/>
          </p:cNvPicPr>
          <p:nvPr/>
        </p:nvPicPr>
        <p:blipFill>
          <a:blip r:embed="rId10"/>
          <a:stretch>
            <a:fillRect/>
          </a:stretch>
        </p:blipFill>
        <p:spPr>
          <a:xfrm>
            <a:off x="8264398" y="3804244"/>
            <a:ext cx="3826117" cy="2550744"/>
          </a:xfrm>
          <a:prstGeom prst="rect">
            <a:avLst/>
          </a:prstGeom>
        </p:spPr>
      </p:pic>
      <p:pic>
        <p:nvPicPr>
          <p:cNvPr id="6" name="Picture 5">
            <a:extLst>
              <a:ext uri="{FF2B5EF4-FFF2-40B4-BE49-F238E27FC236}">
                <a16:creationId xmlns:a16="http://schemas.microsoft.com/office/drawing/2014/main" id="{87F0D138-597C-D0C1-0036-CD370B6F6C7C}"/>
              </a:ext>
            </a:extLst>
          </p:cNvPr>
          <p:cNvPicPr>
            <a:picLocks noChangeAspect="1"/>
          </p:cNvPicPr>
          <p:nvPr/>
        </p:nvPicPr>
        <p:blipFill>
          <a:blip r:embed="rId11"/>
          <a:stretch>
            <a:fillRect/>
          </a:stretch>
        </p:blipFill>
        <p:spPr>
          <a:xfrm>
            <a:off x="4167573" y="3643626"/>
            <a:ext cx="3856853" cy="2892640"/>
          </a:xfrm>
          <a:prstGeom prst="rect">
            <a:avLst/>
          </a:prstGeom>
        </p:spPr>
      </p:pic>
      <p:pic>
        <p:nvPicPr>
          <p:cNvPr id="7" name="Picture 6" descr="A tablet with a screen showing flight information&#10;&#10;Description automatically generated">
            <a:extLst>
              <a:ext uri="{FF2B5EF4-FFF2-40B4-BE49-F238E27FC236}">
                <a16:creationId xmlns:a16="http://schemas.microsoft.com/office/drawing/2014/main" id="{FC1C70CB-0E00-032B-0D9B-8ADA7EEDFD71}"/>
              </a:ext>
            </a:extLst>
          </p:cNvPr>
          <p:cNvPicPr>
            <a:picLocks noChangeAspect="1"/>
          </p:cNvPicPr>
          <p:nvPr/>
        </p:nvPicPr>
        <p:blipFill>
          <a:blip r:embed="rId12"/>
          <a:stretch>
            <a:fillRect/>
          </a:stretch>
        </p:blipFill>
        <p:spPr>
          <a:xfrm>
            <a:off x="6096001" y="5381824"/>
            <a:ext cx="1970130" cy="1488542"/>
          </a:xfrm>
          <a:prstGeom prst="rect">
            <a:avLst/>
          </a:prstGeom>
        </p:spPr>
      </p:pic>
    </p:spTree>
    <p:extLst>
      <p:ext uri="{BB962C8B-B14F-4D97-AF65-F5344CB8AC3E}">
        <p14:creationId xmlns:p14="http://schemas.microsoft.com/office/powerpoint/2010/main" val="1814877689"/>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set>
                                      <p:cBhvr>
                                        <p:cTn id="8" dur="1" fill="hold">
                                          <p:stCondLst>
                                            <p:cond delay="999"/>
                                          </p:stCondLst>
                                        </p:cTn>
                                        <p:tgtEl>
                                          <p:spTgt spid="6"/>
                                        </p:tgtEl>
                                        <p:attrNameLst>
                                          <p:attrName>style.visibility</p:attrName>
                                        </p:attrNameLst>
                                      </p:cBhvr>
                                      <p:to>
                                        <p:strVal val="hidden"/>
                                      </p:to>
                                    </p:set>
                                  </p:childTnLst>
                                </p:cTn>
                              </p:par>
                              <p:par>
                                <p:cTn id="9" presetID="53" presetClass="exit" presetSubtype="32" fill="hold" nodeType="withEffect">
                                  <p:stCondLst>
                                    <p:cond delay="0"/>
                                  </p:stCondLst>
                                  <p:childTnLst>
                                    <p:anim calcmode="lin" valueType="num">
                                      <p:cBhvr>
                                        <p:cTn id="10" dur="500"/>
                                        <p:tgtEl>
                                          <p:spTgt spid="7"/>
                                        </p:tgtEl>
                                        <p:attrNameLst>
                                          <p:attrName>ppt_w</p:attrName>
                                        </p:attrNameLst>
                                      </p:cBhvr>
                                      <p:tavLst>
                                        <p:tav tm="0">
                                          <p:val>
                                            <p:strVal val="ppt_w"/>
                                          </p:val>
                                        </p:tav>
                                        <p:tav tm="100000">
                                          <p:val>
                                            <p:fltVal val="0"/>
                                          </p:val>
                                        </p:tav>
                                      </p:tavLst>
                                    </p:anim>
                                    <p:anim calcmode="lin" valueType="num">
                                      <p:cBhvr>
                                        <p:cTn id="11" dur="500"/>
                                        <p:tgtEl>
                                          <p:spTgt spid="7"/>
                                        </p:tgtEl>
                                        <p:attrNameLst>
                                          <p:attrName>ppt_h</p:attrName>
                                        </p:attrNameLst>
                                      </p:cBhvr>
                                      <p:tavLst>
                                        <p:tav tm="0">
                                          <p:val>
                                            <p:strVal val="ppt_h"/>
                                          </p:val>
                                        </p:tav>
                                        <p:tav tm="100000">
                                          <p:val>
                                            <p:fltVal val="0"/>
                                          </p:val>
                                        </p:tav>
                                      </p:tavLst>
                                    </p:anim>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53" presetClass="entr" presetSubtype="16"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1000" fill="hold"/>
                                        <p:tgtEl>
                                          <p:spTgt spid="42"/>
                                        </p:tgtEl>
                                        <p:attrNameLst>
                                          <p:attrName>ppt_w</p:attrName>
                                        </p:attrNameLst>
                                      </p:cBhvr>
                                      <p:tavLst>
                                        <p:tav tm="0">
                                          <p:val>
                                            <p:fltVal val="0"/>
                                          </p:val>
                                        </p:tav>
                                        <p:tav tm="100000">
                                          <p:val>
                                            <p:strVal val="#ppt_w"/>
                                          </p:val>
                                        </p:tav>
                                      </p:tavLst>
                                    </p:anim>
                                    <p:anim calcmode="lin" valueType="num">
                                      <p:cBhvr>
                                        <p:cTn id="17" dur="1000" fill="hold"/>
                                        <p:tgtEl>
                                          <p:spTgt spid="42"/>
                                        </p:tgtEl>
                                        <p:attrNameLst>
                                          <p:attrName>ppt_h</p:attrName>
                                        </p:attrNameLst>
                                      </p:cBhvr>
                                      <p:tavLst>
                                        <p:tav tm="0">
                                          <p:val>
                                            <p:fltVal val="0"/>
                                          </p:val>
                                        </p:tav>
                                        <p:tav tm="100000">
                                          <p:val>
                                            <p:strVal val="#ppt_h"/>
                                          </p:val>
                                        </p:tav>
                                      </p:tavLst>
                                    </p:anim>
                                    <p:animEffect transition="in" filter="fade">
                                      <p:cBhvr>
                                        <p:cTn id="18" dur="10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10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edge">
                                      <p:cBhvr>
                                        <p:cTn id="28" dur="10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ox(out)">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ox(in)">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 shot of a computer screen&#10;&#10;Description automatically generated">
            <a:extLst>
              <a:ext uri="{FF2B5EF4-FFF2-40B4-BE49-F238E27FC236}">
                <a16:creationId xmlns:a16="http://schemas.microsoft.com/office/drawing/2014/main" id="{95251494-6C80-EA69-253A-BA30D2DF79D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3434" r="27481" b="-3"/>
          <a:stretch/>
        </p:blipFill>
        <p:spPr>
          <a:xfrm>
            <a:off x="1884839" y="321734"/>
            <a:ext cx="2571489" cy="2905170"/>
          </a:xfrm>
          <a:prstGeom prst="rect">
            <a:avLst/>
          </a:prstGeom>
          <a:blipFill>
            <a:blip r:embed="rId5"/>
            <a:stretch>
              <a:fillRect/>
            </a:stretch>
          </a:blipFill>
        </p:spPr>
      </p:pic>
      <p:pic>
        <p:nvPicPr>
          <p:cNvPr id="4" name="Picture 3" descr="A map of the united kingdom&#10;&#10;Description automatically generated with medium confidence">
            <a:extLst>
              <a:ext uri="{FF2B5EF4-FFF2-40B4-BE49-F238E27FC236}">
                <a16:creationId xmlns:a16="http://schemas.microsoft.com/office/drawing/2014/main" id="{01053064-B863-324A-3D4C-6BE6F9CA417D}"/>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4875" r="30080" b="2"/>
          <a:stretch/>
        </p:blipFill>
        <p:spPr>
          <a:xfrm>
            <a:off x="1954918" y="3631096"/>
            <a:ext cx="2431330" cy="2760560"/>
          </a:xfrm>
          <a:prstGeom prst="rect">
            <a:avLst/>
          </a:prstGeom>
        </p:spPr>
      </p:pic>
      <p:sp>
        <p:nvSpPr>
          <p:cNvPr id="37" name="Rectangle 3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iver flowing through a valley&#10;&#10;Description automatically generated">
            <a:extLst>
              <a:ext uri="{FF2B5EF4-FFF2-40B4-BE49-F238E27FC236}">
                <a16:creationId xmlns:a16="http://schemas.microsoft.com/office/drawing/2014/main" id="{30A17615-35A8-727D-730A-44CC78D1439A}"/>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7585" r="25164" b="-1"/>
          <a:stretch/>
        </p:blipFill>
        <p:spPr>
          <a:xfrm>
            <a:off x="6308034" y="643328"/>
            <a:ext cx="5426764" cy="5426734"/>
          </a:xfrm>
          <a:prstGeom prst="rect">
            <a:avLst/>
          </a:prstGeom>
        </p:spPr>
      </p:pic>
    </p:spTree>
    <p:extLst>
      <p:ext uri="{BB962C8B-B14F-4D97-AF65-F5344CB8AC3E}">
        <p14:creationId xmlns:p14="http://schemas.microsoft.com/office/powerpoint/2010/main" val="32550069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in a conference room&#10;&#10;Description automatically generated">
            <a:extLst>
              <a:ext uri="{FF2B5EF4-FFF2-40B4-BE49-F238E27FC236}">
                <a16:creationId xmlns:a16="http://schemas.microsoft.com/office/drawing/2014/main" id="{D212549A-CD7D-289D-756A-91DD5E262188}"/>
              </a:ext>
            </a:extLst>
          </p:cNvPr>
          <p:cNvPicPr>
            <a:picLocks noChangeAspect="1"/>
          </p:cNvPicPr>
          <p:nvPr/>
        </p:nvPicPr>
        <p:blipFill rotWithShape="1">
          <a:blip r:embed="rId3"/>
          <a:srcRect t="25000"/>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33" name="TextBox 32">
            <a:extLst>
              <a:ext uri="{FF2B5EF4-FFF2-40B4-BE49-F238E27FC236}">
                <a16:creationId xmlns:a16="http://schemas.microsoft.com/office/drawing/2014/main" id="{74385537-69E7-1B22-AC8A-27846C128BEC}"/>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t>May 19, 2011</a:t>
            </a:r>
          </a:p>
        </p:txBody>
      </p:sp>
    </p:spTree>
    <p:extLst>
      <p:ext uri="{BB962C8B-B14F-4D97-AF65-F5344CB8AC3E}">
        <p14:creationId xmlns:p14="http://schemas.microsoft.com/office/powerpoint/2010/main" val="415950202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creen&#10;&#10;Description automatically generated">
            <a:extLst>
              <a:ext uri="{FF2B5EF4-FFF2-40B4-BE49-F238E27FC236}">
                <a16:creationId xmlns:a16="http://schemas.microsoft.com/office/drawing/2014/main" id="{5BAF99C1-4F8B-A9CD-41BE-52C3056D61D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366" r="6071" b="-1"/>
          <a:stretch/>
        </p:blipFill>
        <p:spPr>
          <a:xfrm>
            <a:off x="4166505" y="10"/>
            <a:ext cx="4444096" cy="3067040"/>
          </a:xfrm>
          <a:prstGeom prst="rect">
            <a:avLst/>
          </a:prstGeom>
        </p:spPr>
      </p:pic>
      <p:pic>
        <p:nvPicPr>
          <p:cNvPr id="6" name="Picture 5" descr="A river flowing through a valley&#10;&#10;Description automatically generated">
            <a:extLst>
              <a:ext uri="{FF2B5EF4-FFF2-40B4-BE49-F238E27FC236}">
                <a16:creationId xmlns:a16="http://schemas.microsoft.com/office/drawing/2014/main" id="{03C69ED4-B93A-E3B0-288F-84E2CF0ED2B6}"/>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 b="45092"/>
          <a:stretch/>
        </p:blipFill>
        <p:spPr>
          <a:xfrm>
            <a:off x="-1" y="3790950"/>
            <a:ext cx="8305800" cy="3067051"/>
          </a:xfrm>
          <a:prstGeom prst="rect">
            <a:avLst/>
          </a:prstGeom>
        </p:spPr>
      </p:pic>
      <p:pic>
        <p:nvPicPr>
          <p:cNvPr id="23" name="Picture 22" descr="An abstract genetic concept">
            <a:extLst>
              <a:ext uri="{FF2B5EF4-FFF2-40B4-BE49-F238E27FC236}">
                <a16:creationId xmlns:a16="http://schemas.microsoft.com/office/drawing/2014/main" id="{EF02FD58-E9AD-0630-6793-3AC126AB0A83}"/>
              </a:ext>
            </a:extLst>
          </p:cNvPr>
          <p:cNvPicPr>
            <a:picLocks noChangeAspect="1"/>
          </p:cNvPicPr>
          <p:nvPr/>
        </p:nvPicPr>
        <p:blipFill rotWithShape="1">
          <a:blip r:embed="rId7"/>
          <a:srcRect t="5949" r="2" b="2"/>
          <a:stretch/>
        </p:blipFill>
        <p:spPr>
          <a:xfrm>
            <a:off x="0" y="0"/>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pic>
        <p:nvPicPr>
          <p:cNvPr id="20" name="Picture 19" descr="A map of the united kingdom&#10;&#10;Description automatically generated with medium confidence">
            <a:extLst>
              <a:ext uri="{FF2B5EF4-FFF2-40B4-BE49-F238E27FC236}">
                <a16:creationId xmlns:a16="http://schemas.microsoft.com/office/drawing/2014/main" id="{55A78A3D-CD7D-32D1-0F97-89D651230040}"/>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6608" r="21811" b="-1"/>
          <a:stretch/>
        </p:blipFill>
        <p:spPr>
          <a:xfrm>
            <a:off x="6283727" y="1711914"/>
            <a:ext cx="6255406" cy="5461884"/>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pic>
        <p:nvPicPr>
          <p:cNvPr id="22" name="Picture 21" descr="An abstract genetic concept">
            <a:extLst>
              <a:ext uri="{FF2B5EF4-FFF2-40B4-BE49-F238E27FC236}">
                <a16:creationId xmlns:a16="http://schemas.microsoft.com/office/drawing/2014/main" id="{D956B410-C7AC-ECAC-8F7F-EDF5BB9E5E69}"/>
              </a:ext>
            </a:extLst>
          </p:cNvPr>
          <p:cNvPicPr>
            <a:picLocks noChangeAspect="1"/>
          </p:cNvPicPr>
          <p:nvPr/>
        </p:nvPicPr>
        <p:blipFill rotWithShape="1">
          <a:blip r:embed="rId7"/>
          <a:srcRect r="-2" b="-2"/>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pic>
        <p:nvPicPr>
          <p:cNvPr id="17" name="Picture 16" descr="A screen shot of a computer screen&#10;&#10;Description automatically generated">
            <a:extLst>
              <a:ext uri="{FF2B5EF4-FFF2-40B4-BE49-F238E27FC236}">
                <a16:creationId xmlns:a16="http://schemas.microsoft.com/office/drawing/2014/main" id="{451F2BA2-9B8A-8C1A-3379-BA4069B9A359}"/>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r="6240"/>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blipFill>
            <a:blip r:embed="rId12"/>
            <a:stretch>
              <a:fillRect/>
            </a:stretch>
          </a:blipFill>
        </p:spPr>
      </p:pic>
      <p:pic>
        <p:nvPicPr>
          <p:cNvPr id="30" name="Picture 29" descr="A logo with a red circle and gold wings&#10;&#10;Description automatically generated">
            <a:extLst>
              <a:ext uri="{FF2B5EF4-FFF2-40B4-BE49-F238E27FC236}">
                <a16:creationId xmlns:a16="http://schemas.microsoft.com/office/drawing/2014/main" id="{70B4A4CD-9B8F-4413-36FE-62169EA80B30}"/>
              </a:ext>
            </a:extLst>
          </p:cNvPr>
          <p:cNvPicPr>
            <a:picLocks noChangeAspect="1"/>
          </p:cNvPicPr>
          <p:nvPr/>
        </p:nvPicPr>
        <p:blipFill>
          <a:blip r:embed="rId13"/>
          <a:stretch>
            <a:fillRect/>
          </a:stretch>
        </p:blipFill>
        <p:spPr>
          <a:xfrm>
            <a:off x="26127" y="4894419"/>
            <a:ext cx="2987247" cy="1887940"/>
          </a:xfrm>
          <a:prstGeom prst="rect">
            <a:avLst/>
          </a:prstGeom>
        </p:spPr>
      </p:pic>
      <p:sp>
        <p:nvSpPr>
          <p:cNvPr id="24" name="Title 23">
            <a:extLst>
              <a:ext uri="{FF2B5EF4-FFF2-40B4-BE49-F238E27FC236}">
                <a16:creationId xmlns:a16="http://schemas.microsoft.com/office/drawing/2014/main" id="{75230672-8F7D-1F39-0F06-3CCFB0D08AF0}"/>
              </a:ext>
            </a:extLst>
          </p:cNvPr>
          <p:cNvSpPr>
            <a:spLocks noGrp="1"/>
          </p:cNvSpPr>
          <p:nvPr>
            <p:ph type="ctrTitle"/>
          </p:nvPr>
        </p:nvSpPr>
        <p:spPr/>
        <p:txBody>
          <a:bodyPr/>
          <a:lstStyle/>
          <a:p>
            <a:r>
              <a:rPr lang="en-AU" sz="9600" dirty="0">
                <a:solidFill>
                  <a:srgbClr val="B32017"/>
                </a:solidFill>
                <a:effectLst>
                  <a:outerShdw blurRad="50800" dist="38100" dir="2700000" algn="tl" rotWithShape="0">
                    <a:schemeClr val="bg1"/>
                  </a:outerShdw>
                </a:effectLst>
              </a:rPr>
              <a:t>Taking TBO Global</a:t>
            </a:r>
            <a:endParaRPr lang="en-AU" dirty="0">
              <a:solidFill>
                <a:srgbClr val="B32017"/>
              </a:solidFill>
              <a:effectLst>
                <a:outerShdw blurRad="50800" dist="38100" dir="2700000" algn="tl" rotWithShape="0">
                  <a:schemeClr val="bg1"/>
                </a:outerShdw>
              </a:effectLst>
            </a:endParaRPr>
          </a:p>
        </p:txBody>
      </p:sp>
      <p:sp>
        <p:nvSpPr>
          <p:cNvPr id="25" name="Subtitle 24">
            <a:extLst>
              <a:ext uri="{FF2B5EF4-FFF2-40B4-BE49-F238E27FC236}">
                <a16:creationId xmlns:a16="http://schemas.microsoft.com/office/drawing/2014/main" id="{5F18D520-11C2-621E-1C67-23B5CA6EDE95}"/>
              </a:ext>
            </a:extLst>
          </p:cNvPr>
          <p:cNvSpPr>
            <a:spLocks noGrp="1"/>
          </p:cNvSpPr>
          <p:nvPr>
            <p:ph type="subTitle" idx="1"/>
          </p:nvPr>
        </p:nvSpPr>
        <p:spPr>
          <a:xfrm>
            <a:off x="1223854" y="3602038"/>
            <a:ext cx="9744292" cy="1655762"/>
          </a:xfrm>
        </p:spPr>
        <p:txBody>
          <a:bodyPr>
            <a:normAutofit/>
          </a:bodyPr>
          <a:lstStyle/>
          <a:p>
            <a:r>
              <a:rPr lang="en-GB" sz="2000" i="1" dirty="0">
                <a:solidFill>
                  <a:schemeClr val="bg1"/>
                </a:solidFill>
                <a:effectLst>
                  <a:outerShdw blurRad="25400" dist="38100" dir="2700000" algn="tl" rotWithShape="0">
                    <a:srgbClr val="B32017"/>
                  </a:outerShdw>
                </a:effectLst>
                <a:latin typeface="Calibri" panose="020F0502020204030204" pitchFamily="34" charset="0"/>
                <a:ea typeface="Calibri" panose="020F0502020204030204" pitchFamily="34" charset="0"/>
              </a:rPr>
              <a:t>Trajectory data will need to be shared between and across States, regions and all airspace system users to enable collaborative decisions and TBO implementation on a global scale.</a:t>
            </a:r>
          </a:p>
          <a:p>
            <a:r>
              <a:rPr lang="en-GB" sz="2000" i="1" dirty="0">
                <a:solidFill>
                  <a:schemeClr val="bg1"/>
                </a:solidFill>
                <a:effectLst>
                  <a:outerShdw blurRad="25400" dist="38100" dir="2700000" algn="tl" rotWithShape="0">
                    <a:srgbClr val="B32017"/>
                  </a:outerShdw>
                </a:effectLst>
                <a:latin typeface="Calibri" panose="020F0502020204030204" pitchFamily="34" charset="0"/>
                <a:ea typeface="Calibri" panose="020F0502020204030204" pitchFamily="34" charset="0"/>
              </a:rPr>
              <a:t>This session explores the associated challenges and needs to allow the global</a:t>
            </a:r>
            <a:br>
              <a:rPr lang="en-GB" sz="2000" i="1" dirty="0">
                <a:solidFill>
                  <a:schemeClr val="bg1"/>
                </a:solidFill>
                <a:effectLst>
                  <a:outerShdw blurRad="25400" dist="38100" dir="2700000" algn="tl" rotWithShape="0">
                    <a:srgbClr val="B32017"/>
                  </a:outerShdw>
                </a:effectLst>
                <a:latin typeface="Calibri" panose="020F0502020204030204" pitchFamily="34" charset="0"/>
                <a:ea typeface="Calibri" panose="020F0502020204030204" pitchFamily="34" charset="0"/>
              </a:rPr>
            </a:br>
            <a:r>
              <a:rPr lang="en-GB" sz="2000" i="1" dirty="0">
                <a:solidFill>
                  <a:schemeClr val="bg1"/>
                </a:solidFill>
                <a:effectLst>
                  <a:outerShdw blurRad="25400" dist="38100" dir="2700000" algn="tl" rotWithShape="0">
                    <a:srgbClr val="B32017"/>
                  </a:outerShdw>
                </a:effectLst>
                <a:latin typeface="Calibri" panose="020F0502020204030204" pitchFamily="34" charset="0"/>
                <a:ea typeface="Calibri" panose="020F0502020204030204" pitchFamily="34" charset="0"/>
              </a:rPr>
              <a:t>aviation industry to implement and benefit from the TBO concept in a coherent manner</a:t>
            </a:r>
            <a:endParaRPr lang="en-AU" sz="2800" dirty="0">
              <a:solidFill>
                <a:schemeClr val="bg1"/>
              </a:solidFill>
              <a:effectLst>
                <a:outerShdw blurRad="50800" dist="38100" dir="2700000" algn="tl" rotWithShape="0">
                  <a:srgbClr val="FF0000"/>
                </a:outerShdw>
              </a:effectLst>
            </a:endParaRPr>
          </a:p>
        </p:txBody>
      </p:sp>
    </p:spTree>
    <p:extLst>
      <p:ext uri="{BB962C8B-B14F-4D97-AF65-F5344CB8AC3E}">
        <p14:creationId xmlns:p14="http://schemas.microsoft.com/office/powerpoint/2010/main" val="3652284341"/>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bstract genetic concept">
            <a:extLst>
              <a:ext uri="{FF2B5EF4-FFF2-40B4-BE49-F238E27FC236}">
                <a16:creationId xmlns:a16="http://schemas.microsoft.com/office/drawing/2014/main" id="{B42606D1-9E47-2E6F-FE58-B3A4A62E0BD0}"/>
              </a:ext>
            </a:extLst>
          </p:cNvPr>
          <p:cNvPicPr>
            <a:picLocks noChangeAspect="1"/>
          </p:cNvPicPr>
          <p:nvPr/>
        </p:nvPicPr>
        <p:blipFill rotWithShape="1">
          <a:blip r:embed="rId3"/>
          <a:srcRect r="-2" b="-2"/>
          <a:stretch/>
        </p:blipFill>
        <p:spPr>
          <a:xfrm>
            <a:off x="4015363" y="1348363"/>
            <a:ext cx="4161273" cy="4161273"/>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15" name="TextBox 14">
            <a:extLst>
              <a:ext uri="{FF2B5EF4-FFF2-40B4-BE49-F238E27FC236}">
                <a16:creationId xmlns:a16="http://schemas.microsoft.com/office/drawing/2014/main" id="{54A5A653-C1B2-3E81-B320-5E437F08F42E}"/>
              </a:ext>
            </a:extLst>
          </p:cNvPr>
          <p:cNvSpPr txBox="1"/>
          <p:nvPr/>
        </p:nvSpPr>
        <p:spPr>
          <a:xfrm>
            <a:off x="4894801" y="2061032"/>
            <a:ext cx="2402396" cy="1015663"/>
          </a:xfrm>
          <a:prstGeom prst="rect">
            <a:avLst/>
          </a:prstGeom>
          <a:noFill/>
        </p:spPr>
        <p:txBody>
          <a:bodyPr wrap="square" rtlCol="0">
            <a:spAutoFit/>
            <a:scene3d>
              <a:camera prst="orthographicFront"/>
              <a:lightRig rig="threePt" dir="t"/>
            </a:scene3d>
            <a:sp3d extrusionH="57150" contourW="12700">
              <a:bevelT w="38100" h="38100" prst="convex"/>
              <a:contourClr>
                <a:schemeClr val="tx1"/>
              </a:contourClr>
            </a:sp3d>
          </a:bodyPr>
          <a:lstStyle/>
          <a:p>
            <a:pPr algn="ctr"/>
            <a:r>
              <a:rPr lang="en-AU" sz="6000" dirty="0">
                <a:solidFill>
                  <a:schemeClr val="bg1"/>
                </a:solidFill>
              </a:rPr>
              <a:t>The</a:t>
            </a:r>
          </a:p>
        </p:txBody>
      </p:sp>
      <p:sp>
        <p:nvSpPr>
          <p:cNvPr id="16" name="TextBox 15">
            <a:extLst>
              <a:ext uri="{FF2B5EF4-FFF2-40B4-BE49-F238E27FC236}">
                <a16:creationId xmlns:a16="http://schemas.microsoft.com/office/drawing/2014/main" id="{E7D96352-81FC-31AC-9CB5-281E22FE031E}"/>
              </a:ext>
            </a:extLst>
          </p:cNvPr>
          <p:cNvSpPr txBox="1"/>
          <p:nvPr/>
        </p:nvSpPr>
        <p:spPr>
          <a:xfrm>
            <a:off x="5689119" y="2644169"/>
            <a:ext cx="813760" cy="1569660"/>
          </a:xfrm>
          <a:prstGeom prst="rect">
            <a:avLst/>
          </a:prstGeom>
          <a:noFill/>
        </p:spPr>
        <p:txBody>
          <a:bodyPr wrap="square" rtlCol="0">
            <a:spAutoFit/>
            <a:scene3d>
              <a:camera prst="orthographicFront"/>
              <a:lightRig rig="threePt" dir="t"/>
            </a:scene3d>
            <a:sp3d extrusionH="57150" contourW="12700">
              <a:bevelT w="38100" h="38100" prst="convex"/>
              <a:contourClr>
                <a:schemeClr val="tx1"/>
              </a:contourClr>
            </a:sp3d>
          </a:bodyPr>
          <a:lstStyle>
            <a:defPPr>
              <a:defRPr lang="en-US"/>
            </a:defPPr>
            <a:lvl1pPr algn="ctr">
              <a:defRPr sz="6000">
                <a:solidFill>
                  <a:schemeClr val="bg1"/>
                </a:solidFill>
              </a:defRPr>
            </a:lvl1pPr>
          </a:lstStyle>
          <a:p>
            <a:r>
              <a:rPr lang="en-AU" sz="9600" dirty="0"/>
              <a:t>5</a:t>
            </a:r>
          </a:p>
        </p:txBody>
      </p:sp>
      <p:sp>
        <p:nvSpPr>
          <p:cNvPr id="19" name="TextBox 18">
            <a:extLst>
              <a:ext uri="{FF2B5EF4-FFF2-40B4-BE49-F238E27FC236}">
                <a16:creationId xmlns:a16="http://schemas.microsoft.com/office/drawing/2014/main" id="{EFB72F79-65E6-5AE1-A3FE-A55F61A3C4D1}"/>
              </a:ext>
            </a:extLst>
          </p:cNvPr>
          <p:cNvSpPr txBox="1"/>
          <p:nvPr/>
        </p:nvSpPr>
        <p:spPr>
          <a:xfrm>
            <a:off x="4894801" y="3659832"/>
            <a:ext cx="2402396" cy="1015663"/>
          </a:xfrm>
          <a:prstGeom prst="rect">
            <a:avLst/>
          </a:prstGeom>
          <a:noFill/>
        </p:spPr>
        <p:txBody>
          <a:bodyPr wrap="square" rtlCol="0">
            <a:spAutoFit/>
            <a:scene3d>
              <a:camera prst="orthographicFront"/>
              <a:lightRig rig="threePt" dir="t"/>
            </a:scene3d>
            <a:sp3d extrusionH="57150" contourW="12700">
              <a:bevelT w="38100" h="38100" prst="convex"/>
              <a:contourClr>
                <a:schemeClr val="tx1"/>
              </a:contourClr>
            </a:sp3d>
          </a:bodyPr>
          <a:lstStyle/>
          <a:p>
            <a:pPr algn="ctr"/>
            <a:r>
              <a:rPr lang="en-AU" sz="6000" dirty="0">
                <a:solidFill>
                  <a:schemeClr val="bg1"/>
                </a:solidFill>
              </a:rPr>
              <a:t>Quick</a:t>
            </a:r>
          </a:p>
        </p:txBody>
      </p:sp>
    </p:spTree>
    <p:extLst>
      <p:ext uri="{BB962C8B-B14F-4D97-AF65-F5344CB8AC3E}">
        <p14:creationId xmlns:p14="http://schemas.microsoft.com/office/powerpoint/2010/main" val="3260178796"/>
      </p:ext>
    </p:extLst>
  </p:cSld>
  <p:clrMapOvr>
    <a:masterClrMapping/>
  </p:clrMapOvr>
  <p:transition spd="slow" advClick="0" advTm="1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DBAD66-14AA-9EE8-8AAC-146282D2DC26}"/>
              </a:ext>
            </a:extLst>
          </p:cNvPr>
          <p:cNvSpPr/>
          <p:nvPr/>
        </p:nvSpPr>
        <p:spPr>
          <a:xfrm>
            <a:off x="4811501" y="2404967"/>
            <a:ext cx="2569000" cy="2569000"/>
          </a:xfrm>
          <a:custGeom>
            <a:avLst/>
            <a:gdLst>
              <a:gd name="connsiteX0" fmla="*/ 0 w 2051843"/>
              <a:gd name="connsiteY0" fmla="*/ 1025922 h 2051843"/>
              <a:gd name="connsiteX1" fmla="*/ 1025922 w 2051843"/>
              <a:gd name="connsiteY1" fmla="*/ 0 h 2051843"/>
              <a:gd name="connsiteX2" fmla="*/ 2051844 w 2051843"/>
              <a:gd name="connsiteY2" fmla="*/ 1025922 h 2051843"/>
              <a:gd name="connsiteX3" fmla="*/ 1025922 w 2051843"/>
              <a:gd name="connsiteY3" fmla="*/ 2051844 h 2051843"/>
              <a:gd name="connsiteX4" fmla="*/ 0 w 2051843"/>
              <a:gd name="connsiteY4" fmla="*/ 1025922 h 2051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843" h="2051843">
                <a:moveTo>
                  <a:pt x="0" y="1025922"/>
                </a:moveTo>
                <a:cubicBezTo>
                  <a:pt x="0" y="459321"/>
                  <a:pt x="459321" y="0"/>
                  <a:pt x="1025922" y="0"/>
                </a:cubicBezTo>
                <a:cubicBezTo>
                  <a:pt x="1592523" y="0"/>
                  <a:pt x="2051844" y="459321"/>
                  <a:pt x="2051844" y="1025922"/>
                </a:cubicBezTo>
                <a:cubicBezTo>
                  <a:pt x="2051844" y="1592523"/>
                  <a:pt x="1592523" y="2051844"/>
                  <a:pt x="1025922" y="2051844"/>
                </a:cubicBezTo>
                <a:cubicBezTo>
                  <a:pt x="459321" y="2051844"/>
                  <a:pt x="0" y="1592523"/>
                  <a:pt x="0" y="102592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8905" tIns="358905" rIns="358905" bIns="358905"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grpSp>
        <p:nvGrpSpPr>
          <p:cNvPr id="22" name="Group 21">
            <a:extLst>
              <a:ext uri="{FF2B5EF4-FFF2-40B4-BE49-F238E27FC236}">
                <a16:creationId xmlns:a16="http://schemas.microsoft.com/office/drawing/2014/main" id="{B097E0BD-72A9-1B38-4431-03F0AB80BCC6}"/>
              </a:ext>
            </a:extLst>
          </p:cNvPr>
          <p:cNvGrpSpPr/>
          <p:nvPr/>
        </p:nvGrpSpPr>
        <p:grpSpPr>
          <a:xfrm>
            <a:off x="4842365" y="2435719"/>
            <a:ext cx="2507268" cy="2507268"/>
            <a:chOff x="4015384" y="1348384"/>
            <a:chExt cx="2290384" cy="2290384"/>
          </a:xfrm>
        </p:grpSpPr>
        <p:pic>
          <p:nvPicPr>
            <p:cNvPr id="23" name="Picture 22" descr="An abstract genetic concept">
              <a:extLst>
                <a:ext uri="{FF2B5EF4-FFF2-40B4-BE49-F238E27FC236}">
                  <a16:creationId xmlns:a16="http://schemas.microsoft.com/office/drawing/2014/main" id="{CA05B303-B233-D27A-20DC-ED22488577C3}"/>
                </a:ext>
              </a:extLst>
            </p:cNvPr>
            <p:cNvPicPr>
              <a:picLocks noChangeAspect="1"/>
            </p:cNvPicPr>
            <p:nvPr/>
          </p:nvPicPr>
          <p:blipFill rotWithShape="1">
            <a:blip r:embed="rId3"/>
            <a:srcRect r="-2" b="-2"/>
            <a:stretch/>
          </p:blipFill>
          <p:spPr>
            <a:xfrm>
              <a:off x="4015384" y="1348384"/>
              <a:ext cx="2290384" cy="2290384"/>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4" name="TextBox 23">
              <a:extLst>
                <a:ext uri="{FF2B5EF4-FFF2-40B4-BE49-F238E27FC236}">
                  <a16:creationId xmlns:a16="http://schemas.microsoft.com/office/drawing/2014/main" id="{74F9166F-45A4-2D56-0806-E5EAC55DEECB}"/>
                </a:ext>
              </a:extLst>
            </p:cNvPr>
            <p:cNvSpPr txBox="1"/>
            <p:nvPr/>
          </p:nvSpPr>
          <p:spPr>
            <a:xfrm>
              <a:off x="4499431" y="1761195"/>
              <a:ext cx="1322290" cy="584775"/>
            </a:xfrm>
            <a:prstGeom prst="rect">
              <a:avLst/>
            </a:prstGeom>
            <a:noFill/>
          </p:spPr>
          <p:txBody>
            <a:bodyPr wrap="square" rtlCol="0">
              <a:spAutoFit/>
              <a:scene3d>
                <a:camera prst="orthographicFront"/>
                <a:lightRig rig="threePt" dir="t"/>
              </a:scene3d>
              <a:sp3d extrusionH="57150" contourW="12700">
                <a:bevelT w="38100" h="38100" prst="convex"/>
                <a:contourClr>
                  <a:schemeClr val="tx1"/>
                </a:contourClr>
              </a:sp3d>
            </a:bodyPr>
            <a:lstStyle/>
            <a:p>
              <a:pPr algn="ctr"/>
              <a:r>
                <a:rPr lang="en-AU" sz="3200" dirty="0">
                  <a:solidFill>
                    <a:schemeClr val="bg1"/>
                  </a:solidFill>
                </a:rPr>
                <a:t>The</a:t>
              </a:r>
            </a:p>
          </p:txBody>
        </p:sp>
        <p:sp>
          <p:nvSpPr>
            <p:cNvPr id="25" name="TextBox 24">
              <a:extLst>
                <a:ext uri="{FF2B5EF4-FFF2-40B4-BE49-F238E27FC236}">
                  <a16:creationId xmlns:a16="http://schemas.microsoft.com/office/drawing/2014/main" id="{A6AAD167-FD92-B72C-14BA-872B9AF60304}"/>
                </a:ext>
              </a:extLst>
            </p:cNvPr>
            <p:cNvSpPr txBox="1"/>
            <p:nvPr/>
          </p:nvSpPr>
          <p:spPr>
            <a:xfrm>
              <a:off x="4936627" y="2082156"/>
              <a:ext cx="447897" cy="923330"/>
            </a:xfrm>
            <a:prstGeom prst="rect">
              <a:avLst/>
            </a:prstGeom>
            <a:noFill/>
          </p:spPr>
          <p:txBody>
            <a:bodyPr wrap="square" rtlCol="0">
              <a:spAutoFit/>
              <a:scene3d>
                <a:camera prst="orthographicFront"/>
                <a:lightRig rig="threePt" dir="t"/>
              </a:scene3d>
              <a:sp3d extrusionH="57150" contourW="12700">
                <a:bevelT w="38100" h="38100" prst="convex"/>
                <a:contourClr>
                  <a:schemeClr val="tx1"/>
                </a:contourClr>
              </a:sp3d>
            </a:bodyPr>
            <a:lstStyle>
              <a:defPPr>
                <a:defRPr lang="en-US"/>
              </a:defPPr>
              <a:lvl1pPr algn="ctr">
                <a:defRPr sz="6000">
                  <a:solidFill>
                    <a:schemeClr val="bg1"/>
                  </a:solidFill>
                </a:defRPr>
              </a:lvl1pPr>
            </a:lstStyle>
            <a:p>
              <a:r>
                <a:rPr lang="en-AU" sz="5400" dirty="0"/>
                <a:t>5</a:t>
              </a:r>
            </a:p>
          </p:txBody>
        </p:sp>
        <p:sp>
          <p:nvSpPr>
            <p:cNvPr id="26" name="TextBox 25">
              <a:extLst>
                <a:ext uri="{FF2B5EF4-FFF2-40B4-BE49-F238E27FC236}">
                  <a16:creationId xmlns:a16="http://schemas.microsoft.com/office/drawing/2014/main" id="{2F21D82C-A53F-44A2-830E-10A5458855EA}"/>
                </a:ext>
              </a:extLst>
            </p:cNvPr>
            <p:cNvSpPr txBox="1"/>
            <p:nvPr/>
          </p:nvSpPr>
          <p:spPr>
            <a:xfrm>
              <a:off x="4499431" y="2641182"/>
              <a:ext cx="1322290" cy="584775"/>
            </a:xfrm>
            <a:prstGeom prst="rect">
              <a:avLst/>
            </a:prstGeom>
            <a:noFill/>
          </p:spPr>
          <p:txBody>
            <a:bodyPr wrap="square" rtlCol="0">
              <a:spAutoFit/>
              <a:scene3d>
                <a:camera prst="orthographicFront"/>
                <a:lightRig rig="threePt" dir="t"/>
              </a:scene3d>
              <a:sp3d extrusionH="57150" contourW="12700">
                <a:bevelT w="38100" h="38100" prst="convex"/>
                <a:contourClr>
                  <a:schemeClr val="tx1"/>
                </a:contourClr>
              </a:sp3d>
            </a:bodyPr>
            <a:lstStyle/>
            <a:p>
              <a:pPr algn="ctr"/>
              <a:r>
                <a:rPr lang="en-AU" sz="3200" dirty="0">
                  <a:solidFill>
                    <a:schemeClr val="bg1"/>
                  </a:solidFill>
                </a:rPr>
                <a:t>Quick</a:t>
              </a:r>
            </a:p>
          </p:txBody>
        </p:sp>
      </p:grpSp>
      <p:grpSp>
        <p:nvGrpSpPr>
          <p:cNvPr id="16" name="Group 15">
            <a:extLst>
              <a:ext uri="{FF2B5EF4-FFF2-40B4-BE49-F238E27FC236}">
                <a16:creationId xmlns:a16="http://schemas.microsoft.com/office/drawing/2014/main" id="{AD9BF003-BC76-45E2-6559-C36C5FDBE884}"/>
              </a:ext>
            </a:extLst>
          </p:cNvPr>
          <p:cNvGrpSpPr/>
          <p:nvPr/>
        </p:nvGrpSpPr>
        <p:grpSpPr>
          <a:xfrm>
            <a:off x="5142847" y="62672"/>
            <a:ext cx="1906306" cy="1798300"/>
            <a:chOff x="5142846" y="62672"/>
            <a:chExt cx="1906306" cy="1798300"/>
          </a:xfrm>
        </p:grpSpPr>
        <p:grpSp>
          <p:nvGrpSpPr>
            <p:cNvPr id="2" name="Group 1">
              <a:extLst>
                <a:ext uri="{FF2B5EF4-FFF2-40B4-BE49-F238E27FC236}">
                  <a16:creationId xmlns:a16="http://schemas.microsoft.com/office/drawing/2014/main" id="{D402B967-BE2E-7EA5-2968-2FEEA98B7116}"/>
                </a:ext>
              </a:extLst>
            </p:cNvPr>
            <p:cNvGrpSpPr/>
            <p:nvPr/>
          </p:nvGrpSpPr>
          <p:grpSpPr>
            <a:xfrm>
              <a:off x="5196849" y="62672"/>
              <a:ext cx="1798300" cy="1798300"/>
              <a:chOff x="5196850" y="62673"/>
              <a:chExt cx="1798300" cy="1798300"/>
            </a:xfrm>
          </p:grpSpPr>
          <p:sp>
            <p:nvSpPr>
              <p:cNvPr id="13" name="Freeform 12">
                <a:extLst>
                  <a:ext uri="{FF2B5EF4-FFF2-40B4-BE49-F238E27FC236}">
                    <a16:creationId xmlns:a16="http://schemas.microsoft.com/office/drawing/2014/main" id="{88C85567-E23C-87FA-B2EB-EC3F0CF1CF8E}"/>
                  </a:ext>
                </a:extLst>
              </p:cNvPr>
              <p:cNvSpPr/>
              <p:nvPr/>
            </p:nvSpPr>
            <p:spPr>
              <a:xfrm>
                <a:off x="5196850" y="62673"/>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28" name="Picture 27" descr="An abstract genetic concept">
                <a:extLst>
                  <a:ext uri="{FF2B5EF4-FFF2-40B4-BE49-F238E27FC236}">
                    <a16:creationId xmlns:a16="http://schemas.microsoft.com/office/drawing/2014/main" id="{50E62A42-C9E7-ECBD-E7BC-6CD88C8E5EED}"/>
                  </a:ext>
                </a:extLst>
              </p:cNvPr>
              <p:cNvPicPr>
                <a:picLocks noChangeAspect="1"/>
              </p:cNvPicPr>
              <p:nvPr/>
            </p:nvPicPr>
            <p:blipFill rotWithShape="1">
              <a:blip r:embed="rId3"/>
              <a:srcRect r="-2" b="-2"/>
              <a:stretch/>
            </p:blipFill>
            <p:spPr>
              <a:xfrm>
                <a:off x="5250000" y="115823"/>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7" name="TextBox 6">
              <a:extLst>
                <a:ext uri="{FF2B5EF4-FFF2-40B4-BE49-F238E27FC236}">
                  <a16:creationId xmlns:a16="http://schemas.microsoft.com/office/drawing/2014/main" id="{AF003FFD-7A4A-BB4E-62B5-97ACB17811B0}"/>
                </a:ext>
              </a:extLst>
            </p:cNvPr>
            <p:cNvSpPr txBox="1"/>
            <p:nvPr/>
          </p:nvSpPr>
          <p:spPr>
            <a:xfrm>
              <a:off x="5142846" y="761767"/>
              <a:ext cx="1906306" cy="400110"/>
            </a:xfrm>
            <a:prstGeom prst="rect">
              <a:avLst/>
            </a:prstGeom>
            <a:noFill/>
          </p:spPr>
          <p:txBody>
            <a:bodyPr wrap="square" rtlCol="0">
              <a:spAutoFit/>
            </a:bodyPr>
            <a:lstStyle/>
            <a:p>
              <a:pPr algn="ctr"/>
              <a:r>
                <a:rPr lang="en-AU" sz="2000" b="1" dirty="0">
                  <a:ln w="6600">
                    <a:solidFill>
                      <a:schemeClr val="tx1"/>
                    </a:solidFill>
                    <a:prstDash val="solid"/>
                  </a:ln>
                  <a:solidFill>
                    <a:srgbClr val="B32017"/>
                  </a:solidFill>
                  <a:effectLst>
                    <a:outerShdw dist="38100" dir="2700000" algn="tl" rotWithShape="0">
                      <a:schemeClr val="accent2"/>
                    </a:outerShdw>
                  </a:effectLst>
                </a:rPr>
                <a:t>The Imperative</a:t>
              </a:r>
            </a:p>
          </p:txBody>
        </p:sp>
      </p:grpSp>
      <p:grpSp>
        <p:nvGrpSpPr>
          <p:cNvPr id="18" name="Group 17">
            <a:extLst>
              <a:ext uri="{FF2B5EF4-FFF2-40B4-BE49-F238E27FC236}">
                <a16:creationId xmlns:a16="http://schemas.microsoft.com/office/drawing/2014/main" id="{51E307B0-4A4C-1B72-D260-2F6B1C0862A2}"/>
              </a:ext>
            </a:extLst>
          </p:cNvPr>
          <p:cNvGrpSpPr/>
          <p:nvPr/>
        </p:nvGrpSpPr>
        <p:grpSpPr>
          <a:xfrm>
            <a:off x="7586589" y="1947429"/>
            <a:ext cx="2207109" cy="1798300"/>
            <a:chOff x="7586589" y="1947429"/>
            <a:chExt cx="2207109" cy="1798300"/>
          </a:xfrm>
        </p:grpSpPr>
        <p:sp>
          <p:nvSpPr>
            <p:cNvPr id="14" name="Freeform 13">
              <a:extLst>
                <a:ext uri="{FF2B5EF4-FFF2-40B4-BE49-F238E27FC236}">
                  <a16:creationId xmlns:a16="http://schemas.microsoft.com/office/drawing/2014/main" id="{A3BA0606-3F71-655D-084A-ADFDD73EB2BC}"/>
                </a:ext>
              </a:extLst>
            </p:cNvPr>
            <p:cNvSpPr/>
            <p:nvPr/>
          </p:nvSpPr>
          <p:spPr>
            <a:xfrm>
              <a:off x="7790994" y="1947429"/>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29" name="Picture 28" descr="An abstract genetic concept">
              <a:extLst>
                <a:ext uri="{FF2B5EF4-FFF2-40B4-BE49-F238E27FC236}">
                  <a16:creationId xmlns:a16="http://schemas.microsoft.com/office/drawing/2014/main" id="{49272CDA-8145-56EF-DC44-A631B987F85D}"/>
                </a:ext>
              </a:extLst>
            </p:cNvPr>
            <p:cNvPicPr>
              <a:picLocks noChangeAspect="1"/>
            </p:cNvPicPr>
            <p:nvPr/>
          </p:nvPicPr>
          <p:blipFill rotWithShape="1">
            <a:blip r:embed="rId3"/>
            <a:srcRect r="-2" b="-2"/>
            <a:stretch/>
          </p:blipFill>
          <p:spPr>
            <a:xfrm>
              <a:off x="7844144" y="2000579"/>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9" name="TextBox 8">
              <a:extLst>
                <a:ext uri="{FF2B5EF4-FFF2-40B4-BE49-F238E27FC236}">
                  <a16:creationId xmlns:a16="http://schemas.microsoft.com/office/drawing/2014/main" id="{2A639D53-FA7A-E664-9D06-DE48CBD9BAFD}"/>
                </a:ext>
              </a:extLst>
            </p:cNvPr>
            <p:cNvSpPr txBox="1"/>
            <p:nvPr/>
          </p:nvSpPr>
          <p:spPr>
            <a:xfrm>
              <a:off x="7586589" y="2702954"/>
              <a:ext cx="2207109" cy="369332"/>
            </a:xfrm>
            <a:prstGeom prst="rect">
              <a:avLst/>
            </a:prstGeom>
            <a:noFill/>
          </p:spPr>
          <p:txBody>
            <a:bodyPr wrap="square" rtlCol="0">
              <a:spAutoFit/>
            </a:bodyPr>
            <a:lstStyle/>
            <a:p>
              <a:pPr algn="ctr"/>
              <a:r>
                <a:rPr lang="en-AU" b="1" dirty="0">
                  <a:ln w="6600">
                    <a:solidFill>
                      <a:schemeClr val="tx1"/>
                    </a:solidFill>
                    <a:prstDash val="solid"/>
                  </a:ln>
                  <a:solidFill>
                    <a:srgbClr val="B32017"/>
                  </a:solidFill>
                  <a:effectLst>
                    <a:outerShdw dist="38100" dir="2700000" algn="tl" rotWithShape="0">
                      <a:schemeClr val="accent2"/>
                    </a:outerShdw>
                  </a:effectLst>
                </a:rPr>
                <a:t>The Environment</a:t>
              </a:r>
            </a:p>
          </p:txBody>
        </p:sp>
      </p:grpSp>
      <p:grpSp>
        <p:nvGrpSpPr>
          <p:cNvPr id="19" name="Group 18">
            <a:extLst>
              <a:ext uri="{FF2B5EF4-FFF2-40B4-BE49-F238E27FC236}">
                <a16:creationId xmlns:a16="http://schemas.microsoft.com/office/drawing/2014/main" id="{3F16AFBA-A3BE-C6FE-817A-3A5FBF9E3646}"/>
              </a:ext>
            </a:extLst>
          </p:cNvPr>
          <p:cNvGrpSpPr/>
          <p:nvPr/>
        </p:nvGrpSpPr>
        <p:grpSpPr>
          <a:xfrm>
            <a:off x="6595715" y="4997028"/>
            <a:ext cx="2207109" cy="1798300"/>
            <a:chOff x="6595715" y="4997028"/>
            <a:chExt cx="2207109" cy="1798300"/>
          </a:xfrm>
        </p:grpSpPr>
        <p:grpSp>
          <p:nvGrpSpPr>
            <p:cNvPr id="4" name="Group 3">
              <a:extLst>
                <a:ext uri="{FF2B5EF4-FFF2-40B4-BE49-F238E27FC236}">
                  <a16:creationId xmlns:a16="http://schemas.microsoft.com/office/drawing/2014/main" id="{F7135B09-7760-E1D9-82EC-1AF789BBD5EC}"/>
                </a:ext>
              </a:extLst>
            </p:cNvPr>
            <p:cNvGrpSpPr/>
            <p:nvPr/>
          </p:nvGrpSpPr>
          <p:grpSpPr>
            <a:xfrm>
              <a:off x="6800120" y="4997028"/>
              <a:ext cx="1798300" cy="1798300"/>
              <a:chOff x="6800120" y="4997028"/>
              <a:chExt cx="1798300" cy="1798300"/>
            </a:xfrm>
          </p:grpSpPr>
          <p:sp>
            <p:nvSpPr>
              <p:cNvPr id="17" name="Freeform 16">
                <a:extLst>
                  <a:ext uri="{FF2B5EF4-FFF2-40B4-BE49-F238E27FC236}">
                    <a16:creationId xmlns:a16="http://schemas.microsoft.com/office/drawing/2014/main" id="{B06E39C4-D24C-E0D6-39E2-4C9271522520}"/>
                  </a:ext>
                </a:extLst>
              </p:cNvPr>
              <p:cNvSpPr/>
              <p:nvPr/>
            </p:nvSpPr>
            <p:spPr>
              <a:xfrm>
                <a:off x="6800120" y="4997028"/>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31" name="Picture 30" descr="An abstract genetic concept">
                <a:extLst>
                  <a:ext uri="{FF2B5EF4-FFF2-40B4-BE49-F238E27FC236}">
                    <a16:creationId xmlns:a16="http://schemas.microsoft.com/office/drawing/2014/main" id="{7F423AA0-ACD3-3A54-E5E3-9B297A6D57A7}"/>
                  </a:ext>
                </a:extLst>
              </p:cNvPr>
              <p:cNvPicPr>
                <a:picLocks noChangeAspect="1"/>
              </p:cNvPicPr>
              <p:nvPr/>
            </p:nvPicPr>
            <p:blipFill rotWithShape="1">
              <a:blip r:embed="rId3"/>
              <a:srcRect r="-2" b="-2"/>
              <a:stretch/>
            </p:blipFill>
            <p:spPr>
              <a:xfrm>
                <a:off x="6853270" y="5050178"/>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10" name="TextBox 9">
              <a:extLst>
                <a:ext uri="{FF2B5EF4-FFF2-40B4-BE49-F238E27FC236}">
                  <a16:creationId xmlns:a16="http://schemas.microsoft.com/office/drawing/2014/main" id="{9AD7DFC5-60A0-78C5-99F9-F24564DBB130}"/>
                </a:ext>
              </a:extLst>
            </p:cNvPr>
            <p:cNvSpPr txBox="1"/>
            <p:nvPr/>
          </p:nvSpPr>
          <p:spPr>
            <a:xfrm>
              <a:off x="6595715" y="5711512"/>
              <a:ext cx="2207109" cy="369332"/>
            </a:xfrm>
            <a:prstGeom prst="rect">
              <a:avLst/>
            </a:prstGeom>
            <a:noFill/>
          </p:spPr>
          <p:txBody>
            <a:bodyPr wrap="square" rtlCol="0">
              <a:spAutoFit/>
            </a:bodyPr>
            <a:lstStyle/>
            <a:p>
              <a:pPr algn="ctr"/>
              <a:r>
                <a:rPr lang="en-AU" b="1" dirty="0">
                  <a:ln w="6600">
                    <a:solidFill>
                      <a:schemeClr val="tx1"/>
                    </a:solidFill>
                    <a:prstDash val="solid"/>
                  </a:ln>
                  <a:solidFill>
                    <a:srgbClr val="B32017"/>
                  </a:solidFill>
                  <a:effectLst>
                    <a:outerShdw dist="38100" dir="2700000" algn="tl" rotWithShape="0">
                      <a:schemeClr val="accent2"/>
                    </a:outerShdw>
                  </a:effectLst>
                </a:rPr>
                <a:t>The Definition</a:t>
              </a:r>
            </a:p>
          </p:txBody>
        </p:sp>
      </p:grpSp>
      <p:grpSp>
        <p:nvGrpSpPr>
          <p:cNvPr id="30" name="Group 29">
            <a:extLst>
              <a:ext uri="{FF2B5EF4-FFF2-40B4-BE49-F238E27FC236}">
                <a16:creationId xmlns:a16="http://schemas.microsoft.com/office/drawing/2014/main" id="{4CBA3C52-4C28-49B8-F29B-4C1B05EFA27C}"/>
              </a:ext>
            </a:extLst>
          </p:cNvPr>
          <p:cNvGrpSpPr/>
          <p:nvPr/>
        </p:nvGrpSpPr>
        <p:grpSpPr>
          <a:xfrm>
            <a:off x="3389177" y="4997028"/>
            <a:ext cx="2207109" cy="1798300"/>
            <a:chOff x="3389177" y="4997028"/>
            <a:chExt cx="2207109" cy="1798300"/>
          </a:xfrm>
        </p:grpSpPr>
        <p:grpSp>
          <p:nvGrpSpPr>
            <p:cNvPr id="5" name="Group 4">
              <a:extLst>
                <a:ext uri="{FF2B5EF4-FFF2-40B4-BE49-F238E27FC236}">
                  <a16:creationId xmlns:a16="http://schemas.microsoft.com/office/drawing/2014/main" id="{D546E914-96A5-1107-2F73-CB120796CD68}"/>
                </a:ext>
              </a:extLst>
            </p:cNvPr>
            <p:cNvGrpSpPr/>
            <p:nvPr/>
          </p:nvGrpSpPr>
          <p:grpSpPr>
            <a:xfrm>
              <a:off x="3593582" y="4997028"/>
              <a:ext cx="1798300" cy="1798300"/>
              <a:chOff x="3593582" y="4997028"/>
              <a:chExt cx="1798300" cy="1798300"/>
            </a:xfrm>
          </p:grpSpPr>
          <p:sp>
            <p:nvSpPr>
              <p:cNvPr id="20" name="Freeform 19">
                <a:extLst>
                  <a:ext uri="{FF2B5EF4-FFF2-40B4-BE49-F238E27FC236}">
                    <a16:creationId xmlns:a16="http://schemas.microsoft.com/office/drawing/2014/main" id="{69564982-F72B-E8A5-4770-84FCBF71E7EA}"/>
                  </a:ext>
                </a:extLst>
              </p:cNvPr>
              <p:cNvSpPr/>
              <p:nvPr/>
            </p:nvSpPr>
            <p:spPr>
              <a:xfrm>
                <a:off x="3593582" y="4997028"/>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32" name="Picture 31" descr="An abstract genetic concept">
                <a:extLst>
                  <a:ext uri="{FF2B5EF4-FFF2-40B4-BE49-F238E27FC236}">
                    <a16:creationId xmlns:a16="http://schemas.microsoft.com/office/drawing/2014/main" id="{1E780BDD-CAC6-0CE8-CF56-B887AA17365D}"/>
                  </a:ext>
                </a:extLst>
              </p:cNvPr>
              <p:cNvPicPr>
                <a:picLocks noChangeAspect="1"/>
              </p:cNvPicPr>
              <p:nvPr/>
            </p:nvPicPr>
            <p:blipFill rotWithShape="1">
              <a:blip r:embed="rId3"/>
              <a:srcRect r="-2" b="-2"/>
              <a:stretch/>
            </p:blipFill>
            <p:spPr>
              <a:xfrm>
                <a:off x="3646732" y="5050178"/>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11" name="TextBox 10">
              <a:extLst>
                <a:ext uri="{FF2B5EF4-FFF2-40B4-BE49-F238E27FC236}">
                  <a16:creationId xmlns:a16="http://schemas.microsoft.com/office/drawing/2014/main" id="{F4C07FDF-86C6-0BA3-EF92-9A065CADE33C}"/>
                </a:ext>
              </a:extLst>
            </p:cNvPr>
            <p:cNvSpPr txBox="1"/>
            <p:nvPr/>
          </p:nvSpPr>
          <p:spPr>
            <a:xfrm>
              <a:off x="3389177" y="5711512"/>
              <a:ext cx="2207109" cy="369332"/>
            </a:xfrm>
            <a:prstGeom prst="rect">
              <a:avLst/>
            </a:prstGeom>
            <a:noFill/>
          </p:spPr>
          <p:txBody>
            <a:bodyPr wrap="square" rtlCol="0">
              <a:spAutoFit/>
            </a:bodyPr>
            <a:lstStyle/>
            <a:p>
              <a:pPr algn="ctr"/>
              <a:r>
                <a:rPr lang="en-AU" b="1" dirty="0">
                  <a:ln w="6600">
                    <a:solidFill>
                      <a:schemeClr val="tx1"/>
                    </a:solidFill>
                    <a:prstDash val="solid"/>
                  </a:ln>
                  <a:solidFill>
                    <a:srgbClr val="B32017"/>
                  </a:solidFill>
                  <a:effectLst>
                    <a:outerShdw dist="38100" dir="2700000" algn="tl" rotWithShape="0">
                      <a:schemeClr val="accent2"/>
                    </a:outerShdw>
                  </a:effectLst>
                </a:rPr>
                <a:t>Technology</a:t>
              </a:r>
            </a:p>
          </p:txBody>
        </p:sp>
      </p:grpSp>
      <p:grpSp>
        <p:nvGrpSpPr>
          <p:cNvPr id="33" name="Group 32">
            <a:extLst>
              <a:ext uri="{FF2B5EF4-FFF2-40B4-BE49-F238E27FC236}">
                <a16:creationId xmlns:a16="http://schemas.microsoft.com/office/drawing/2014/main" id="{1F38C1DB-6F2F-D189-C4B5-D7F256CB0804}"/>
              </a:ext>
            </a:extLst>
          </p:cNvPr>
          <p:cNvGrpSpPr/>
          <p:nvPr/>
        </p:nvGrpSpPr>
        <p:grpSpPr>
          <a:xfrm>
            <a:off x="2398304" y="1947429"/>
            <a:ext cx="2207109" cy="1798300"/>
            <a:chOff x="2398304" y="1947429"/>
            <a:chExt cx="2207109" cy="1798300"/>
          </a:xfrm>
        </p:grpSpPr>
        <p:grpSp>
          <p:nvGrpSpPr>
            <p:cNvPr id="6" name="Group 5">
              <a:extLst>
                <a:ext uri="{FF2B5EF4-FFF2-40B4-BE49-F238E27FC236}">
                  <a16:creationId xmlns:a16="http://schemas.microsoft.com/office/drawing/2014/main" id="{666B1453-6B2E-B7F5-F8C7-05C69B090435}"/>
                </a:ext>
              </a:extLst>
            </p:cNvPr>
            <p:cNvGrpSpPr/>
            <p:nvPr/>
          </p:nvGrpSpPr>
          <p:grpSpPr>
            <a:xfrm>
              <a:off x="2602707" y="1947429"/>
              <a:ext cx="1798300" cy="1798300"/>
              <a:chOff x="2602707" y="1947429"/>
              <a:chExt cx="1798300" cy="1798300"/>
            </a:xfrm>
          </p:grpSpPr>
          <p:sp>
            <p:nvSpPr>
              <p:cNvPr id="21" name="Freeform 20">
                <a:extLst>
                  <a:ext uri="{FF2B5EF4-FFF2-40B4-BE49-F238E27FC236}">
                    <a16:creationId xmlns:a16="http://schemas.microsoft.com/office/drawing/2014/main" id="{10685F62-4001-F4A6-6619-3C36BAFE1C9B}"/>
                  </a:ext>
                </a:extLst>
              </p:cNvPr>
              <p:cNvSpPr/>
              <p:nvPr/>
            </p:nvSpPr>
            <p:spPr>
              <a:xfrm>
                <a:off x="2602707" y="1947429"/>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5110" tIns="275110" rIns="275110" bIns="275110" numCol="1" spcCol="1270" anchor="ctr" anchorCtr="0">
                <a:noAutofit/>
              </a:bodyPr>
              <a:lstStyle/>
              <a:p>
                <a:pPr marL="0" lvl="0" indent="0" algn="ctr" defTabSz="2266950">
                  <a:lnSpc>
                    <a:spcPct val="90000"/>
                  </a:lnSpc>
                  <a:spcBef>
                    <a:spcPct val="0"/>
                  </a:spcBef>
                  <a:spcAft>
                    <a:spcPct val="35000"/>
                  </a:spcAft>
                  <a:buNone/>
                </a:pPr>
                <a:endParaRPr lang="en-GB" sz="5100" kern="1200"/>
              </a:p>
            </p:txBody>
          </p:sp>
          <p:pic>
            <p:nvPicPr>
              <p:cNvPr id="27" name="Picture 26" descr="An abstract genetic concept">
                <a:extLst>
                  <a:ext uri="{FF2B5EF4-FFF2-40B4-BE49-F238E27FC236}">
                    <a16:creationId xmlns:a16="http://schemas.microsoft.com/office/drawing/2014/main" id="{947FB960-E30D-30EF-9049-0D80996E3C5E}"/>
                  </a:ext>
                </a:extLst>
              </p:cNvPr>
              <p:cNvPicPr>
                <a:picLocks noChangeAspect="1"/>
              </p:cNvPicPr>
              <p:nvPr/>
            </p:nvPicPr>
            <p:blipFill rotWithShape="1">
              <a:blip r:embed="rId3"/>
              <a:srcRect r="-2" b="-2"/>
              <a:stretch/>
            </p:blipFill>
            <p:spPr>
              <a:xfrm>
                <a:off x="2655857" y="2000579"/>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15" name="TextBox 14">
              <a:extLst>
                <a:ext uri="{FF2B5EF4-FFF2-40B4-BE49-F238E27FC236}">
                  <a16:creationId xmlns:a16="http://schemas.microsoft.com/office/drawing/2014/main" id="{94CFA061-C5C7-B7E6-BF8C-F55E9FF9ACD7}"/>
                </a:ext>
              </a:extLst>
            </p:cNvPr>
            <p:cNvSpPr txBox="1"/>
            <p:nvPr/>
          </p:nvSpPr>
          <p:spPr>
            <a:xfrm>
              <a:off x="2398304" y="2646524"/>
              <a:ext cx="2207109" cy="400110"/>
            </a:xfrm>
            <a:prstGeom prst="rect">
              <a:avLst/>
            </a:prstGeom>
            <a:noFill/>
          </p:spPr>
          <p:txBody>
            <a:bodyPr wrap="square" rtlCol="0">
              <a:spAutoFit/>
            </a:bodyPr>
            <a:lstStyle/>
            <a:p>
              <a:pPr algn="ctr"/>
              <a:r>
                <a:rPr lang="en-AU" sz="2000" b="1" dirty="0">
                  <a:ln w="6600">
                    <a:solidFill>
                      <a:schemeClr val="tx1"/>
                    </a:solidFill>
                    <a:prstDash val="solid"/>
                  </a:ln>
                  <a:solidFill>
                    <a:srgbClr val="B32017"/>
                  </a:solidFill>
                  <a:effectLst>
                    <a:outerShdw dist="38100" dir="2700000" algn="tl" rotWithShape="0">
                      <a:schemeClr val="accent2"/>
                    </a:outerShdw>
                  </a:effectLst>
                </a:rPr>
                <a:t>Leadership</a:t>
              </a:r>
            </a:p>
          </p:txBody>
        </p:sp>
      </p:grpSp>
    </p:spTree>
    <p:extLst>
      <p:ext uri="{BB962C8B-B14F-4D97-AF65-F5344CB8AC3E}">
        <p14:creationId xmlns:p14="http://schemas.microsoft.com/office/powerpoint/2010/main" val="4034040954"/>
      </p:ext>
    </p:extLst>
  </p:cSld>
  <p:clrMapOvr>
    <a:masterClrMapping/>
  </p:clrMapOvr>
  <p:transition spd="slow" advClick="0" advTm="5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childTnLst>
                          </p:cTn>
                        </p:par>
                        <p:par>
                          <p:cTn id="12" fill="hold">
                            <p:stCondLst>
                              <p:cond delay="2000"/>
                            </p:stCondLst>
                            <p:childTnLst>
                              <p:par>
                                <p:cTn id="13" presetID="21"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1000"/>
                                        <p:tgtEl>
                                          <p:spTgt spid="19"/>
                                        </p:tgtEl>
                                      </p:cBhvr>
                                    </p:animEffect>
                                  </p:childTnLst>
                                </p:cTn>
                              </p:par>
                            </p:childTnLst>
                          </p:cTn>
                        </p:par>
                        <p:par>
                          <p:cTn id="16" fill="hold">
                            <p:stCondLst>
                              <p:cond delay="3000"/>
                            </p:stCondLst>
                            <p:childTnLst>
                              <p:par>
                                <p:cTn id="17" presetID="21"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1000"/>
                                        <p:tgtEl>
                                          <p:spTgt spid="30"/>
                                        </p:tgtEl>
                                      </p:cBhvr>
                                    </p:animEffect>
                                  </p:childTnLst>
                                </p:cTn>
                              </p:par>
                            </p:childTnLst>
                          </p:cTn>
                        </p:par>
                        <p:par>
                          <p:cTn id="20" fill="hold">
                            <p:stCondLst>
                              <p:cond delay="4000"/>
                            </p:stCondLst>
                            <p:childTnLst>
                              <p:par>
                                <p:cTn id="21" presetID="21" presetClass="entr" presetSubtype="1"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heel(1)">
                                      <p:cBhvr>
                                        <p:cTn id="2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E5FCBCD0-18F3-ADA8-45CC-3DCBDFC40FF0}"/>
              </a:ext>
            </a:extLst>
          </p:cNvPr>
          <p:cNvSpPr txBox="1"/>
          <p:nvPr/>
        </p:nvSpPr>
        <p:spPr>
          <a:xfrm>
            <a:off x="4763773" y="2099722"/>
            <a:ext cx="2664454" cy="400110"/>
          </a:xfrm>
          <a:prstGeom prst="rect">
            <a:avLst/>
          </a:prstGeom>
          <a:noFill/>
        </p:spPr>
        <p:txBody>
          <a:bodyPr wrap="square" rtlCol="0">
            <a:spAutoFit/>
          </a:bodyPr>
          <a:lstStyle/>
          <a:p>
            <a:pPr algn="ctr"/>
            <a:r>
              <a:rPr lang="en-AU" sz="2000" b="1" dirty="0">
                <a:ln w="6600">
                  <a:solidFill>
                    <a:schemeClr val="tx1"/>
                  </a:solidFill>
                  <a:prstDash val="solid"/>
                </a:ln>
                <a:solidFill>
                  <a:srgbClr val="B32017"/>
                </a:solidFill>
                <a:effectLst>
                  <a:outerShdw dist="38100" dir="2700000" algn="tl" rotWithShape="0">
                    <a:schemeClr val="accent2"/>
                  </a:outerShdw>
                </a:effectLst>
              </a:rPr>
              <a:t> A Crucial Industry</a:t>
            </a:r>
          </a:p>
        </p:txBody>
      </p:sp>
      <p:grpSp>
        <p:nvGrpSpPr>
          <p:cNvPr id="3" name="Group 2">
            <a:extLst>
              <a:ext uri="{FF2B5EF4-FFF2-40B4-BE49-F238E27FC236}">
                <a16:creationId xmlns:a16="http://schemas.microsoft.com/office/drawing/2014/main" id="{1454FECD-604B-2537-297F-2EBCC7EAE325}"/>
              </a:ext>
            </a:extLst>
          </p:cNvPr>
          <p:cNvGrpSpPr/>
          <p:nvPr/>
        </p:nvGrpSpPr>
        <p:grpSpPr>
          <a:xfrm>
            <a:off x="2328393" y="2403210"/>
            <a:ext cx="6664520" cy="1100139"/>
            <a:chOff x="2328393" y="2403210"/>
            <a:chExt cx="6664520" cy="1100139"/>
          </a:xfrm>
        </p:grpSpPr>
        <p:grpSp>
          <p:nvGrpSpPr>
            <p:cNvPr id="84" name="Group 83">
              <a:extLst>
                <a:ext uri="{FF2B5EF4-FFF2-40B4-BE49-F238E27FC236}">
                  <a16:creationId xmlns:a16="http://schemas.microsoft.com/office/drawing/2014/main" id="{3E805FB0-8E64-0341-E83A-0F2FF35C6509}"/>
                </a:ext>
              </a:extLst>
            </p:cNvPr>
            <p:cNvGrpSpPr/>
            <p:nvPr/>
          </p:nvGrpSpPr>
          <p:grpSpPr>
            <a:xfrm>
              <a:off x="2328393" y="2460520"/>
              <a:ext cx="976114" cy="1042829"/>
              <a:chOff x="7298" y="2348372"/>
              <a:chExt cx="976114" cy="1042829"/>
            </a:xfrm>
          </p:grpSpPr>
          <p:pic>
            <p:nvPicPr>
              <p:cNvPr id="33" name="Graphic 32" descr="Group of people with solid fill">
                <a:extLst>
                  <a:ext uri="{FF2B5EF4-FFF2-40B4-BE49-F238E27FC236}">
                    <a16:creationId xmlns:a16="http://schemas.microsoft.com/office/drawing/2014/main" id="{C3F30B4B-C2B8-09C2-F517-486682AF9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355" y="2348372"/>
                <a:ext cx="648000" cy="648000"/>
              </a:xfrm>
              <a:prstGeom prst="rect">
                <a:avLst/>
              </a:prstGeom>
            </p:spPr>
          </p:pic>
          <p:sp>
            <p:nvSpPr>
              <p:cNvPr id="38" name="TextBox 37">
                <a:extLst>
                  <a:ext uri="{FF2B5EF4-FFF2-40B4-BE49-F238E27FC236}">
                    <a16:creationId xmlns:a16="http://schemas.microsoft.com/office/drawing/2014/main" id="{9DDEC36E-C5E1-0C07-9C38-50E70F3DDCEE}"/>
                  </a:ext>
                </a:extLst>
              </p:cNvPr>
              <p:cNvSpPr txBox="1"/>
              <p:nvPr/>
            </p:nvSpPr>
            <p:spPr>
              <a:xfrm>
                <a:off x="7298" y="2929536"/>
                <a:ext cx="976114" cy="461665"/>
              </a:xfrm>
              <a:prstGeom prst="rect">
                <a:avLst/>
              </a:prstGeom>
              <a:noFill/>
            </p:spPr>
            <p:txBody>
              <a:bodyPr wrap="square" rtlCol="0">
                <a:spAutoFit/>
              </a:bodyPr>
              <a:lstStyle/>
              <a:p>
                <a:pPr algn="ctr"/>
                <a:r>
                  <a:rPr lang="en-AU" sz="1200" dirty="0"/>
                  <a:t>Employs</a:t>
                </a:r>
                <a:br>
                  <a:rPr lang="en-AU" sz="1200" dirty="0"/>
                </a:br>
                <a:r>
                  <a:rPr lang="en-AU" sz="1200" dirty="0"/>
                  <a:t>87,000,000</a:t>
                </a:r>
              </a:p>
            </p:txBody>
          </p:sp>
        </p:grpSp>
        <p:grpSp>
          <p:nvGrpSpPr>
            <p:cNvPr id="85" name="Group 84">
              <a:extLst>
                <a:ext uri="{FF2B5EF4-FFF2-40B4-BE49-F238E27FC236}">
                  <a16:creationId xmlns:a16="http://schemas.microsoft.com/office/drawing/2014/main" id="{21692ADE-0E68-AB61-0D12-97C283307518}"/>
                </a:ext>
              </a:extLst>
            </p:cNvPr>
            <p:cNvGrpSpPr/>
            <p:nvPr/>
          </p:nvGrpSpPr>
          <p:grpSpPr>
            <a:xfrm>
              <a:off x="3260801" y="2460520"/>
              <a:ext cx="1043318" cy="1042829"/>
              <a:chOff x="930965" y="2348372"/>
              <a:chExt cx="1043318" cy="1042829"/>
            </a:xfrm>
          </p:grpSpPr>
          <p:pic>
            <p:nvPicPr>
              <p:cNvPr id="46" name="Graphic 45" descr="Earth globe: Americas with solid fill">
                <a:extLst>
                  <a:ext uri="{FF2B5EF4-FFF2-40B4-BE49-F238E27FC236}">
                    <a16:creationId xmlns:a16="http://schemas.microsoft.com/office/drawing/2014/main" id="{D2D271A2-EA2C-7D18-6245-CF299812A0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8624" y="2348372"/>
                <a:ext cx="648000" cy="648000"/>
              </a:xfrm>
              <a:prstGeom prst="rect">
                <a:avLst/>
              </a:prstGeom>
            </p:spPr>
          </p:pic>
          <p:sp>
            <p:nvSpPr>
              <p:cNvPr id="49" name="TextBox 48">
                <a:extLst>
                  <a:ext uri="{FF2B5EF4-FFF2-40B4-BE49-F238E27FC236}">
                    <a16:creationId xmlns:a16="http://schemas.microsoft.com/office/drawing/2014/main" id="{D4F52D35-C641-DC35-C40A-4F2023CE82FC}"/>
                  </a:ext>
                </a:extLst>
              </p:cNvPr>
              <p:cNvSpPr txBox="1"/>
              <p:nvPr/>
            </p:nvSpPr>
            <p:spPr>
              <a:xfrm>
                <a:off x="930965" y="2929536"/>
                <a:ext cx="1043318" cy="461665"/>
              </a:xfrm>
              <a:prstGeom prst="rect">
                <a:avLst/>
              </a:prstGeom>
              <a:noFill/>
            </p:spPr>
            <p:txBody>
              <a:bodyPr wrap="square" rtlCol="0">
                <a:spAutoFit/>
              </a:bodyPr>
              <a:lstStyle/>
              <a:p>
                <a:pPr algn="ctr"/>
                <a:r>
                  <a:rPr lang="en-AU" sz="1200" dirty="0"/>
                  <a:t>$6.7 Trillion</a:t>
                </a:r>
                <a:br>
                  <a:rPr lang="en-AU" sz="1200" dirty="0"/>
                </a:br>
                <a:r>
                  <a:rPr lang="en-AU" sz="1200" dirty="0"/>
                  <a:t>Global Trade</a:t>
                </a:r>
              </a:p>
            </p:txBody>
          </p:sp>
        </p:grpSp>
        <p:grpSp>
          <p:nvGrpSpPr>
            <p:cNvPr id="86" name="Group 85">
              <a:extLst>
                <a:ext uri="{FF2B5EF4-FFF2-40B4-BE49-F238E27FC236}">
                  <a16:creationId xmlns:a16="http://schemas.microsoft.com/office/drawing/2014/main" id="{8459FB67-2C18-48AC-BC9D-07E43DD90BCB}"/>
                </a:ext>
              </a:extLst>
            </p:cNvPr>
            <p:cNvGrpSpPr/>
            <p:nvPr/>
          </p:nvGrpSpPr>
          <p:grpSpPr>
            <a:xfrm>
              <a:off x="4260413" y="2403210"/>
              <a:ext cx="1262833" cy="1100139"/>
              <a:chOff x="1921836" y="2291062"/>
              <a:chExt cx="1262833" cy="1100139"/>
            </a:xfrm>
          </p:grpSpPr>
          <p:pic>
            <p:nvPicPr>
              <p:cNvPr id="55" name="Graphic 54" descr="Money outline">
                <a:extLst>
                  <a:ext uri="{FF2B5EF4-FFF2-40B4-BE49-F238E27FC236}">
                    <a16:creationId xmlns:a16="http://schemas.microsoft.com/office/drawing/2014/main" id="{3B1E8831-465A-ABBA-B8AB-D73B0AB8EE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29252" y="2291062"/>
                <a:ext cx="648000" cy="762620"/>
              </a:xfrm>
              <a:prstGeom prst="rect">
                <a:avLst/>
              </a:prstGeom>
            </p:spPr>
          </p:pic>
          <p:sp>
            <p:nvSpPr>
              <p:cNvPr id="56" name="TextBox 55">
                <a:extLst>
                  <a:ext uri="{FF2B5EF4-FFF2-40B4-BE49-F238E27FC236}">
                    <a16:creationId xmlns:a16="http://schemas.microsoft.com/office/drawing/2014/main" id="{91013C2C-25E0-59E2-90E4-5784E20AA89D}"/>
                  </a:ext>
                </a:extLst>
              </p:cNvPr>
              <p:cNvSpPr txBox="1"/>
              <p:nvPr/>
            </p:nvSpPr>
            <p:spPr>
              <a:xfrm>
                <a:off x="1921836" y="2929536"/>
                <a:ext cx="1262833" cy="461665"/>
              </a:xfrm>
              <a:prstGeom prst="rect">
                <a:avLst/>
              </a:prstGeom>
              <a:noFill/>
            </p:spPr>
            <p:txBody>
              <a:bodyPr wrap="square" rtlCol="0">
                <a:spAutoFit/>
              </a:bodyPr>
              <a:lstStyle/>
              <a:p>
                <a:pPr algn="ctr"/>
                <a:r>
                  <a:rPr lang="en-AU" sz="1200" dirty="0"/>
                  <a:t>$3.5 Trillion</a:t>
                </a:r>
                <a:br>
                  <a:rPr lang="en-AU" sz="1200" dirty="0"/>
                </a:br>
                <a:r>
                  <a:rPr lang="en-AU" sz="1200" dirty="0"/>
                  <a:t>Economic value</a:t>
                </a:r>
              </a:p>
            </p:txBody>
          </p:sp>
        </p:grpSp>
        <p:grpSp>
          <p:nvGrpSpPr>
            <p:cNvPr id="89" name="Group 88">
              <a:extLst>
                <a:ext uri="{FF2B5EF4-FFF2-40B4-BE49-F238E27FC236}">
                  <a16:creationId xmlns:a16="http://schemas.microsoft.com/office/drawing/2014/main" id="{6B6E3BD6-CE42-5ACA-411F-B27D0A5B5D18}"/>
                </a:ext>
              </a:extLst>
            </p:cNvPr>
            <p:cNvGrpSpPr/>
            <p:nvPr/>
          </p:nvGrpSpPr>
          <p:grpSpPr>
            <a:xfrm>
              <a:off x="7809400" y="2460520"/>
              <a:ext cx="1183513" cy="1042829"/>
              <a:chOff x="5444599" y="2348372"/>
              <a:chExt cx="1183513" cy="1042829"/>
            </a:xfrm>
          </p:grpSpPr>
          <p:sp>
            <p:nvSpPr>
              <p:cNvPr id="65" name="TextBox 64">
                <a:extLst>
                  <a:ext uri="{FF2B5EF4-FFF2-40B4-BE49-F238E27FC236}">
                    <a16:creationId xmlns:a16="http://schemas.microsoft.com/office/drawing/2014/main" id="{EC7CA37B-B237-581A-3301-4826420AE962}"/>
                  </a:ext>
                </a:extLst>
              </p:cNvPr>
              <p:cNvSpPr txBox="1"/>
              <p:nvPr/>
            </p:nvSpPr>
            <p:spPr>
              <a:xfrm>
                <a:off x="5444599" y="2929536"/>
                <a:ext cx="1183513" cy="461665"/>
              </a:xfrm>
              <a:prstGeom prst="rect">
                <a:avLst/>
              </a:prstGeom>
              <a:noFill/>
            </p:spPr>
            <p:txBody>
              <a:bodyPr wrap="square" rtlCol="0">
                <a:spAutoFit/>
              </a:bodyPr>
              <a:lstStyle/>
              <a:p>
                <a:pPr algn="ctr"/>
                <a:r>
                  <a:rPr lang="en-AU" sz="1200" dirty="0"/>
                  <a:t>$850 Billion </a:t>
                </a:r>
                <a:br>
                  <a:rPr lang="en-AU" sz="1200" dirty="0"/>
                </a:br>
                <a:r>
                  <a:rPr lang="en-AU" sz="1200" dirty="0"/>
                  <a:t>Tourism Spend</a:t>
                </a:r>
              </a:p>
            </p:txBody>
          </p:sp>
          <p:pic>
            <p:nvPicPr>
              <p:cNvPr id="64" name="Graphic 63" descr="Selfie Stick with solid fill">
                <a:extLst>
                  <a:ext uri="{FF2B5EF4-FFF2-40B4-BE49-F238E27FC236}">
                    <a16:creationId xmlns:a16="http://schemas.microsoft.com/office/drawing/2014/main" id="{A150A4FD-F2D4-9671-84B8-F50D869278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2355" y="2348372"/>
                <a:ext cx="648000" cy="648000"/>
              </a:xfrm>
              <a:prstGeom prst="rect">
                <a:avLst/>
              </a:prstGeom>
            </p:spPr>
          </p:pic>
        </p:grpSp>
        <p:grpSp>
          <p:nvGrpSpPr>
            <p:cNvPr id="88" name="Group 87">
              <a:extLst>
                <a:ext uri="{FF2B5EF4-FFF2-40B4-BE49-F238E27FC236}">
                  <a16:creationId xmlns:a16="http://schemas.microsoft.com/office/drawing/2014/main" id="{D2D0D0B9-3D38-4C87-68F4-4925C8CCAF18}"/>
                </a:ext>
              </a:extLst>
            </p:cNvPr>
            <p:cNvGrpSpPr/>
            <p:nvPr/>
          </p:nvGrpSpPr>
          <p:grpSpPr>
            <a:xfrm>
              <a:off x="6496421" y="2460520"/>
              <a:ext cx="1356685" cy="1042829"/>
              <a:chOff x="4140362" y="2348372"/>
              <a:chExt cx="1356685" cy="1042829"/>
            </a:xfrm>
          </p:grpSpPr>
          <p:pic>
            <p:nvPicPr>
              <p:cNvPr id="67" name="Graphic 66" descr="Plane Window with solid fill">
                <a:extLst>
                  <a:ext uri="{FF2B5EF4-FFF2-40B4-BE49-F238E27FC236}">
                    <a16:creationId xmlns:a16="http://schemas.microsoft.com/office/drawing/2014/main" id="{3603912B-081A-A40D-45EC-737D9734CB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94704" y="2348372"/>
                <a:ext cx="648000" cy="648000"/>
              </a:xfrm>
              <a:prstGeom prst="rect">
                <a:avLst/>
              </a:prstGeom>
            </p:spPr>
          </p:pic>
          <p:sp>
            <p:nvSpPr>
              <p:cNvPr id="68" name="TextBox 67">
                <a:extLst>
                  <a:ext uri="{FF2B5EF4-FFF2-40B4-BE49-F238E27FC236}">
                    <a16:creationId xmlns:a16="http://schemas.microsoft.com/office/drawing/2014/main" id="{29772402-2AF7-3F93-FAAD-FADC4CCE8E50}"/>
                  </a:ext>
                </a:extLst>
              </p:cNvPr>
              <p:cNvSpPr txBox="1"/>
              <p:nvPr/>
            </p:nvSpPr>
            <p:spPr>
              <a:xfrm>
                <a:off x="4140362" y="2929536"/>
                <a:ext cx="1356685" cy="461665"/>
              </a:xfrm>
              <a:prstGeom prst="rect">
                <a:avLst/>
              </a:prstGeom>
              <a:noFill/>
            </p:spPr>
            <p:txBody>
              <a:bodyPr wrap="square" rtlCol="0">
                <a:spAutoFit/>
              </a:bodyPr>
              <a:lstStyle/>
              <a:p>
                <a:pPr algn="ctr"/>
                <a:r>
                  <a:rPr lang="en-AU" sz="1200" dirty="0"/>
                  <a:t>$870 Billion </a:t>
                </a:r>
                <a:br>
                  <a:rPr lang="en-AU" sz="1200" dirty="0"/>
                </a:br>
                <a:r>
                  <a:rPr lang="en-AU" sz="1200" dirty="0"/>
                  <a:t>Passenger Spend</a:t>
                </a:r>
              </a:p>
            </p:txBody>
          </p:sp>
        </p:grpSp>
        <p:grpSp>
          <p:nvGrpSpPr>
            <p:cNvPr id="87" name="Group 86">
              <a:extLst>
                <a:ext uri="{FF2B5EF4-FFF2-40B4-BE49-F238E27FC236}">
                  <a16:creationId xmlns:a16="http://schemas.microsoft.com/office/drawing/2014/main" id="{98AFEA3A-B009-6DD2-476A-5C9F7A603E20}"/>
                </a:ext>
              </a:extLst>
            </p:cNvPr>
            <p:cNvGrpSpPr/>
            <p:nvPr/>
          </p:nvGrpSpPr>
          <p:grpSpPr>
            <a:xfrm>
              <a:off x="5479540" y="2460520"/>
              <a:ext cx="1060587" cy="1042829"/>
              <a:chOff x="3132222" y="2348372"/>
              <a:chExt cx="1060587" cy="1042829"/>
            </a:xfrm>
          </p:grpSpPr>
          <p:pic>
            <p:nvPicPr>
              <p:cNvPr id="72" name="Graphic 71" descr="Group success outline">
                <a:extLst>
                  <a:ext uri="{FF2B5EF4-FFF2-40B4-BE49-F238E27FC236}">
                    <a16:creationId xmlns:a16="http://schemas.microsoft.com/office/drawing/2014/main" id="{02798976-35DB-1673-F87B-AF1CE7D488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38515" y="2348372"/>
                <a:ext cx="648000" cy="648000"/>
              </a:xfrm>
              <a:prstGeom prst="rect">
                <a:avLst/>
              </a:prstGeom>
            </p:spPr>
          </p:pic>
          <p:sp>
            <p:nvSpPr>
              <p:cNvPr id="73" name="TextBox 72">
                <a:extLst>
                  <a:ext uri="{FF2B5EF4-FFF2-40B4-BE49-F238E27FC236}">
                    <a16:creationId xmlns:a16="http://schemas.microsoft.com/office/drawing/2014/main" id="{CA8DB145-2971-CFD9-1762-58B0242344A6}"/>
                  </a:ext>
                </a:extLst>
              </p:cNvPr>
              <p:cNvSpPr txBox="1"/>
              <p:nvPr/>
            </p:nvSpPr>
            <p:spPr>
              <a:xfrm>
                <a:off x="3132222" y="2929536"/>
                <a:ext cx="1060587" cy="461665"/>
              </a:xfrm>
              <a:prstGeom prst="rect">
                <a:avLst/>
              </a:prstGeom>
              <a:noFill/>
            </p:spPr>
            <p:txBody>
              <a:bodyPr wrap="square" rtlCol="0">
                <a:spAutoFit/>
              </a:bodyPr>
              <a:lstStyle/>
              <a:p>
                <a:pPr algn="ctr"/>
                <a:r>
                  <a:rPr lang="en-AU" sz="1200" dirty="0"/>
                  <a:t>4.5 Billion Passengers</a:t>
                </a:r>
              </a:p>
            </p:txBody>
          </p:sp>
        </p:grpSp>
      </p:grpSp>
      <p:grpSp>
        <p:nvGrpSpPr>
          <p:cNvPr id="90" name="Group 89">
            <a:extLst>
              <a:ext uri="{FF2B5EF4-FFF2-40B4-BE49-F238E27FC236}">
                <a16:creationId xmlns:a16="http://schemas.microsoft.com/office/drawing/2014/main" id="{FC346EA7-DCD3-CBFF-6A19-8AE0EF3CD944}"/>
              </a:ext>
            </a:extLst>
          </p:cNvPr>
          <p:cNvGrpSpPr/>
          <p:nvPr/>
        </p:nvGrpSpPr>
        <p:grpSpPr>
          <a:xfrm>
            <a:off x="8949207" y="2460520"/>
            <a:ext cx="914400" cy="1042829"/>
            <a:chOff x="6628112" y="2348372"/>
            <a:chExt cx="914400" cy="1042829"/>
          </a:xfrm>
        </p:grpSpPr>
        <p:pic>
          <p:nvPicPr>
            <p:cNvPr id="81" name="Graphic 80" descr="Bank with solid fill">
              <a:extLst>
                <a:ext uri="{FF2B5EF4-FFF2-40B4-BE49-F238E27FC236}">
                  <a16:creationId xmlns:a16="http://schemas.microsoft.com/office/drawing/2014/main" id="{2FE46AE4-8E1B-4F51-CD69-4F9AC81A512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61312" y="2348372"/>
              <a:ext cx="648000" cy="648000"/>
            </a:xfrm>
            <a:prstGeom prst="rect">
              <a:avLst/>
            </a:prstGeom>
          </p:spPr>
        </p:pic>
        <p:sp>
          <p:nvSpPr>
            <p:cNvPr id="82" name="TextBox 81">
              <a:extLst>
                <a:ext uri="{FF2B5EF4-FFF2-40B4-BE49-F238E27FC236}">
                  <a16:creationId xmlns:a16="http://schemas.microsoft.com/office/drawing/2014/main" id="{453952B4-E120-6F4E-B75D-8F5086D7D523}"/>
                </a:ext>
              </a:extLst>
            </p:cNvPr>
            <p:cNvSpPr txBox="1"/>
            <p:nvPr/>
          </p:nvSpPr>
          <p:spPr>
            <a:xfrm>
              <a:off x="6628112" y="2929536"/>
              <a:ext cx="914400" cy="461665"/>
            </a:xfrm>
            <a:prstGeom prst="rect">
              <a:avLst/>
            </a:prstGeom>
            <a:noFill/>
          </p:spPr>
          <p:txBody>
            <a:bodyPr wrap="square" rtlCol="0">
              <a:spAutoFit/>
            </a:bodyPr>
            <a:lstStyle/>
            <a:p>
              <a:pPr algn="ctr"/>
              <a:r>
                <a:rPr lang="en-AU" sz="1200" dirty="0"/>
                <a:t>$28 Billion </a:t>
              </a:r>
              <a:br>
                <a:rPr lang="en-AU" sz="1200" dirty="0"/>
              </a:br>
              <a:r>
                <a:rPr lang="en-AU" sz="1200" dirty="0"/>
                <a:t>Profit</a:t>
              </a:r>
            </a:p>
          </p:txBody>
        </p:sp>
      </p:grpSp>
      <p:sp>
        <p:nvSpPr>
          <p:cNvPr id="93" name="TextBox 92">
            <a:extLst>
              <a:ext uri="{FF2B5EF4-FFF2-40B4-BE49-F238E27FC236}">
                <a16:creationId xmlns:a16="http://schemas.microsoft.com/office/drawing/2014/main" id="{F916E744-8B5D-F05C-A045-1169911C7696}"/>
              </a:ext>
            </a:extLst>
          </p:cNvPr>
          <p:cNvSpPr txBox="1"/>
          <p:nvPr/>
        </p:nvSpPr>
        <p:spPr>
          <a:xfrm>
            <a:off x="342211" y="4194590"/>
            <a:ext cx="2045620" cy="369332"/>
          </a:xfrm>
          <a:prstGeom prst="rect">
            <a:avLst/>
          </a:prstGeom>
          <a:noFill/>
        </p:spPr>
        <p:txBody>
          <a:bodyPr wrap="square">
            <a:spAutoFit/>
          </a:bodyPr>
          <a:lstStyle/>
          <a:p>
            <a:pPr algn="ctr"/>
            <a:r>
              <a:rPr lang="en-AU" dirty="0">
                <a:solidFill>
                  <a:srgbClr val="B32017"/>
                </a:solidFill>
                <a:effectLst>
                  <a:outerShdw blurRad="25400" dist="38100" dir="2700000" algn="tl" rotWithShape="0">
                    <a:prstClr val="black"/>
                  </a:outerShdw>
                </a:effectLst>
              </a:rPr>
              <a:t>LHR. July 27, 2017</a:t>
            </a:r>
          </a:p>
        </p:txBody>
      </p:sp>
      <p:sp>
        <p:nvSpPr>
          <p:cNvPr id="95" name="TextBox 94">
            <a:extLst>
              <a:ext uri="{FF2B5EF4-FFF2-40B4-BE49-F238E27FC236}">
                <a16:creationId xmlns:a16="http://schemas.microsoft.com/office/drawing/2014/main" id="{8345474E-9E1A-4F77-1AE6-9AE03C15FC55}"/>
              </a:ext>
            </a:extLst>
          </p:cNvPr>
          <p:cNvSpPr txBox="1"/>
          <p:nvPr/>
        </p:nvSpPr>
        <p:spPr>
          <a:xfrm>
            <a:off x="3671038" y="4194590"/>
            <a:ext cx="1530035" cy="369332"/>
          </a:xfrm>
          <a:prstGeom prst="rect">
            <a:avLst/>
          </a:prstGeom>
          <a:noFill/>
        </p:spPr>
        <p:txBody>
          <a:bodyPr wrap="square">
            <a:spAutoFit/>
          </a:bodyPr>
          <a:lstStyle/>
          <a:p>
            <a:pPr algn="ctr"/>
            <a:r>
              <a:rPr lang="en-AU" dirty="0">
                <a:solidFill>
                  <a:srgbClr val="B32017"/>
                </a:solidFill>
                <a:effectLst>
                  <a:outerShdw blurRad="25400" dist="38100" dir="2700000" algn="tl" rotWithShape="0">
                    <a:prstClr val="black"/>
                  </a:outerShdw>
                </a:effectLst>
              </a:rPr>
              <a:t>July 24, 2019</a:t>
            </a:r>
          </a:p>
        </p:txBody>
      </p:sp>
      <p:sp>
        <p:nvSpPr>
          <p:cNvPr id="101" name="TextBox 100">
            <a:extLst>
              <a:ext uri="{FF2B5EF4-FFF2-40B4-BE49-F238E27FC236}">
                <a16:creationId xmlns:a16="http://schemas.microsoft.com/office/drawing/2014/main" id="{81B06EF6-0D65-32CC-BBB1-0381C4A40C75}"/>
              </a:ext>
            </a:extLst>
          </p:cNvPr>
          <p:cNvSpPr txBox="1"/>
          <p:nvPr/>
        </p:nvSpPr>
        <p:spPr>
          <a:xfrm>
            <a:off x="8078140" y="4194590"/>
            <a:ext cx="1530035" cy="369332"/>
          </a:xfrm>
          <a:prstGeom prst="rect">
            <a:avLst/>
          </a:prstGeom>
          <a:noFill/>
        </p:spPr>
        <p:txBody>
          <a:bodyPr wrap="square">
            <a:spAutoFit/>
          </a:bodyPr>
          <a:lstStyle/>
          <a:p>
            <a:pPr algn="ctr"/>
            <a:r>
              <a:rPr lang="en-AU" dirty="0">
                <a:solidFill>
                  <a:srgbClr val="B32017"/>
                </a:solidFill>
                <a:effectLst>
                  <a:outerShdw blurRad="25400" dist="38100" dir="2700000" algn="tl" rotWithShape="0">
                    <a:prstClr val="black"/>
                  </a:outerShdw>
                </a:effectLst>
              </a:rPr>
              <a:t>2019</a:t>
            </a:r>
          </a:p>
        </p:txBody>
      </p:sp>
      <p:sp>
        <p:nvSpPr>
          <p:cNvPr id="103" name="TextBox 102">
            <a:extLst>
              <a:ext uri="{FF2B5EF4-FFF2-40B4-BE49-F238E27FC236}">
                <a16:creationId xmlns:a16="http://schemas.microsoft.com/office/drawing/2014/main" id="{2EC238B1-7DF7-1AAB-C1C8-59FD90DBB883}"/>
              </a:ext>
            </a:extLst>
          </p:cNvPr>
          <p:cNvSpPr txBox="1"/>
          <p:nvPr/>
        </p:nvSpPr>
        <p:spPr>
          <a:xfrm>
            <a:off x="4763773" y="3566827"/>
            <a:ext cx="2664454" cy="400110"/>
          </a:xfrm>
          <a:prstGeom prst="rect">
            <a:avLst/>
          </a:prstGeom>
          <a:noFill/>
        </p:spPr>
        <p:txBody>
          <a:bodyPr wrap="square" rtlCol="0">
            <a:spAutoFit/>
          </a:bodyPr>
          <a:lstStyle/>
          <a:p>
            <a:pPr algn="ctr"/>
            <a:r>
              <a:rPr lang="en-AU" sz="2000" b="1" dirty="0">
                <a:ln w="6600">
                  <a:solidFill>
                    <a:schemeClr val="tx1"/>
                  </a:solidFill>
                  <a:prstDash val="solid"/>
                </a:ln>
                <a:solidFill>
                  <a:srgbClr val="B32017"/>
                </a:solidFill>
                <a:effectLst>
                  <a:outerShdw dist="38100" dir="2700000" algn="tl" rotWithShape="0">
                    <a:schemeClr val="accent2"/>
                  </a:outerShdw>
                </a:effectLst>
              </a:rPr>
              <a:t> With Growing Issues</a:t>
            </a:r>
          </a:p>
        </p:txBody>
      </p:sp>
      <p:grpSp>
        <p:nvGrpSpPr>
          <p:cNvPr id="112" name="Group 111">
            <a:extLst>
              <a:ext uri="{FF2B5EF4-FFF2-40B4-BE49-F238E27FC236}">
                <a16:creationId xmlns:a16="http://schemas.microsoft.com/office/drawing/2014/main" id="{B2DFDBE5-9FC3-A2E9-4A59-472ADEF75230}"/>
              </a:ext>
            </a:extLst>
          </p:cNvPr>
          <p:cNvGrpSpPr/>
          <p:nvPr/>
        </p:nvGrpSpPr>
        <p:grpSpPr>
          <a:xfrm>
            <a:off x="74409" y="4598389"/>
            <a:ext cx="1002863" cy="818014"/>
            <a:chOff x="74409" y="4055078"/>
            <a:chExt cx="1002863" cy="818014"/>
          </a:xfrm>
        </p:grpSpPr>
        <p:sp>
          <p:nvSpPr>
            <p:cNvPr id="43" name="TextBox 42">
              <a:extLst>
                <a:ext uri="{FF2B5EF4-FFF2-40B4-BE49-F238E27FC236}">
                  <a16:creationId xmlns:a16="http://schemas.microsoft.com/office/drawing/2014/main" id="{6E5E7F77-6C10-BA3A-F8B3-FA43403A9A42}"/>
                </a:ext>
              </a:extLst>
            </p:cNvPr>
            <p:cNvSpPr txBox="1"/>
            <p:nvPr/>
          </p:nvSpPr>
          <p:spPr>
            <a:xfrm>
              <a:off x="74409" y="4596093"/>
              <a:ext cx="1002863" cy="276999"/>
            </a:xfrm>
            <a:prstGeom prst="rect">
              <a:avLst/>
            </a:prstGeom>
            <a:noFill/>
          </p:spPr>
          <p:txBody>
            <a:bodyPr wrap="square" rtlCol="0">
              <a:spAutoFit/>
            </a:bodyPr>
            <a:lstStyle>
              <a:defPPr>
                <a:defRPr lang="en-US"/>
              </a:defPPr>
              <a:lvl1pPr>
                <a:defRPr sz="1200"/>
              </a:lvl1pPr>
            </a:lstStyle>
            <a:p>
              <a:pPr algn="ctr"/>
              <a:r>
                <a:rPr lang="en-AU" dirty="0"/>
                <a:t>8,800</a:t>
              </a:r>
            </a:p>
          </p:txBody>
        </p:sp>
        <p:pic>
          <p:nvPicPr>
            <p:cNvPr id="45" name="Graphic 44" descr="Aeroplane with solid fill">
              <a:extLst>
                <a:ext uri="{FF2B5EF4-FFF2-40B4-BE49-F238E27FC236}">
                  <a16:creationId xmlns:a16="http://schemas.microsoft.com/office/drawing/2014/main" id="{EE897FF7-651A-46B4-6A8C-691013F3764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3749" y="4055078"/>
              <a:ext cx="644160" cy="648000"/>
            </a:xfrm>
            <a:prstGeom prst="rect">
              <a:avLst/>
            </a:prstGeom>
          </p:spPr>
        </p:pic>
      </p:grpSp>
      <p:grpSp>
        <p:nvGrpSpPr>
          <p:cNvPr id="113" name="Group 112">
            <a:extLst>
              <a:ext uri="{FF2B5EF4-FFF2-40B4-BE49-F238E27FC236}">
                <a16:creationId xmlns:a16="http://schemas.microsoft.com/office/drawing/2014/main" id="{202564E5-7931-773E-6A57-1C3B78A42F31}"/>
              </a:ext>
            </a:extLst>
          </p:cNvPr>
          <p:cNvGrpSpPr/>
          <p:nvPr/>
        </p:nvGrpSpPr>
        <p:grpSpPr>
          <a:xfrm>
            <a:off x="1264184" y="4598389"/>
            <a:ext cx="1589958" cy="995157"/>
            <a:chOff x="2368657" y="4062601"/>
            <a:chExt cx="1589958" cy="995157"/>
          </a:xfrm>
        </p:grpSpPr>
        <p:sp>
          <p:nvSpPr>
            <p:cNvPr id="51" name="TextBox 50">
              <a:extLst>
                <a:ext uri="{FF2B5EF4-FFF2-40B4-BE49-F238E27FC236}">
                  <a16:creationId xmlns:a16="http://schemas.microsoft.com/office/drawing/2014/main" id="{65717838-3861-596A-D1E3-12B057B71BBD}"/>
                </a:ext>
              </a:extLst>
            </p:cNvPr>
            <p:cNvSpPr txBox="1"/>
            <p:nvPr/>
          </p:nvSpPr>
          <p:spPr>
            <a:xfrm>
              <a:off x="2368657" y="4596093"/>
              <a:ext cx="1589958" cy="461665"/>
            </a:xfrm>
            <a:prstGeom prst="rect">
              <a:avLst/>
            </a:prstGeom>
            <a:noFill/>
          </p:spPr>
          <p:txBody>
            <a:bodyPr wrap="square" rtlCol="0">
              <a:spAutoFit/>
            </a:bodyPr>
            <a:lstStyle>
              <a:defPPr>
                <a:defRPr lang="en-US"/>
              </a:defPPr>
              <a:lvl1pPr>
                <a:defRPr sz="1400"/>
              </a:lvl1pPr>
            </a:lstStyle>
            <a:p>
              <a:pPr algn="ctr"/>
              <a:r>
                <a:rPr lang="en-AU" sz="1200" dirty="0"/>
                <a:t>8,800 </a:t>
              </a:r>
              <a:r>
                <a:rPr lang="en-AU" sz="1200" dirty="0" err="1"/>
                <a:t>canx</a:t>
              </a:r>
              <a:r>
                <a:rPr lang="en-AU" sz="1200" dirty="0"/>
                <a:t> every month by 2030</a:t>
              </a:r>
            </a:p>
          </p:txBody>
        </p:sp>
        <p:grpSp>
          <p:nvGrpSpPr>
            <p:cNvPr id="102" name="Group 101">
              <a:extLst>
                <a:ext uri="{FF2B5EF4-FFF2-40B4-BE49-F238E27FC236}">
                  <a16:creationId xmlns:a16="http://schemas.microsoft.com/office/drawing/2014/main" id="{6CA49CD0-E3D7-07F5-399D-BC09A4FB4933}"/>
                </a:ext>
              </a:extLst>
            </p:cNvPr>
            <p:cNvGrpSpPr>
              <a:grpSpLocks noChangeAspect="1"/>
            </p:cNvGrpSpPr>
            <p:nvPr/>
          </p:nvGrpSpPr>
          <p:grpSpPr>
            <a:xfrm>
              <a:off x="2841556" y="4062601"/>
              <a:ext cx="644160" cy="648000"/>
              <a:chOff x="2119272" y="3892379"/>
              <a:chExt cx="648000" cy="651863"/>
            </a:xfrm>
          </p:grpSpPr>
          <p:pic>
            <p:nvPicPr>
              <p:cNvPr id="94" name="Graphic 93" descr="Aeroplane with solid fill">
                <a:extLst>
                  <a:ext uri="{FF2B5EF4-FFF2-40B4-BE49-F238E27FC236}">
                    <a16:creationId xmlns:a16="http://schemas.microsoft.com/office/drawing/2014/main" id="{C56A05CA-F876-AABA-0CA4-9A77DE81F7A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119272" y="3892379"/>
                <a:ext cx="648000" cy="651863"/>
              </a:xfrm>
              <a:prstGeom prst="rect">
                <a:avLst/>
              </a:prstGeom>
            </p:spPr>
          </p:pic>
          <p:sp>
            <p:nvSpPr>
              <p:cNvPr id="98" name="Multiply 97">
                <a:extLst>
                  <a:ext uri="{FF2B5EF4-FFF2-40B4-BE49-F238E27FC236}">
                    <a16:creationId xmlns:a16="http://schemas.microsoft.com/office/drawing/2014/main" id="{57A732DB-908B-7E53-5A89-92132140F161}"/>
                  </a:ext>
                </a:extLst>
              </p:cNvPr>
              <p:cNvSpPr>
                <a:spLocks noChangeAspect="1"/>
              </p:cNvSpPr>
              <p:nvPr/>
            </p:nvSpPr>
            <p:spPr>
              <a:xfrm>
                <a:off x="2230599" y="4002310"/>
                <a:ext cx="432000" cy="4320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B32017"/>
                  </a:solidFill>
                </a:endParaRPr>
              </a:p>
            </p:txBody>
          </p:sp>
        </p:grpSp>
      </p:grpSp>
      <p:grpSp>
        <p:nvGrpSpPr>
          <p:cNvPr id="122" name="Group 121">
            <a:extLst>
              <a:ext uri="{FF2B5EF4-FFF2-40B4-BE49-F238E27FC236}">
                <a16:creationId xmlns:a16="http://schemas.microsoft.com/office/drawing/2014/main" id="{7FE0E186-6E13-E048-BEE0-1542AEDADBD6}"/>
              </a:ext>
            </a:extLst>
          </p:cNvPr>
          <p:cNvGrpSpPr/>
          <p:nvPr/>
        </p:nvGrpSpPr>
        <p:grpSpPr>
          <a:xfrm>
            <a:off x="3041054" y="4590866"/>
            <a:ext cx="2712674" cy="1187346"/>
            <a:chOff x="3041054" y="4590866"/>
            <a:chExt cx="2712674" cy="1187346"/>
          </a:xfrm>
        </p:grpSpPr>
        <p:grpSp>
          <p:nvGrpSpPr>
            <p:cNvPr id="114" name="Group 113">
              <a:extLst>
                <a:ext uri="{FF2B5EF4-FFF2-40B4-BE49-F238E27FC236}">
                  <a16:creationId xmlns:a16="http://schemas.microsoft.com/office/drawing/2014/main" id="{24243384-45AF-3240-2A10-96601687003C}"/>
                </a:ext>
              </a:extLst>
            </p:cNvPr>
            <p:cNvGrpSpPr/>
            <p:nvPr/>
          </p:nvGrpSpPr>
          <p:grpSpPr>
            <a:xfrm>
              <a:off x="3041054" y="4590866"/>
              <a:ext cx="1262881" cy="1187346"/>
              <a:chOff x="3926229" y="4055078"/>
              <a:chExt cx="1262881" cy="1187346"/>
            </a:xfrm>
          </p:grpSpPr>
          <p:pic>
            <p:nvPicPr>
              <p:cNvPr id="53" name="Graphic 52" descr="Aeroplane with solid fill">
                <a:extLst>
                  <a:ext uri="{FF2B5EF4-FFF2-40B4-BE49-F238E27FC236}">
                    <a16:creationId xmlns:a16="http://schemas.microsoft.com/office/drawing/2014/main" id="{B0508CA5-E44E-1389-0C72-74F5D4C107F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35589" y="4055078"/>
                <a:ext cx="644160" cy="648000"/>
              </a:xfrm>
              <a:prstGeom prst="rect">
                <a:avLst/>
              </a:prstGeom>
            </p:spPr>
          </p:pic>
          <p:sp>
            <p:nvSpPr>
              <p:cNvPr id="97" name="TextBox 96">
                <a:extLst>
                  <a:ext uri="{FF2B5EF4-FFF2-40B4-BE49-F238E27FC236}">
                    <a16:creationId xmlns:a16="http://schemas.microsoft.com/office/drawing/2014/main" id="{428A9074-A0F2-4506-39BC-6B3163AB8B10}"/>
                  </a:ext>
                </a:extLst>
              </p:cNvPr>
              <p:cNvSpPr txBox="1"/>
              <p:nvPr/>
            </p:nvSpPr>
            <p:spPr>
              <a:xfrm>
                <a:off x="3926229" y="4596093"/>
                <a:ext cx="1262881" cy="646331"/>
              </a:xfrm>
              <a:prstGeom prst="rect">
                <a:avLst/>
              </a:prstGeom>
              <a:noFill/>
            </p:spPr>
            <p:txBody>
              <a:bodyPr wrap="square">
                <a:spAutoFit/>
              </a:bodyPr>
              <a:lstStyle/>
              <a:p>
                <a:pPr algn="ctr"/>
                <a:r>
                  <a:rPr lang="en-AU" sz="1200" dirty="0"/>
                  <a:t>225,000 Global</a:t>
                </a:r>
                <a:br>
                  <a:rPr lang="en-AU" sz="1200" dirty="0"/>
                </a:br>
                <a:r>
                  <a:rPr lang="en-AU" sz="1200" dirty="0"/>
                  <a:t>Busiest day in aviation history?</a:t>
                </a:r>
              </a:p>
            </p:txBody>
          </p:sp>
        </p:grpSp>
        <p:grpSp>
          <p:nvGrpSpPr>
            <p:cNvPr id="115" name="Group 114">
              <a:extLst>
                <a:ext uri="{FF2B5EF4-FFF2-40B4-BE49-F238E27FC236}">
                  <a16:creationId xmlns:a16="http://schemas.microsoft.com/office/drawing/2014/main" id="{D1034598-A377-4445-76CB-DECF7AC06B68}"/>
                </a:ext>
              </a:extLst>
            </p:cNvPr>
            <p:cNvGrpSpPr/>
            <p:nvPr/>
          </p:nvGrpSpPr>
          <p:grpSpPr>
            <a:xfrm>
              <a:off x="4490847" y="4590866"/>
              <a:ext cx="1262881" cy="1002680"/>
              <a:chOff x="5250000" y="4055078"/>
              <a:chExt cx="1262881" cy="1002680"/>
            </a:xfrm>
          </p:grpSpPr>
          <p:pic>
            <p:nvPicPr>
              <p:cNvPr id="99" name="Graphic 98" descr="Aeroplane with solid fill">
                <a:extLst>
                  <a:ext uri="{FF2B5EF4-FFF2-40B4-BE49-F238E27FC236}">
                    <a16:creationId xmlns:a16="http://schemas.microsoft.com/office/drawing/2014/main" id="{164383F7-0D55-2450-FEE3-94838A5E35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59360" y="4055078"/>
                <a:ext cx="644160" cy="648000"/>
              </a:xfrm>
              <a:prstGeom prst="rect">
                <a:avLst/>
              </a:prstGeom>
            </p:spPr>
          </p:pic>
          <p:sp>
            <p:nvSpPr>
              <p:cNvPr id="100" name="TextBox 99">
                <a:extLst>
                  <a:ext uri="{FF2B5EF4-FFF2-40B4-BE49-F238E27FC236}">
                    <a16:creationId xmlns:a16="http://schemas.microsoft.com/office/drawing/2014/main" id="{8DEEDD28-CB25-C6A7-5365-E5155802E2F0}"/>
                  </a:ext>
                </a:extLst>
              </p:cNvPr>
              <p:cNvSpPr txBox="1"/>
              <p:nvPr/>
            </p:nvSpPr>
            <p:spPr>
              <a:xfrm>
                <a:off x="5250000" y="4596093"/>
                <a:ext cx="1262881" cy="461665"/>
              </a:xfrm>
              <a:prstGeom prst="rect">
                <a:avLst/>
              </a:prstGeom>
              <a:noFill/>
            </p:spPr>
            <p:txBody>
              <a:bodyPr wrap="square">
                <a:spAutoFit/>
              </a:bodyPr>
              <a:lstStyle/>
              <a:p>
                <a:pPr algn="ctr"/>
                <a:r>
                  <a:rPr lang="en-AU" sz="1200" dirty="0"/>
                  <a:t>8,863</a:t>
                </a:r>
              </a:p>
              <a:p>
                <a:pPr algn="ctr"/>
                <a:r>
                  <a:rPr lang="en-AU" sz="1200" dirty="0"/>
                  <a:t>By NATS</a:t>
                </a:r>
              </a:p>
            </p:txBody>
          </p:sp>
        </p:grpSp>
      </p:grpSp>
      <p:grpSp>
        <p:nvGrpSpPr>
          <p:cNvPr id="119" name="Group 118">
            <a:extLst>
              <a:ext uri="{FF2B5EF4-FFF2-40B4-BE49-F238E27FC236}">
                <a16:creationId xmlns:a16="http://schemas.microsoft.com/office/drawing/2014/main" id="{BAF79774-D145-640B-82A1-F98C9146A147}"/>
              </a:ext>
            </a:extLst>
          </p:cNvPr>
          <p:cNvGrpSpPr/>
          <p:nvPr/>
        </p:nvGrpSpPr>
        <p:grpSpPr>
          <a:xfrm>
            <a:off x="10944962" y="4590866"/>
            <a:ext cx="1235869" cy="1002680"/>
            <a:chOff x="10944962" y="4055078"/>
            <a:chExt cx="1235869" cy="1002680"/>
          </a:xfrm>
        </p:grpSpPr>
        <p:pic>
          <p:nvPicPr>
            <p:cNvPr id="24" name="Graphic 23" descr="Flying Money outline">
              <a:extLst>
                <a:ext uri="{FF2B5EF4-FFF2-40B4-BE49-F238E27FC236}">
                  <a16:creationId xmlns:a16="http://schemas.microsoft.com/office/drawing/2014/main" id="{D5DDA6A0-7926-DFFD-5385-1DD6A5294D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238896" y="4055078"/>
              <a:ext cx="648000" cy="648000"/>
            </a:xfrm>
            <a:prstGeom prst="rect">
              <a:avLst/>
            </a:prstGeom>
          </p:spPr>
        </p:pic>
        <p:sp>
          <p:nvSpPr>
            <p:cNvPr id="25" name="TextBox 24">
              <a:extLst>
                <a:ext uri="{FF2B5EF4-FFF2-40B4-BE49-F238E27FC236}">
                  <a16:creationId xmlns:a16="http://schemas.microsoft.com/office/drawing/2014/main" id="{DF6CCB36-995D-B572-B122-3FB6DAC7692F}"/>
                </a:ext>
              </a:extLst>
            </p:cNvPr>
            <p:cNvSpPr txBox="1"/>
            <p:nvPr/>
          </p:nvSpPr>
          <p:spPr>
            <a:xfrm>
              <a:off x="10944962" y="4596093"/>
              <a:ext cx="1235869" cy="461665"/>
            </a:xfrm>
            <a:prstGeom prst="rect">
              <a:avLst/>
            </a:prstGeom>
            <a:noFill/>
          </p:spPr>
          <p:txBody>
            <a:bodyPr wrap="square" rtlCol="0">
              <a:spAutoFit/>
            </a:bodyPr>
            <a:lstStyle>
              <a:defPPr>
                <a:defRPr lang="en-US"/>
              </a:defPPr>
              <a:lvl1pPr>
                <a:defRPr sz="1400"/>
              </a:lvl1pPr>
            </a:lstStyle>
            <a:p>
              <a:pPr algn="ctr"/>
              <a:r>
                <a:rPr lang="en-AU" sz="1200" dirty="0"/>
                <a:t>$66 Billion</a:t>
              </a:r>
            </a:p>
            <a:p>
              <a:pPr algn="ctr"/>
              <a:r>
                <a:rPr lang="en-AU" sz="1200" dirty="0"/>
                <a:t>“System Delay”</a:t>
              </a:r>
            </a:p>
          </p:txBody>
        </p:sp>
      </p:grpSp>
      <p:grpSp>
        <p:nvGrpSpPr>
          <p:cNvPr id="2" name="Group 1">
            <a:extLst>
              <a:ext uri="{FF2B5EF4-FFF2-40B4-BE49-F238E27FC236}">
                <a16:creationId xmlns:a16="http://schemas.microsoft.com/office/drawing/2014/main" id="{538AA8EF-B90E-01D2-0294-C07E30581E0E}"/>
              </a:ext>
            </a:extLst>
          </p:cNvPr>
          <p:cNvGrpSpPr/>
          <p:nvPr/>
        </p:nvGrpSpPr>
        <p:grpSpPr>
          <a:xfrm>
            <a:off x="5940640" y="4590866"/>
            <a:ext cx="4829736" cy="1002680"/>
            <a:chOff x="5940640" y="4590866"/>
            <a:chExt cx="4829736" cy="1002680"/>
          </a:xfrm>
        </p:grpSpPr>
        <p:grpSp>
          <p:nvGrpSpPr>
            <p:cNvPr id="116" name="Group 115">
              <a:extLst>
                <a:ext uri="{FF2B5EF4-FFF2-40B4-BE49-F238E27FC236}">
                  <a16:creationId xmlns:a16="http://schemas.microsoft.com/office/drawing/2014/main" id="{DE7BF881-3017-1D07-CFE7-9DE8590B164C}"/>
                </a:ext>
              </a:extLst>
            </p:cNvPr>
            <p:cNvGrpSpPr/>
            <p:nvPr/>
          </p:nvGrpSpPr>
          <p:grpSpPr>
            <a:xfrm>
              <a:off x="5940640" y="4590866"/>
              <a:ext cx="1060587" cy="1002680"/>
              <a:chOff x="6658522" y="4055078"/>
              <a:chExt cx="1060587" cy="1002680"/>
            </a:xfrm>
          </p:grpSpPr>
          <p:pic>
            <p:nvPicPr>
              <p:cNvPr id="14" name="Graphic 13" descr="Pasta with solid fill">
                <a:extLst>
                  <a:ext uri="{FF2B5EF4-FFF2-40B4-BE49-F238E27FC236}">
                    <a16:creationId xmlns:a16="http://schemas.microsoft.com/office/drawing/2014/main" id="{D8593306-B0A0-7004-14E6-05E4F367719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864815" y="4055078"/>
                <a:ext cx="648000" cy="648000"/>
              </a:xfrm>
              <a:prstGeom prst="rect">
                <a:avLst/>
              </a:prstGeom>
            </p:spPr>
          </p:pic>
          <p:sp>
            <p:nvSpPr>
              <p:cNvPr id="15" name="TextBox 14">
                <a:extLst>
                  <a:ext uri="{FF2B5EF4-FFF2-40B4-BE49-F238E27FC236}">
                    <a16:creationId xmlns:a16="http://schemas.microsoft.com/office/drawing/2014/main" id="{1DD66027-415B-7E97-F99D-8D161C2E9D82}"/>
                  </a:ext>
                </a:extLst>
              </p:cNvPr>
              <p:cNvSpPr txBox="1"/>
              <p:nvPr/>
            </p:nvSpPr>
            <p:spPr>
              <a:xfrm>
                <a:off x="6658522" y="4596093"/>
                <a:ext cx="1060587" cy="461665"/>
              </a:xfrm>
              <a:prstGeom prst="rect">
                <a:avLst/>
              </a:prstGeom>
              <a:noFill/>
            </p:spPr>
            <p:txBody>
              <a:bodyPr wrap="square" rtlCol="0">
                <a:spAutoFit/>
              </a:bodyPr>
              <a:lstStyle>
                <a:defPPr>
                  <a:defRPr lang="en-US"/>
                </a:defPPr>
                <a:lvl1pPr>
                  <a:defRPr sz="1400"/>
                </a:lvl1pPr>
              </a:lstStyle>
              <a:p>
                <a:pPr algn="ctr"/>
                <a:r>
                  <a:rPr lang="en-AU" sz="1200" dirty="0"/>
                  <a:t>67,000,000</a:t>
                </a:r>
                <a:br>
                  <a:rPr lang="en-AU" sz="1200" dirty="0"/>
                </a:br>
                <a:r>
                  <a:rPr lang="en-AU" sz="1200" dirty="0"/>
                  <a:t>thrown out</a:t>
                </a:r>
              </a:p>
            </p:txBody>
          </p:sp>
        </p:grpSp>
        <p:grpSp>
          <p:nvGrpSpPr>
            <p:cNvPr id="117" name="Group 116">
              <a:extLst>
                <a:ext uri="{FF2B5EF4-FFF2-40B4-BE49-F238E27FC236}">
                  <a16:creationId xmlns:a16="http://schemas.microsoft.com/office/drawing/2014/main" id="{E8055F10-2E63-CDCD-7DAE-D6F8FC155499}"/>
                </a:ext>
              </a:extLst>
            </p:cNvPr>
            <p:cNvGrpSpPr/>
            <p:nvPr/>
          </p:nvGrpSpPr>
          <p:grpSpPr>
            <a:xfrm>
              <a:off x="7188139" y="4590866"/>
              <a:ext cx="1580497" cy="1002680"/>
              <a:chOff x="7732766" y="4055078"/>
              <a:chExt cx="1580497" cy="1002680"/>
            </a:xfrm>
          </p:grpSpPr>
          <p:pic>
            <p:nvPicPr>
              <p:cNvPr id="18" name="Graphic 17" descr="Take Off with solid fill">
                <a:extLst>
                  <a:ext uri="{FF2B5EF4-FFF2-40B4-BE49-F238E27FC236}">
                    <a16:creationId xmlns:a16="http://schemas.microsoft.com/office/drawing/2014/main" id="{9D9E539B-71FF-8913-76CB-89EA84CDAAD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199014" y="4055078"/>
                <a:ext cx="648000" cy="648000"/>
              </a:xfrm>
              <a:prstGeom prst="rect">
                <a:avLst/>
              </a:prstGeom>
            </p:spPr>
          </p:pic>
          <p:sp>
            <p:nvSpPr>
              <p:cNvPr id="19" name="TextBox 18">
                <a:extLst>
                  <a:ext uri="{FF2B5EF4-FFF2-40B4-BE49-F238E27FC236}">
                    <a16:creationId xmlns:a16="http://schemas.microsoft.com/office/drawing/2014/main" id="{85BD295C-5254-295D-8504-B815F161F28E}"/>
                  </a:ext>
                </a:extLst>
              </p:cNvPr>
              <p:cNvSpPr txBox="1"/>
              <p:nvPr/>
            </p:nvSpPr>
            <p:spPr>
              <a:xfrm>
                <a:off x="7732766" y="4596093"/>
                <a:ext cx="1580497" cy="461665"/>
              </a:xfrm>
              <a:prstGeom prst="rect">
                <a:avLst/>
              </a:prstGeom>
              <a:noFill/>
            </p:spPr>
            <p:txBody>
              <a:bodyPr wrap="square" rtlCol="0">
                <a:spAutoFit/>
              </a:bodyPr>
              <a:lstStyle>
                <a:defPPr>
                  <a:defRPr lang="en-US"/>
                </a:defPPr>
                <a:lvl1pPr>
                  <a:defRPr sz="1400"/>
                </a:lvl1pPr>
              </a:lstStyle>
              <a:p>
                <a:pPr algn="ctr"/>
                <a:r>
                  <a:rPr lang="en-AU" sz="1200" dirty="0"/>
                  <a:t>Airline delays major contributors to delay</a:t>
                </a:r>
              </a:p>
            </p:txBody>
          </p:sp>
        </p:grpSp>
        <p:grpSp>
          <p:nvGrpSpPr>
            <p:cNvPr id="118" name="Group 117">
              <a:extLst>
                <a:ext uri="{FF2B5EF4-FFF2-40B4-BE49-F238E27FC236}">
                  <a16:creationId xmlns:a16="http://schemas.microsoft.com/office/drawing/2014/main" id="{260C1AB0-EB70-EE9A-8C5C-426163E30FED}"/>
                </a:ext>
              </a:extLst>
            </p:cNvPr>
            <p:cNvGrpSpPr/>
            <p:nvPr/>
          </p:nvGrpSpPr>
          <p:grpSpPr>
            <a:xfrm>
              <a:off x="8900347" y="4590866"/>
              <a:ext cx="1870029" cy="1002680"/>
              <a:chOff x="9231154" y="4055078"/>
              <a:chExt cx="1870029" cy="1002680"/>
            </a:xfrm>
          </p:grpSpPr>
          <p:sp>
            <p:nvSpPr>
              <p:cNvPr id="22" name="TextBox 21">
                <a:extLst>
                  <a:ext uri="{FF2B5EF4-FFF2-40B4-BE49-F238E27FC236}">
                    <a16:creationId xmlns:a16="http://schemas.microsoft.com/office/drawing/2014/main" id="{94BC632D-FFF2-3033-4983-7736951B436B}"/>
                  </a:ext>
                </a:extLst>
              </p:cNvPr>
              <p:cNvSpPr txBox="1"/>
              <p:nvPr/>
            </p:nvSpPr>
            <p:spPr>
              <a:xfrm>
                <a:off x="9231154" y="4596093"/>
                <a:ext cx="1870029" cy="461665"/>
              </a:xfrm>
              <a:prstGeom prst="rect">
                <a:avLst/>
              </a:prstGeom>
              <a:noFill/>
            </p:spPr>
            <p:txBody>
              <a:bodyPr wrap="square" rtlCol="0">
                <a:spAutoFit/>
              </a:bodyPr>
              <a:lstStyle>
                <a:defPPr>
                  <a:defRPr lang="en-US"/>
                </a:defPPr>
                <a:lvl1pPr>
                  <a:defRPr sz="1400"/>
                </a:lvl1pPr>
              </a:lstStyle>
              <a:p>
                <a:pPr algn="ctr"/>
                <a:r>
                  <a:rPr lang="en-AU" sz="1200" dirty="0"/>
                  <a:t>Holding—a year’s savings gone in one arrival</a:t>
                </a:r>
              </a:p>
            </p:txBody>
          </p:sp>
          <p:pic>
            <p:nvPicPr>
              <p:cNvPr id="105" name="Graphic 104" descr="Fuel with solid fill">
                <a:extLst>
                  <a:ext uri="{FF2B5EF4-FFF2-40B4-BE49-F238E27FC236}">
                    <a16:creationId xmlns:a16="http://schemas.microsoft.com/office/drawing/2014/main" id="{054C73C7-E37E-8C77-34AD-5277265992C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863607" y="4055078"/>
                <a:ext cx="648000" cy="648000"/>
              </a:xfrm>
              <a:prstGeom prst="rect">
                <a:avLst/>
              </a:prstGeom>
            </p:spPr>
          </p:pic>
        </p:grpSp>
      </p:grpSp>
      <p:grpSp>
        <p:nvGrpSpPr>
          <p:cNvPr id="106" name="Group 105">
            <a:extLst>
              <a:ext uri="{FF2B5EF4-FFF2-40B4-BE49-F238E27FC236}">
                <a16:creationId xmlns:a16="http://schemas.microsoft.com/office/drawing/2014/main" id="{A30DC9AF-E49E-22B1-8986-D10D92126119}"/>
              </a:ext>
            </a:extLst>
          </p:cNvPr>
          <p:cNvGrpSpPr/>
          <p:nvPr/>
        </p:nvGrpSpPr>
        <p:grpSpPr>
          <a:xfrm>
            <a:off x="5142847" y="62672"/>
            <a:ext cx="1906306" cy="1798300"/>
            <a:chOff x="5142846" y="62672"/>
            <a:chExt cx="1906306" cy="1798300"/>
          </a:xfrm>
        </p:grpSpPr>
        <p:grpSp>
          <p:nvGrpSpPr>
            <p:cNvPr id="107" name="Group 106">
              <a:extLst>
                <a:ext uri="{FF2B5EF4-FFF2-40B4-BE49-F238E27FC236}">
                  <a16:creationId xmlns:a16="http://schemas.microsoft.com/office/drawing/2014/main" id="{B1C6B123-DDBA-81F7-1C00-57DCF2E996B3}"/>
                </a:ext>
              </a:extLst>
            </p:cNvPr>
            <p:cNvGrpSpPr/>
            <p:nvPr/>
          </p:nvGrpSpPr>
          <p:grpSpPr>
            <a:xfrm>
              <a:off x="5196849" y="62672"/>
              <a:ext cx="1798300" cy="1798300"/>
              <a:chOff x="5196850" y="62673"/>
              <a:chExt cx="1798300" cy="1798300"/>
            </a:xfrm>
          </p:grpSpPr>
          <p:sp>
            <p:nvSpPr>
              <p:cNvPr id="109" name="Freeform 108">
                <a:extLst>
                  <a:ext uri="{FF2B5EF4-FFF2-40B4-BE49-F238E27FC236}">
                    <a16:creationId xmlns:a16="http://schemas.microsoft.com/office/drawing/2014/main" id="{60E15645-69F5-A8F1-9265-0711C90B9EA5}"/>
                  </a:ext>
                </a:extLst>
              </p:cNvPr>
              <p:cNvSpPr/>
              <p:nvPr/>
            </p:nvSpPr>
            <p:spPr>
              <a:xfrm>
                <a:off x="5196850" y="62673"/>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110" name="Picture 109" descr="An abstract genetic concept">
                <a:extLst>
                  <a:ext uri="{FF2B5EF4-FFF2-40B4-BE49-F238E27FC236}">
                    <a16:creationId xmlns:a16="http://schemas.microsoft.com/office/drawing/2014/main" id="{155E07DD-2D73-F4CF-76D6-BEB3D7ABDE08}"/>
                  </a:ext>
                </a:extLst>
              </p:cNvPr>
              <p:cNvPicPr>
                <a:picLocks noChangeAspect="1"/>
              </p:cNvPicPr>
              <p:nvPr/>
            </p:nvPicPr>
            <p:blipFill rotWithShape="1">
              <a:blip r:embed="rId27"/>
              <a:srcRect r="-2" b="-2"/>
              <a:stretch/>
            </p:blipFill>
            <p:spPr>
              <a:xfrm>
                <a:off x="5250000" y="115823"/>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108" name="TextBox 107">
              <a:extLst>
                <a:ext uri="{FF2B5EF4-FFF2-40B4-BE49-F238E27FC236}">
                  <a16:creationId xmlns:a16="http://schemas.microsoft.com/office/drawing/2014/main" id="{92D21910-C23D-E55D-ABE4-C1A7EFECFB33}"/>
                </a:ext>
              </a:extLst>
            </p:cNvPr>
            <p:cNvSpPr txBox="1"/>
            <p:nvPr/>
          </p:nvSpPr>
          <p:spPr>
            <a:xfrm>
              <a:off x="5142846" y="761767"/>
              <a:ext cx="1906306" cy="400110"/>
            </a:xfrm>
            <a:prstGeom prst="rect">
              <a:avLst/>
            </a:prstGeom>
            <a:noFill/>
          </p:spPr>
          <p:txBody>
            <a:bodyPr wrap="square" rtlCol="0">
              <a:spAutoFit/>
            </a:bodyPr>
            <a:lstStyle/>
            <a:p>
              <a:pPr algn="ctr"/>
              <a:r>
                <a:rPr lang="en-AU" sz="2000" b="1" dirty="0">
                  <a:ln w="6600">
                    <a:solidFill>
                      <a:schemeClr val="tx1"/>
                    </a:solidFill>
                    <a:prstDash val="solid"/>
                  </a:ln>
                  <a:solidFill>
                    <a:srgbClr val="B32017"/>
                  </a:solidFill>
                  <a:effectLst>
                    <a:outerShdw dist="38100" dir="2700000" algn="tl" rotWithShape="0">
                      <a:schemeClr val="accent2"/>
                    </a:outerShdw>
                  </a:effectLst>
                </a:rPr>
                <a:t>The Imperative</a:t>
              </a:r>
            </a:p>
          </p:txBody>
        </p:sp>
      </p:grpSp>
      <p:sp>
        <p:nvSpPr>
          <p:cNvPr id="124" name="Right Arrow 123">
            <a:extLst>
              <a:ext uri="{FF2B5EF4-FFF2-40B4-BE49-F238E27FC236}">
                <a16:creationId xmlns:a16="http://schemas.microsoft.com/office/drawing/2014/main" id="{50B2FFAE-7B95-9D57-21D2-811B770B6E9D}"/>
              </a:ext>
            </a:extLst>
          </p:cNvPr>
          <p:cNvSpPr/>
          <p:nvPr/>
        </p:nvSpPr>
        <p:spPr>
          <a:xfrm>
            <a:off x="855564" y="4784724"/>
            <a:ext cx="889040" cy="181423"/>
          </a:xfrm>
          <a:prstGeom prst="rightArrow">
            <a:avLst/>
          </a:prstGeom>
          <a:solidFill>
            <a:srgbClr val="B320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Tree>
    <p:extLst>
      <p:ext uri="{BB962C8B-B14F-4D97-AF65-F5344CB8AC3E}">
        <p14:creationId xmlns:p14="http://schemas.microsoft.com/office/powerpoint/2010/main" val="392140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up)">
                                      <p:cBhvr>
                                        <p:cTn id="7" dur="1000"/>
                                        <p:tgtEl>
                                          <p:spTgt spid="5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ipe(up)">
                                      <p:cBhvr>
                                        <p:cTn id="16" dur="500"/>
                                        <p:tgtEl>
                                          <p:spTgt spid="9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wipe(up)">
                                      <p:cBhvr>
                                        <p:cTn id="21" dur="1000"/>
                                        <p:tgtEl>
                                          <p:spTgt spid="103"/>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up)">
                                      <p:cBhvr>
                                        <p:cTn id="25" dur="1000"/>
                                        <p:tgtEl>
                                          <p:spTgt spid="93"/>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wipe(up)">
                                      <p:cBhvr>
                                        <p:cTn id="29" dur="500"/>
                                        <p:tgtEl>
                                          <p:spTgt spid="1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wipe(left)">
                                      <p:cBhvr>
                                        <p:cTn id="34" dur="1000"/>
                                        <p:tgtEl>
                                          <p:spTgt spid="124"/>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wipe(up)">
                                      <p:cBhvr>
                                        <p:cTn id="38" dur="500"/>
                                        <p:tgtEl>
                                          <p:spTgt spid="1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up)">
                                      <p:cBhvr>
                                        <p:cTn id="43" dur="1000"/>
                                        <p:tgtEl>
                                          <p:spTgt spid="95"/>
                                        </p:tgtEl>
                                      </p:cBhvr>
                                    </p:animEffect>
                                  </p:childTnLst>
                                </p:cTn>
                              </p:par>
                            </p:childTnLst>
                          </p:cTn>
                        </p:par>
                        <p:par>
                          <p:cTn id="44" fill="hold">
                            <p:stCondLst>
                              <p:cond delay="1000"/>
                            </p:stCondLst>
                            <p:childTnLst>
                              <p:par>
                                <p:cTn id="45" presetID="22" presetClass="entr" presetSubtype="1" fill="hold" nodeType="after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wipe(up)">
                                      <p:cBhvr>
                                        <p:cTn id="47" dur="1000"/>
                                        <p:tgtEl>
                                          <p:spTgt spid="1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wipe(up)">
                                      <p:cBhvr>
                                        <p:cTn id="52" dur="1000"/>
                                        <p:tgtEl>
                                          <p:spTgt spid="101"/>
                                        </p:tgtEl>
                                      </p:cBhvr>
                                    </p:animEffec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up)">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19"/>
                                        </p:tgtEl>
                                        <p:attrNameLst>
                                          <p:attrName>style.visibility</p:attrName>
                                        </p:attrNameLst>
                                      </p:cBhvr>
                                      <p:to>
                                        <p:strVal val="visible"/>
                                      </p:to>
                                    </p:set>
                                    <p:animEffect transition="in" filter="wipe(up)">
                                      <p:cBhvr>
                                        <p:cTn id="6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93" grpId="0"/>
      <p:bldP spid="95" grpId="0"/>
      <p:bldP spid="101" grpId="0"/>
      <p:bldP spid="103" grpId="0"/>
      <p:bldP spid="1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1E307B0-4A4C-1B72-D260-2F6B1C0862A2}"/>
              </a:ext>
            </a:extLst>
          </p:cNvPr>
          <p:cNvGrpSpPr/>
          <p:nvPr/>
        </p:nvGrpSpPr>
        <p:grpSpPr>
          <a:xfrm>
            <a:off x="1280437" y="225711"/>
            <a:ext cx="3565605" cy="2905170"/>
            <a:chOff x="7586589" y="1947429"/>
            <a:chExt cx="2207109" cy="1798300"/>
          </a:xfrm>
        </p:grpSpPr>
        <p:sp>
          <p:nvSpPr>
            <p:cNvPr id="14" name="Freeform 13">
              <a:extLst>
                <a:ext uri="{FF2B5EF4-FFF2-40B4-BE49-F238E27FC236}">
                  <a16:creationId xmlns:a16="http://schemas.microsoft.com/office/drawing/2014/main" id="{A3BA0606-3F71-655D-084A-ADFDD73EB2BC}"/>
                </a:ext>
              </a:extLst>
            </p:cNvPr>
            <p:cNvSpPr/>
            <p:nvPr/>
          </p:nvSpPr>
          <p:spPr>
            <a:xfrm>
              <a:off x="7790994" y="1947429"/>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29" name="Picture 28" descr="An abstract genetic concept">
              <a:extLst>
                <a:ext uri="{FF2B5EF4-FFF2-40B4-BE49-F238E27FC236}">
                  <a16:creationId xmlns:a16="http://schemas.microsoft.com/office/drawing/2014/main" id="{49272CDA-8145-56EF-DC44-A631B987F85D}"/>
                </a:ext>
              </a:extLst>
            </p:cNvPr>
            <p:cNvPicPr>
              <a:picLocks noChangeAspect="1"/>
            </p:cNvPicPr>
            <p:nvPr/>
          </p:nvPicPr>
          <p:blipFill rotWithShape="1">
            <a:blip r:embed="rId3"/>
            <a:srcRect r="-2" b="-2"/>
            <a:stretch/>
          </p:blipFill>
          <p:spPr>
            <a:xfrm>
              <a:off x="7844144" y="2000579"/>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9" name="TextBox 8">
              <a:extLst>
                <a:ext uri="{FF2B5EF4-FFF2-40B4-BE49-F238E27FC236}">
                  <a16:creationId xmlns:a16="http://schemas.microsoft.com/office/drawing/2014/main" id="{2A639D53-FA7A-E664-9D06-DE48CBD9BAFD}"/>
                </a:ext>
              </a:extLst>
            </p:cNvPr>
            <p:cNvSpPr txBox="1"/>
            <p:nvPr/>
          </p:nvSpPr>
          <p:spPr>
            <a:xfrm>
              <a:off x="7586589" y="2702954"/>
              <a:ext cx="2207109" cy="369332"/>
            </a:xfrm>
            <a:prstGeom prst="rect">
              <a:avLst/>
            </a:prstGeom>
            <a:noFill/>
          </p:spPr>
          <p:txBody>
            <a:bodyPr wrap="square" rtlCol="0">
              <a:spAutoFit/>
            </a:bodyPr>
            <a:lstStyle/>
            <a:p>
              <a:pPr algn="ctr" defTabSz="736092">
                <a:spcAft>
                  <a:spcPts val="600"/>
                </a:spcAft>
              </a:pPr>
              <a:r>
                <a:rPr lang="en-AU" sz="2898" b="1" kern="1200">
                  <a:ln w="6600">
                    <a:solidFill>
                      <a:schemeClr val="tx1"/>
                    </a:solidFill>
                    <a:prstDash val="solid"/>
                  </a:ln>
                  <a:solidFill>
                    <a:srgbClr val="B32017"/>
                  </a:solidFill>
                  <a:effectLst>
                    <a:outerShdw dist="38100" dir="2700000" algn="tl" rotWithShape="0">
                      <a:schemeClr val="accent2"/>
                    </a:outerShdw>
                  </a:effectLst>
                  <a:latin typeface="+mn-lt"/>
                  <a:ea typeface="+mn-ea"/>
                  <a:cs typeface="+mn-cs"/>
                </a:rPr>
                <a:t>The Environment</a:t>
              </a:r>
              <a:endParaRPr lang="en-AU" b="1">
                <a:ln w="6600">
                  <a:solidFill>
                    <a:schemeClr val="tx1"/>
                  </a:solidFill>
                  <a:prstDash val="solid"/>
                </a:ln>
                <a:solidFill>
                  <a:srgbClr val="B32017"/>
                </a:solidFill>
                <a:effectLst>
                  <a:outerShdw dist="38100" dir="2700000" algn="tl" rotWithShape="0">
                    <a:schemeClr val="accent2"/>
                  </a:outerShdw>
                </a:effectLst>
              </a:endParaRPr>
            </a:p>
          </p:txBody>
        </p:sp>
      </p:grpSp>
      <p:grpSp>
        <p:nvGrpSpPr>
          <p:cNvPr id="35" name="Group 34">
            <a:extLst>
              <a:ext uri="{FF2B5EF4-FFF2-40B4-BE49-F238E27FC236}">
                <a16:creationId xmlns:a16="http://schemas.microsoft.com/office/drawing/2014/main" id="{79C7E0EC-78ED-8605-3104-D06251F7ABC8}"/>
              </a:ext>
            </a:extLst>
          </p:cNvPr>
          <p:cNvGrpSpPr/>
          <p:nvPr/>
        </p:nvGrpSpPr>
        <p:grpSpPr>
          <a:xfrm>
            <a:off x="7365576" y="225711"/>
            <a:ext cx="3638090" cy="3615988"/>
            <a:chOff x="655265" y="126989"/>
            <a:chExt cx="2725638" cy="2709079"/>
          </a:xfrm>
        </p:grpSpPr>
        <p:pic>
          <p:nvPicPr>
            <p:cNvPr id="8" name="Picture 7" descr="A pie chart with numbers and a diagram&#10;&#10;Description automatically generated">
              <a:extLst>
                <a:ext uri="{FF2B5EF4-FFF2-40B4-BE49-F238E27FC236}">
                  <a16:creationId xmlns:a16="http://schemas.microsoft.com/office/drawing/2014/main" id="{EE264EFB-8E6C-C905-FA0E-CF8D1A67AC49}"/>
                </a:ext>
              </a:extLst>
            </p:cNvPr>
            <p:cNvPicPr>
              <a:picLocks noChangeAspect="1"/>
            </p:cNvPicPr>
            <p:nvPr/>
          </p:nvPicPr>
          <p:blipFill>
            <a:blip r:embed="rId4"/>
            <a:stretch>
              <a:fillRect/>
            </a:stretch>
          </p:blipFill>
          <p:spPr>
            <a:xfrm>
              <a:off x="655265" y="126989"/>
              <a:ext cx="2725638" cy="2709079"/>
            </a:xfrm>
            <a:prstGeom prst="rect">
              <a:avLst/>
            </a:prstGeom>
          </p:spPr>
        </p:pic>
        <p:sp>
          <p:nvSpPr>
            <p:cNvPr id="34" name="TextBox 33">
              <a:extLst>
                <a:ext uri="{FF2B5EF4-FFF2-40B4-BE49-F238E27FC236}">
                  <a16:creationId xmlns:a16="http://schemas.microsoft.com/office/drawing/2014/main" id="{BEDDBE4B-5B65-6449-14EC-6263E58EB015}"/>
                </a:ext>
              </a:extLst>
            </p:cNvPr>
            <p:cNvSpPr txBox="1"/>
            <p:nvPr/>
          </p:nvSpPr>
          <p:spPr>
            <a:xfrm>
              <a:off x="655265" y="2273248"/>
              <a:ext cx="2725638" cy="267919"/>
            </a:xfrm>
            <a:prstGeom prst="rect">
              <a:avLst/>
            </a:prstGeom>
            <a:noFill/>
          </p:spPr>
          <p:txBody>
            <a:bodyPr wrap="square" rtlCol="0">
              <a:spAutoFit/>
            </a:bodyPr>
            <a:lstStyle/>
            <a:p>
              <a:pPr algn="ctr" defTabSz="909828">
                <a:spcAft>
                  <a:spcPts val="600"/>
                </a:spcAft>
              </a:pPr>
              <a:r>
                <a:rPr lang="en-AU" sz="1400" kern="1200" dirty="0">
                  <a:solidFill>
                    <a:schemeClr val="tx1"/>
                  </a:solidFill>
                  <a:latin typeface="+mn-lt"/>
                  <a:ea typeface="+mn-ea"/>
                  <a:cs typeface="+mn-cs"/>
                </a:rPr>
                <a:t>IATA Net Zero Roadmap</a:t>
              </a:r>
              <a:endParaRPr lang="en-AU" sz="900" dirty="0"/>
            </a:p>
          </p:txBody>
        </p:sp>
      </p:grpSp>
      <p:grpSp>
        <p:nvGrpSpPr>
          <p:cNvPr id="2" name="Group 1">
            <a:extLst>
              <a:ext uri="{FF2B5EF4-FFF2-40B4-BE49-F238E27FC236}">
                <a16:creationId xmlns:a16="http://schemas.microsoft.com/office/drawing/2014/main" id="{813D022C-8913-34FE-A50E-47E067889BF0}"/>
              </a:ext>
            </a:extLst>
          </p:cNvPr>
          <p:cNvGrpSpPr/>
          <p:nvPr/>
        </p:nvGrpSpPr>
        <p:grpSpPr>
          <a:xfrm>
            <a:off x="1148433" y="3631096"/>
            <a:ext cx="4750049" cy="2760560"/>
            <a:chOff x="1148433" y="3631096"/>
            <a:chExt cx="4750049" cy="2760560"/>
          </a:xfrm>
        </p:grpSpPr>
        <p:pic>
          <p:nvPicPr>
            <p:cNvPr id="37" name="Picture 36" descr="A poster of an airplane wing&#10;&#10;Description automatically generated">
              <a:extLst>
                <a:ext uri="{FF2B5EF4-FFF2-40B4-BE49-F238E27FC236}">
                  <a16:creationId xmlns:a16="http://schemas.microsoft.com/office/drawing/2014/main" id="{925E6267-452A-7896-7589-A678A1150F67}"/>
                </a:ext>
              </a:extLst>
            </p:cNvPr>
            <p:cNvPicPr>
              <a:picLocks noChangeAspect="1"/>
            </p:cNvPicPr>
            <p:nvPr/>
          </p:nvPicPr>
          <p:blipFill>
            <a:blip r:embed="rId5"/>
            <a:stretch>
              <a:fillRect/>
            </a:stretch>
          </p:blipFill>
          <p:spPr>
            <a:xfrm>
              <a:off x="3312304" y="3631096"/>
              <a:ext cx="1398887" cy="1803958"/>
            </a:xfrm>
            <a:prstGeom prst="rect">
              <a:avLst/>
            </a:prstGeom>
          </p:spPr>
        </p:pic>
        <p:pic>
          <p:nvPicPr>
            <p:cNvPr id="39" name="Picture 38">
              <a:extLst>
                <a:ext uri="{FF2B5EF4-FFF2-40B4-BE49-F238E27FC236}">
                  <a16:creationId xmlns:a16="http://schemas.microsoft.com/office/drawing/2014/main" id="{EEFF4F6C-8212-CE5B-F777-6DB718D6C8CB}"/>
                </a:ext>
              </a:extLst>
            </p:cNvPr>
            <p:cNvPicPr>
              <a:picLocks noChangeAspect="1"/>
            </p:cNvPicPr>
            <p:nvPr/>
          </p:nvPicPr>
          <p:blipFill>
            <a:blip r:embed="rId6"/>
            <a:stretch>
              <a:fillRect/>
            </a:stretch>
          </p:blipFill>
          <p:spPr>
            <a:xfrm>
              <a:off x="1148433" y="5594492"/>
              <a:ext cx="4750049" cy="320775"/>
            </a:xfrm>
            <a:prstGeom prst="rect">
              <a:avLst/>
            </a:prstGeom>
          </p:spPr>
        </p:pic>
        <p:pic>
          <p:nvPicPr>
            <p:cNvPr id="41" name="Picture 40">
              <a:extLst>
                <a:ext uri="{FF2B5EF4-FFF2-40B4-BE49-F238E27FC236}">
                  <a16:creationId xmlns:a16="http://schemas.microsoft.com/office/drawing/2014/main" id="{8B08425D-5E52-0B59-CD28-6E42F45A077C}"/>
                </a:ext>
              </a:extLst>
            </p:cNvPr>
            <p:cNvPicPr>
              <a:picLocks noChangeAspect="1"/>
            </p:cNvPicPr>
            <p:nvPr/>
          </p:nvPicPr>
          <p:blipFill>
            <a:blip r:embed="rId7"/>
            <a:stretch>
              <a:fillRect/>
            </a:stretch>
          </p:blipFill>
          <p:spPr>
            <a:xfrm>
              <a:off x="2261540" y="5435054"/>
              <a:ext cx="3571852" cy="205609"/>
            </a:xfrm>
            <a:prstGeom prst="rect">
              <a:avLst/>
            </a:prstGeom>
          </p:spPr>
        </p:pic>
        <p:pic>
          <p:nvPicPr>
            <p:cNvPr id="45" name="Picture 44" descr="A close up of black text&#10;&#10;Description automatically generated">
              <a:extLst>
                <a:ext uri="{FF2B5EF4-FFF2-40B4-BE49-F238E27FC236}">
                  <a16:creationId xmlns:a16="http://schemas.microsoft.com/office/drawing/2014/main" id="{05F59964-899F-9FF0-F321-48380F634530}"/>
                </a:ext>
              </a:extLst>
            </p:cNvPr>
            <p:cNvPicPr>
              <a:picLocks noChangeAspect="1"/>
            </p:cNvPicPr>
            <p:nvPr/>
          </p:nvPicPr>
          <p:blipFill>
            <a:blip r:embed="rId8"/>
            <a:stretch>
              <a:fillRect/>
            </a:stretch>
          </p:blipFill>
          <p:spPr>
            <a:xfrm>
              <a:off x="2139527" y="5864268"/>
              <a:ext cx="3744439" cy="527388"/>
            </a:xfrm>
            <a:prstGeom prst="rect">
              <a:avLst/>
            </a:prstGeom>
          </p:spPr>
        </p:pic>
      </p:grpSp>
      <p:grpSp>
        <p:nvGrpSpPr>
          <p:cNvPr id="68" name="Group 67">
            <a:extLst>
              <a:ext uri="{FF2B5EF4-FFF2-40B4-BE49-F238E27FC236}">
                <a16:creationId xmlns:a16="http://schemas.microsoft.com/office/drawing/2014/main" id="{51748020-A72B-D111-238A-4E1398CA04D1}"/>
              </a:ext>
            </a:extLst>
          </p:cNvPr>
          <p:cNvGrpSpPr/>
          <p:nvPr/>
        </p:nvGrpSpPr>
        <p:grpSpPr>
          <a:xfrm>
            <a:off x="6308034" y="4438046"/>
            <a:ext cx="5701527" cy="2312892"/>
            <a:chOff x="6308034" y="4438046"/>
            <a:chExt cx="5701527" cy="2312892"/>
          </a:xfrm>
        </p:grpSpPr>
        <p:grpSp>
          <p:nvGrpSpPr>
            <p:cNvPr id="66" name="Group 65">
              <a:extLst>
                <a:ext uri="{FF2B5EF4-FFF2-40B4-BE49-F238E27FC236}">
                  <a16:creationId xmlns:a16="http://schemas.microsoft.com/office/drawing/2014/main" id="{22BFEFFD-F646-01F0-3A5D-CA34C6E887AC}"/>
                </a:ext>
              </a:extLst>
            </p:cNvPr>
            <p:cNvGrpSpPr/>
            <p:nvPr/>
          </p:nvGrpSpPr>
          <p:grpSpPr>
            <a:xfrm>
              <a:off x="6308034" y="4438046"/>
              <a:ext cx="3382164" cy="2312892"/>
              <a:chOff x="6308034" y="4438046"/>
              <a:chExt cx="3382164" cy="2312892"/>
            </a:xfrm>
          </p:grpSpPr>
          <p:pic>
            <p:nvPicPr>
              <p:cNvPr id="55" name="Content Placeholder 6">
                <a:extLst>
                  <a:ext uri="{FF2B5EF4-FFF2-40B4-BE49-F238E27FC236}">
                    <a16:creationId xmlns:a16="http://schemas.microsoft.com/office/drawing/2014/main" id="{358DFCAD-0DFD-43D6-400D-15EE0CD32207}"/>
                  </a:ext>
                </a:extLst>
              </p:cNvPr>
              <p:cNvPicPr>
                <a:picLocks noChangeAspect="1"/>
              </p:cNvPicPr>
              <p:nvPr/>
            </p:nvPicPr>
            <p:blipFill>
              <a:blip r:embed="rId9"/>
              <a:srcRect/>
              <a:stretch/>
            </p:blipFill>
            <p:spPr>
              <a:xfrm>
                <a:off x="6308034" y="4438046"/>
                <a:ext cx="3382164" cy="2312892"/>
              </a:xfrm>
              <a:prstGeom prst="rect">
                <a:avLst/>
              </a:prstGeom>
              <a:effectLst>
                <a:outerShdw blurRad="50800" dist="38100" dir="2700000" algn="tl" rotWithShape="0">
                  <a:prstClr val="black">
                    <a:alpha val="40000"/>
                  </a:prstClr>
                </a:outerShdw>
              </a:effectLst>
            </p:spPr>
          </p:pic>
          <p:sp>
            <p:nvSpPr>
              <p:cNvPr id="59" name="TextBox 58">
                <a:extLst>
                  <a:ext uri="{FF2B5EF4-FFF2-40B4-BE49-F238E27FC236}">
                    <a16:creationId xmlns:a16="http://schemas.microsoft.com/office/drawing/2014/main" id="{D75904C0-9E1C-320B-9F79-6C412D07A79C}"/>
                  </a:ext>
                </a:extLst>
              </p:cNvPr>
              <p:cNvSpPr txBox="1"/>
              <p:nvPr/>
            </p:nvSpPr>
            <p:spPr>
              <a:xfrm>
                <a:off x="6771521" y="6312830"/>
                <a:ext cx="709288" cy="200055"/>
              </a:xfrm>
              <a:prstGeom prst="rect">
                <a:avLst/>
              </a:prstGeom>
              <a:noFill/>
            </p:spPr>
            <p:txBody>
              <a:bodyPr wrap="square" rtlCol="0">
                <a:spAutoFit/>
              </a:bodyPr>
              <a:lstStyle/>
              <a:p>
                <a:pPr algn="ctr"/>
                <a:r>
                  <a:rPr lang="en-AU" sz="700" dirty="0"/>
                  <a:t>Source: IATA</a:t>
                </a:r>
              </a:p>
            </p:txBody>
          </p:sp>
        </p:grpSp>
        <p:grpSp>
          <p:nvGrpSpPr>
            <p:cNvPr id="67" name="Group 66">
              <a:extLst>
                <a:ext uri="{FF2B5EF4-FFF2-40B4-BE49-F238E27FC236}">
                  <a16:creationId xmlns:a16="http://schemas.microsoft.com/office/drawing/2014/main" id="{E4B51CAC-102B-384E-C63A-36EE18195657}"/>
                </a:ext>
              </a:extLst>
            </p:cNvPr>
            <p:cNvGrpSpPr/>
            <p:nvPr/>
          </p:nvGrpSpPr>
          <p:grpSpPr>
            <a:xfrm>
              <a:off x="9585178" y="4438582"/>
              <a:ext cx="2424383" cy="2312356"/>
              <a:chOff x="9585178" y="4438582"/>
              <a:chExt cx="2424383" cy="2312356"/>
            </a:xfrm>
          </p:grpSpPr>
          <p:pic>
            <p:nvPicPr>
              <p:cNvPr id="57" name="Content Placeholder 6">
                <a:extLst>
                  <a:ext uri="{FF2B5EF4-FFF2-40B4-BE49-F238E27FC236}">
                    <a16:creationId xmlns:a16="http://schemas.microsoft.com/office/drawing/2014/main" id="{B2D94F07-0DCD-583E-3179-CC3E791F2C55}"/>
                  </a:ext>
                </a:extLst>
              </p:cNvPr>
              <p:cNvPicPr>
                <a:picLocks noChangeAspect="1"/>
              </p:cNvPicPr>
              <p:nvPr/>
            </p:nvPicPr>
            <p:blipFill>
              <a:blip r:embed="rId10"/>
              <a:stretch/>
            </p:blipFill>
            <p:spPr>
              <a:xfrm>
                <a:off x="9585178" y="4438582"/>
                <a:ext cx="2424383" cy="2312356"/>
              </a:xfrm>
              <a:prstGeom prst="rect">
                <a:avLst/>
              </a:prstGeom>
              <a:effectLst>
                <a:outerShdw blurRad="50800" dist="38100" dir="2700000" algn="tl" rotWithShape="0">
                  <a:prstClr val="black">
                    <a:alpha val="40000"/>
                  </a:prstClr>
                </a:outerShdw>
              </a:effectLst>
            </p:spPr>
          </p:pic>
          <p:sp>
            <p:nvSpPr>
              <p:cNvPr id="61" name="TextBox 60">
                <a:extLst>
                  <a:ext uri="{FF2B5EF4-FFF2-40B4-BE49-F238E27FC236}">
                    <a16:creationId xmlns:a16="http://schemas.microsoft.com/office/drawing/2014/main" id="{060EF256-E794-BA35-4CBC-549958CA963F}"/>
                  </a:ext>
                </a:extLst>
              </p:cNvPr>
              <p:cNvSpPr txBox="1"/>
              <p:nvPr/>
            </p:nvSpPr>
            <p:spPr>
              <a:xfrm>
                <a:off x="9690198" y="6660288"/>
                <a:ext cx="594664" cy="46166"/>
              </a:xfrm>
              <a:prstGeom prst="rect">
                <a:avLst/>
              </a:prstGeom>
              <a:solidFill>
                <a:schemeClr val="bg1"/>
              </a:solidFill>
            </p:spPr>
            <p:txBody>
              <a:bodyPr wrap="square" lIns="36000" tIns="0" rIns="36000" bIns="0" rtlCol="0">
                <a:spAutoFit/>
              </a:bodyPr>
              <a:lstStyle/>
              <a:p>
                <a:pPr algn="ctr"/>
                <a:r>
                  <a:rPr lang="en-AU" sz="300" dirty="0"/>
                  <a:t>Source: McKinsey</a:t>
                </a:r>
              </a:p>
            </p:txBody>
          </p:sp>
        </p:grpSp>
      </p:grpSp>
      <p:pic>
        <p:nvPicPr>
          <p:cNvPr id="10" name="Picture 9" descr="A blue sky with white clouds&#10;&#10;Description automatically generated">
            <a:extLst>
              <a:ext uri="{FF2B5EF4-FFF2-40B4-BE49-F238E27FC236}">
                <a16:creationId xmlns:a16="http://schemas.microsoft.com/office/drawing/2014/main" id="{5C514B47-84A2-C5ED-5C3D-7EA6B3A932CE}"/>
              </a:ext>
            </a:extLst>
          </p:cNvPr>
          <p:cNvPicPr>
            <a:picLocks noChangeAspect="1"/>
          </p:cNvPicPr>
          <p:nvPr/>
        </p:nvPicPr>
        <p:blipFill rotWithShape="1">
          <a:blip r:embed="rId11"/>
          <a:srcRect l="2393" t="5593" r="3837" b="8741"/>
          <a:stretch/>
        </p:blipFill>
        <p:spPr>
          <a:xfrm>
            <a:off x="312859" y="3803781"/>
            <a:ext cx="2712281" cy="1407668"/>
          </a:xfrm>
          <a:prstGeom prst="rect">
            <a:avLst/>
          </a:prstGeom>
        </p:spPr>
      </p:pic>
      <p:sp>
        <p:nvSpPr>
          <p:cNvPr id="4" name="Rounded Rectangle 3">
            <a:extLst>
              <a:ext uri="{FF2B5EF4-FFF2-40B4-BE49-F238E27FC236}">
                <a16:creationId xmlns:a16="http://schemas.microsoft.com/office/drawing/2014/main" id="{21C4EE8F-E9A4-CDFC-246B-DA1AD86748E9}"/>
              </a:ext>
            </a:extLst>
          </p:cNvPr>
          <p:cNvSpPr/>
          <p:nvPr/>
        </p:nvSpPr>
        <p:spPr>
          <a:xfrm>
            <a:off x="4429961" y="6173919"/>
            <a:ext cx="1248944" cy="1389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186086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00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p:cTn id="26" dur="1000" fill="hold"/>
                                        <p:tgtEl>
                                          <p:spTgt spid="68"/>
                                        </p:tgtEl>
                                        <p:attrNameLst>
                                          <p:attrName>ppt_w</p:attrName>
                                        </p:attrNameLst>
                                      </p:cBhvr>
                                      <p:tavLst>
                                        <p:tav tm="0">
                                          <p:val>
                                            <p:fltVal val="0"/>
                                          </p:val>
                                        </p:tav>
                                        <p:tav tm="100000">
                                          <p:val>
                                            <p:strVal val="#ppt_w"/>
                                          </p:val>
                                        </p:tav>
                                      </p:tavLst>
                                    </p:anim>
                                    <p:anim calcmode="lin" valueType="num">
                                      <p:cBhvr>
                                        <p:cTn id="27" dur="1000" fill="hold"/>
                                        <p:tgtEl>
                                          <p:spTgt spid="68"/>
                                        </p:tgtEl>
                                        <p:attrNameLst>
                                          <p:attrName>ppt_h</p:attrName>
                                        </p:attrNameLst>
                                      </p:cBhvr>
                                      <p:tavLst>
                                        <p:tav tm="0">
                                          <p:val>
                                            <p:fltVal val="0"/>
                                          </p:val>
                                        </p:tav>
                                        <p:tav tm="100000">
                                          <p:val>
                                            <p:strVal val="#ppt_h"/>
                                          </p:val>
                                        </p:tav>
                                      </p:tavLst>
                                    </p:anim>
                                    <p:animEffect transition="in" filter="fade">
                                      <p:cBhvr>
                                        <p:cTn id="28"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descr="A blue airplane in the sky&#10;&#10;Description automatically generated">
            <a:extLst>
              <a:ext uri="{FF2B5EF4-FFF2-40B4-BE49-F238E27FC236}">
                <a16:creationId xmlns:a16="http://schemas.microsoft.com/office/drawing/2014/main" id="{949D65C2-F6C7-0F9A-1196-1DC30FF5A56F}"/>
              </a:ext>
            </a:extLst>
          </p:cNvPr>
          <p:cNvPicPr>
            <a:picLocks noChangeAspect="1"/>
          </p:cNvPicPr>
          <p:nvPr/>
        </p:nvPicPr>
        <p:blipFill>
          <a:blip r:embed="rId3"/>
          <a:stretch>
            <a:fillRect/>
          </a:stretch>
        </p:blipFill>
        <p:spPr>
          <a:xfrm>
            <a:off x="498094" y="141762"/>
            <a:ext cx="2896897" cy="2049554"/>
          </a:xfrm>
          <a:prstGeom prst="rect">
            <a:avLst/>
          </a:prstGeom>
        </p:spPr>
      </p:pic>
      <p:sp>
        <p:nvSpPr>
          <p:cNvPr id="78" name="Rectangle 77">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bird, flock&#10;&#10;Description automatically generated">
            <a:extLst>
              <a:ext uri="{FF2B5EF4-FFF2-40B4-BE49-F238E27FC236}">
                <a16:creationId xmlns:a16="http://schemas.microsoft.com/office/drawing/2014/main" id="{D37A51F6-7E92-B064-8E7A-71C5C96E4F49}"/>
              </a:ext>
            </a:extLst>
          </p:cNvPr>
          <p:cNvPicPr>
            <a:picLocks noChangeAspect="1"/>
          </p:cNvPicPr>
          <p:nvPr/>
        </p:nvPicPr>
        <p:blipFill>
          <a:blip r:embed="rId4"/>
          <a:stretch>
            <a:fillRect/>
          </a:stretch>
        </p:blipFill>
        <p:spPr>
          <a:xfrm>
            <a:off x="8492124" y="3884507"/>
            <a:ext cx="3401568" cy="2551176"/>
          </a:xfrm>
          <a:prstGeom prst="rect">
            <a:avLst/>
          </a:prstGeom>
        </p:spPr>
      </p:pic>
      <p:grpSp>
        <p:nvGrpSpPr>
          <p:cNvPr id="19" name="Group 18">
            <a:extLst>
              <a:ext uri="{FF2B5EF4-FFF2-40B4-BE49-F238E27FC236}">
                <a16:creationId xmlns:a16="http://schemas.microsoft.com/office/drawing/2014/main" id="{3F16AFBA-A3BE-C6FE-817A-3A5FBF9E3646}"/>
              </a:ext>
            </a:extLst>
          </p:cNvPr>
          <p:cNvGrpSpPr/>
          <p:nvPr/>
        </p:nvGrpSpPr>
        <p:grpSpPr>
          <a:xfrm>
            <a:off x="4439864" y="3783923"/>
            <a:ext cx="3378037" cy="2752344"/>
            <a:chOff x="6595715" y="4997028"/>
            <a:chExt cx="2207109" cy="1798300"/>
          </a:xfrm>
        </p:grpSpPr>
        <p:grpSp>
          <p:nvGrpSpPr>
            <p:cNvPr id="4" name="Group 3">
              <a:extLst>
                <a:ext uri="{FF2B5EF4-FFF2-40B4-BE49-F238E27FC236}">
                  <a16:creationId xmlns:a16="http://schemas.microsoft.com/office/drawing/2014/main" id="{F7135B09-7760-E1D9-82EC-1AF789BBD5EC}"/>
                </a:ext>
              </a:extLst>
            </p:cNvPr>
            <p:cNvGrpSpPr/>
            <p:nvPr/>
          </p:nvGrpSpPr>
          <p:grpSpPr>
            <a:xfrm>
              <a:off x="6800120" y="4997028"/>
              <a:ext cx="1798300" cy="1798300"/>
              <a:chOff x="6800120" y="4997028"/>
              <a:chExt cx="1798300" cy="1798300"/>
            </a:xfrm>
          </p:grpSpPr>
          <p:sp>
            <p:nvSpPr>
              <p:cNvPr id="17" name="Freeform 16">
                <a:extLst>
                  <a:ext uri="{FF2B5EF4-FFF2-40B4-BE49-F238E27FC236}">
                    <a16:creationId xmlns:a16="http://schemas.microsoft.com/office/drawing/2014/main" id="{B06E39C4-D24C-E0D6-39E2-4C9271522520}"/>
                  </a:ext>
                </a:extLst>
              </p:cNvPr>
              <p:cNvSpPr/>
              <p:nvPr/>
            </p:nvSpPr>
            <p:spPr>
              <a:xfrm>
                <a:off x="6800120" y="4997028"/>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31" name="Picture 30" descr="An abstract genetic concept">
                <a:extLst>
                  <a:ext uri="{FF2B5EF4-FFF2-40B4-BE49-F238E27FC236}">
                    <a16:creationId xmlns:a16="http://schemas.microsoft.com/office/drawing/2014/main" id="{7F423AA0-ACD3-3A54-E5E3-9B297A6D57A7}"/>
                  </a:ext>
                </a:extLst>
              </p:cNvPr>
              <p:cNvPicPr>
                <a:picLocks noChangeAspect="1"/>
              </p:cNvPicPr>
              <p:nvPr/>
            </p:nvPicPr>
            <p:blipFill rotWithShape="1">
              <a:blip r:embed="rId5"/>
              <a:srcRect r="-2" b="-2"/>
              <a:stretch/>
            </p:blipFill>
            <p:spPr>
              <a:xfrm>
                <a:off x="6853270" y="5050178"/>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10" name="TextBox 9">
              <a:extLst>
                <a:ext uri="{FF2B5EF4-FFF2-40B4-BE49-F238E27FC236}">
                  <a16:creationId xmlns:a16="http://schemas.microsoft.com/office/drawing/2014/main" id="{9AD7DFC5-60A0-78C5-99F9-F24564DBB130}"/>
                </a:ext>
              </a:extLst>
            </p:cNvPr>
            <p:cNvSpPr txBox="1"/>
            <p:nvPr/>
          </p:nvSpPr>
          <p:spPr>
            <a:xfrm>
              <a:off x="6595715" y="5711512"/>
              <a:ext cx="2207109" cy="369332"/>
            </a:xfrm>
            <a:prstGeom prst="rect">
              <a:avLst/>
            </a:prstGeom>
            <a:noFill/>
          </p:spPr>
          <p:txBody>
            <a:bodyPr wrap="square" rtlCol="0">
              <a:spAutoFit/>
            </a:bodyPr>
            <a:lstStyle/>
            <a:p>
              <a:pPr algn="ctr" defTabSz="691926">
                <a:spcAft>
                  <a:spcPts val="564"/>
                </a:spcAft>
              </a:pPr>
              <a:r>
                <a:rPr lang="en-AU" sz="2724" b="1" kern="1200">
                  <a:ln w="6600">
                    <a:solidFill>
                      <a:schemeClr val="tx1"/>
                    </a:solidFill>
                    <a:prstDash val="solid"/>
                  </a:ln>
                  <a:solidFill>
                    <a:srgbClr val="B32017"/>
                  </a:solidFill>
                  <a:effectLst>
                    <a:outerShdw dist="38100" dir="2700000" algn="tl" rotWithShape="0">
                      <a:schemeClr val="accent2"/>
                    </a:outerShdw>
                  </a:effectLst>
                  <a:latin typeface="+mn-lt"/>
                  <a:ea typeface="+mn-ea"/>
                  <a:cs typeface="+mn-cs"/>
                </a:rPr>
                <a:t>The Definition</a:t>
              </a:r>
              <a:endParaRPr lang="en-AU" b="1">
                <a:ln w="6600">
                  <a:solidFill>
                    <a:schemeClr val="tx1"/>
                  </a:solidFill>
                  <a:prstDash val="solid"/>
                </a:ln>
                <a:solidFill>
                  <a:srgbClr val="B32017"/>
                </a:solidFill>
                <a:effectLst>
                  <a:outerShdw dist="38100" dir="2700000" algn="tl" rotWithShape="0">
                    <a:schemeClr val="accent2"/>
                  </a:outerShdw>
                </a:effectLst>
              </a:endParaRPr>
            </a:p>
          </p:txBody>
        </p:sp>
      </p:grpSp>
      <p:grpSp>
        <p:nvGrpSpPr>
          <p:cNvPr id="40" name="Group 39">
            <a:extLst>
              <a:ext uri="{FF2B5EF4-FFF2-40B4-BE49-F238E27FC236}">
                <a16:creationId xmlns:a16="http://schemas.microsoft.com/office/drawing/2014/main" id="{AE512D2B-41F1-F390-1FE9-A40DC8735D14}"/>
              </a:ext>
            </a:extLst>
          </p:cNvPr>
          <p:cNvGrpSpPr/>
          <p:nvPr/>
        </p:nvGrpSpPr>
        <p:grpSpPr>
          <a:xfrm>
            <a:off x="8401480" y="321733"/>
            <a:ext cx="3492211" cy="2731357"/>
            <a:chOff x="7697021" y="321420"/>
            <a:chExt cx="5293169" cy="4139935"/>
          </a:xfrm>
        </p:grpSpPr>
        <p:pic>
          <p:nvPicPr>
            <p:cNvPr id="8" name="Picture 7" descr="A picture containing application&#10;&#10;Description automatically generated">
              <a:extLst>
                <a:ext uri="{FF2B5EF4-FFF2-40B4-BE49-F238E27FC236}">
                  <a16:creationId xmlns:a16="http://schemas.microsoft.com/office/drawing/2014/main" id="{D655EE71-C50C-66B2-A6EA-959F5B0FF199}"/>
                </a:ext>
              </a:extLst>
            </p:cNvPr>
            <p:cNvPicPr>
              <a:picLocks noChangeAspect="1"/>
            </p:cNvPicPr>
            <p:nvPr/>
          </p:nvPicPr>
          <p:blipFill>
            <a:blip r:embed="rId6"/>
            <a:stretch>
              <a:fillRect/>
            </a:stretch>
          </p:blipFill>
          <p:spPr>
            <a:xfrm>
              <a:off x="9231616" y="321420"/>
              <a:ext cx="2235834" cy="2893661"/>
            </a:xfrm>
            <a:prstGeom prst="rect">
              <a:avLst/>
            </a:prstGeom>
          </p:spPr>
        </p:pic>
        <p:sp>
          <p:nvSpPr>
            <p:cNvPr id="35" name="TextBox 34">
              <a:extLst>
                <a:ext uri="{FF2B5EF4-FFF2-40B4-BE49-F238E27FC236}">
                  <a16:creationId xmlns:a16="http://schemas.microsoft.com/office/drawing/2014/main" id="{A49500E1-F8CA-A3A5-2F03-044E553EAFB1}"/>
                </a:ext>
              </a:extLst>
            </p:cNvPr>
            <p:cNvSpPr txBox="1"/>
            <p:nvPr/>
          </p:nvSpPr>
          <p:spPr>
            <a:xfrm>
              <a:off x="7697021" y="3155159"/>
              <a:ext cx="5293169" cy="1306196"/>
            </a:xfrm>
            <a:prstGeom prst="rect">
              <a:avLst/>
            </a:prstGeom>
            <a:noFill/>
          </p:spPr>
          <p:txBody>
            <a:bodyPr wrap="square">
              <a:spAutoFit/>
            </a:bodyPr>
            <a:lstStyle/>
            <a:p>
              <a:pPr defTabSz="299969">
                <a:spcAft>
                  <a:spcPts val="486"/>
                </a:spcAft>
              </a:pPr>
              <a:r>
                <a:rPr lang="en-AU" sz="1000" kern="1200" dirty="0">
                  <a:solidFill>
                    <a:schemeClr val="tx1"/>
                  </a:solidFill>
                  <a:latin typeface="Arial" panose="020B0604020202020204" pitchFamily="34" charset="0"/>
                  <a:ea typeface="+mn-ea"/>
                  <a:cs typeface="+mn-cs"/>
                </a:rPr>
                <a:t>To achieve an interoperable global air traffic management system, for all users during all phases of flight, that meets agreed levels of safety, provides for optimum economic operations, is environmentally sustainable and meets national security requirements. </a:t>
              </a:r>
              <a:endParaRPr lang="en-AU" sz="1000" dirty="0"/>
            </a:p>
          </p:txBody>
        </p:sp>
      </p:grpSp>
      <p:grpSp>
        <p:nvGrpSpPr>
          <p:cNvPr id="41" name="Group 40">
            <a:extLst>
              <a:ext uri="{FF2B5EF4-FFF2-40B4-BE49-F238E27FC236}">
                <a16:creationId xmlns:a16="http://schemas.microsoft.com/office/drawing/2014/main" id="{6F23A41C-20B9-7F1C-50A6-F3D86887B9A0}"/>
              </a:ext>
            </a:extLst>
          </p:cNvPr>
          <p:cNvGrpSpPr/>
          <p:nvPr/>
        </p:nvGrpSpPr>
        <p:grpSpPr>
          <a:xfrm>
            <a:off x="1311775" y="3578785"/>
            <a:ext cx="2368855" cy="2957481"/>
            <a:chOff x="8165568" y="685467"/>
            <a:chExt cx="3075954" cy="4014046"/>
          </a:xfrm>
        </p:grpSpPr>
        <p:sp>
          <p:nvSpPr>
            <p:cNvPr id="37" name="TextBox 36">
              <a:extLst>
                <a:ext uri="{FF2B5EF4-FFF2-40B4-BE49-F238E27FC236}">
                  <a16:creationId xmlns:a16="http://schemas.microsoft.com/office/drawing/2014/main" id="{A906BFBD-F0E6-9333-16C9-6611956B6D86}"/>
                </a:ext>
              </a:extLst>
            </p:cNvPr>
            <p:cNvSpPr txBox="1"/>
            <p:nvPr/>
          </p:nvSpPr>
          <p:spPr>
            <a:xfrm>
              <a:off x="8165568" y="3252963"/>
              <a:ext cx="3075954" cy="1446550"/>
            </a:xfrm>
            <a:prstGeom prst="rect">
              <a:avLst/>
            </a:prstGeom>
            <a:noFill/>
          </p:spPr>
          <p:txBody>
            <a:bodyPr wrap="square">
              <a:spAutoFit/>
            </a:bodyPr>
            <a:lstStyle/>
            <a:p>
              <a:pPr defTabSz="309799">
                <a:spcAft>
                  <a:spcPts val="726"/>
                </a:spcAft>
              </a:pPr>
              <a:r>
                <a:rPr lang="en-AU" sz="745" kern="1200">
                  <a:solidFill>
                    <a:srgbClr val="000000"/>
                  </a:solidFill>
                  <a:latin typeface="Helvetica" pitchFamily="2" charset="0"/>
                  <a:ea typeface="+mn-ea"/>
                  <a:cs typeface="+mn-cs"/>
                </a:rPr>
                <a:t>Air traffic management (ATM) considers the trajectory of a manned or unmanned vehicle during all phases of flight and manages the interaction of that trajectory with other trajectories or hazards to achieve the optimum system outcome, with minimal deviation from the user-requested flight trajectory, whenever possible</a:t>
              </a:r>
              <a:r>
                <a:rPr lang="en-AU" sz="745" i="1" kern="1200">
                  <a:solidFill>
                    <a:srgbClr val="000000"/>
                  </a:solidFill>
                  <a:latin typeface="Arial" panose="020B0604020202020204" pitchFamily="34" charset="0"/>
                  <a:ea typeface="+mn-ea"/>
                  <a:cs typeface="+mn-cs"/>
                </a:rPr>
                <a:t>.</a:t>
              </a:r>
              <a:endParaRPr lang="en-AU" sz="1100">
                <a:solidFill>
                  <a:srgbClr val="000000"/>
                </a:solidFill>
                <a:effectLst/>
                <a:latin typeface="Helvetica" pitchFamily="2" charset="0"/>
              </a:endParaRPr>
            </a:p>
          </p:txBody>
        </p:sp>
        <p:pic>
          <p:nvPicPr>
            <p:cNvPr id="39" name="Picture 38" descr="A white paper with blue text&#10;&#10;Description automatically generated">
              <a:extLst>
                <a:ext uri="{FF2B5EF4-FFF2-40B4-BE49-F238E27FC236}">
                  <a16:creationId xmlns:a16="http://schemas.microsoft.com/office/drawing/2014/main" id="{D019BE7F-5F0F-8ECD-2346-289F34B759B1}"/>
                </a:ext>
              </a:extLst>
            </p:cNvPr>
            <p:cNvPicPr>
              <a:picLocks noChangeAspect="1"/>
            </p:cNvPicPr>
            <p:nvPr/>
          </p:nvPicPr>
          <p:blipFill>
            <a:blip r:embed="rId7"/>
            <a:stretch>
              <a:fillRect/>
            </a:stretch>
          </p:blipFill>
          <p:spPr>
            <a:xfrm>
              <a:off x="8165568" y="685467"/>
              <a:ext cx="3075954" cy="2596846"/>
            </a:xfrm>
            <a:prstGeom prst="rect">
              <a:avLst/>
            </a:prstGeom>
          </p:spPr>
        </p:pic>
      </p:grpSp>
      <p:grpSp>
        <p:nvGrpSpPr>
          <p:cNvPr id="52" name="Group 51">
            <a:extLst>
              <a:ext uri="{FF2B5EF4-FFF2-40B4-BE49-F238E27FC236}">
                <a16:creationId xmlns:a16="http://schemas.microsoft.com/office/drawing/2014/main" id="{C390D9B1-7DC0-D2DD-2578-95961CCF5A7A}"/>
              </a:ext>
            </a:extLst>
          </p:cNvPr>
          <p:cNvGrpSpPr/>
          <p:nvPr/>
        </p:nvGrpSpPr>
        <p:grpSpPr>
          <a:xfrm>
            <a:off x="301595" y="2348255"/>
            <a:ext cx="3401568" cy="799242"/>
            <a:chOff x="697750" y="4468484"/>
            <a:chExt cx="5728602" cy="1346009"/>
          </a:xfrm>
        </p:grpSpPr>
        <p:pic>
          <p:nvPicPr>
            <p:cNvPr id="51" name="Picture 50">
              <a:extLst>
                <a:ext uri="{FF2B5EF4-FFF2-40B4-BE49-F238E27FC236}">
                  <a16:creationId xmlns:a16="http://schemas.microsoft.com/office/drawing/2014/main" id="{5A4880B9-C6C9-4DBF-C291-0BB4427B26DB}"/>
                </a:ext>
              </a:extLst>
            </p:cNvPr>
            <p:cNvPicPr>
              <a:picLocks noChangeAspect="1"/>
            </p:cNvPicPr>
            <p:nvPr/>
          </p:nvPicPr>
          <p:blipFill>
            <a:blip r:embed="rId8"/>
            <a:stretch>
              <a:fillRect/>
            </a:stretch>
          </p:blipFill>
          <p:spPr>
            <a:xfrm>
              <a:off x="700183" y="5273322"/>
              <a:ext cx="5724000" cy="541171"/>
            </a:xfrm>
            <a:prstGeom prst="rect">
              <a:avLst/>
            </a:prstGeom>
          </p:spPr>
        </p:pic>
        <p:pic>
          <p:nvPicPr>
            <p:cNvPr id="45" name="Picture 44" descr="A blue and white logo&#10;&#10;Description automatically generated">
              <a:extLst>
                <a:ext uri="{FF2B5EF4-FFF2-40B4-BE49-F238E27FC236}">
                  <a16:creationId xmlns:a16="http://schemas.microsoft.com/office/drawing/2014/main" id="{64D0ED89-84F8-089B-EDC2-496798CB3367}"/>
                </a:ext>
              </a:extLst>
            </p:cNvPr>
            <p:cNvPicPr>
              <a:picLocks noChangeAspect="1"/>
            </p:cNvPicPr>
            <p:nvPr/>
          </p:nvPicPr>
          <p:blipFill rotWithShape="1">
            <a:blip r:embed="rId9"/>
            <a:srcRect l="3087" r="37178"/>
            <a:stretch/>
          </p:blipFill>
          <p:spPr>
            <a:xfrm>
              <a:off x="697750" y="4468484"/>
              <a:ext cx="3712602" cy="925266"/>
            </a:xfrm>
            <a:prstGeom prst="rect">
              <a:avLst/>
            </a:prstGeom>
          </p:spPr>
        </p:pic>
        <p:pic>
          <p:nvPicPr>
            <p:cNvPr id="47" name="Picture 46" descr="A green and black logo&#10;&#10;Description automatically generated">
              <a:extLst>
                <a:ext uri="{FF2B5EF4-FFF2-40B4-BE49-F238E27FC236}">
                  <a16:creationId xmlns:a16="http://schemas.microsoft.com/office/drawing/2014/main" id="{73B0E9E5-4F28-E969-572D-9BB4200F52FE}"/>
                </a:ext>
              </a:extLst>
            </p:cNvPr>
            <p:cNvPicPr>
              <a:picLocks noChangeAspect="1"/>
            </p:cNvPicPr>
            <p:nvPr/>
          </p:nvPicPr>
          <p:blipFill rotWithShape="1">
            <a:blip r:embed="rId10"/>
            <a:srcRect l="7628" t="9469" r="13843" b="23544"/>
            <a:stretch/>
          </p:blipFill>
          <p:spPr>
            <a:xfrm>
              <a:off x="4410352" y="4468484"/>
              <a:ext cx="2016000" cy="917611"/>
            </a:xfrm>
            <a:prstGeom prst="rect">
              <a:avLst/>
            </a:prstGeom>
          </p:spPr>
        </p:pic>
      </p:grpSp>
      <p:pic>
        <p:nvPicPr>
          <p:cNvPr id="5" name="Picture 4" descr="A logo with a red and white circle&#10;&#10;Description automatically generated">
            <a:extLst>
              <a:ext uri="{FF2B5EF4-FFF2-40B4-BE49-F238E27FC236}">
                <a16:creationId xmlns:a16="http://schemas.microsoft.com/office/drawing/2014/main" id="{E50F14C1-E21C-28B4-EB92-296BB3FDA227}"/>
              </a:ext>
            </a:extLst>
          </p:cNvPr>
          <p:cNvPicPr>
            <a:picLocks noChangeAspect="1"/>
          </p:cNvPicPr>
          <p:nvPr/>
        </p:nvPicPr>
        <p:blipFill>
          <a:blip r:embed="rId11"/>
          <a:stretch>
            <a:fillRect/>
          </a:stretch>
        </p:blipFill>
        <p:spPr>
          <a:xfrm>
            <a:off x="5329776" y="147624"/>
            <a:ext cx="1594930" cy="1310901"/>
          </a:xfrm>
          <a:prstGeom prst="rect">
            <a:avLst/>
          </a:prstGeom>
        </p:spPr>
      </p:pic>
      <p:grpSp>
        <p:nvGrpSpPr>
          <p:cNvPr id="11" name="Group 10">
            <a:extLst>
              <a:ext uri="{FF2B5EF4-FFF2-40B4-BE49-F238E27FC236}">
                <a16:creationId xmlns:a16="http://schemas.microsoft.com/office/drawing/2014/main" id="{5A65785E-B484-F882-A931-5C2447D67D7C}"/>
              </a:ext>
            </a:extLst>
          </p:cNvPr>
          <p:cNvGrpSpPr/>
          <p:nvPr/>
        </p:nvGrpSpPr>
        <p:grpSpPr>
          <a:xfrm>
            <a:off x="4172518" y="1693651"/>
            <a:ext cx="3856962" cy="1237749"/>
            <a:chOff x="4172518" y="1693651"/>
            <a:chExt cx="3856962" cy="1237749"/>
          </a:xfrm>
        </p:grpSpPr>
        <p:pic>
          <p:nvPicPr>
            <p:cNvPr id="9" name="Picture 8" descr="A blue and green logo&#10;&#10;Description automatically generated">
              <a:extLst>
                <a:ext uri="{FF2B5EF4-FFF2-40B4-BE49-F238E27FC236}">
                  <a16:creationId xmlns:a16="http://schemas.microsoft.com/office/drawing/2014/main" id="{67D6B97D-A150-4247-B078-B7D28C1901F9}"/>
                </a:ext>
              </a:extLst>
            </p:cNvPr>
            <p:cNvPicPr>
              <a:picLocks noChangeAspect="1"/>
            </p:cNvPicPr>
            <p:nvPr/>
          </p:nvPicPr>
          <p:blipFill rotWithShape="1">
            <a:blip r:embed="rId12"/>
            <a:srcRect l="8669" r="30738" b="31891"/>
            <a:stretch/>
          </p:blipFill>
          <p:spPr>
            <a:xfrm>
              <a:off x="5649124" y="2198578"/>
              <a:ext cx="1116000" cy="554916"/>
            </a:xfrm>
            <a:prstGeom prst="rect">
              <a:avLst/>
            </a:prstGeom>
          </p:spPr>
        </p:pic>
        <p:pic>
          <p:nvPicPr>
            <p:cNvPr id="7" name="Picture 6" descr="A yellow text on a brown background&#10;&#10;Description automatically generated">
              <a:extLst>
                <a:ext uri="{FF2B5EF4-FFF2-40B4-BE49-F238E27FC236}">
                  <a16:creationId xmlns:a16="http://schemas.microsoft.com/office/drawing/2014/main" id="{FEA9849B-7AF9-FCA9-C67A-AECD5D7A5E20}"/>
                </a:ext>
              </a:extLst>
            </p:cNvPr>
            <p:cNvPicPr>
              <a:picLocks noChangeAspect="1"/>
            </p:cNvPicPr>
            <p:nvPr/>
          </p:nvPicPr>
          <p:blipFill rotWithShape="1">
            <a:blip r:embed="rId13"/>
            <a:srcRect l="6983" t="13498" r="7134" b="9731"/>
            <a:stretch/>
          </p:blipFill>
          <p:spPr>
            <a:xfrm>
              <a:off x="4172518" y="2203189"/>
              <a:ext cx="1391059" cy="545694"/>
            </a:xfrm>
            <a:prstGeom prst="rect">
              <a:avLst/>
            </a:prstGeom>
          </p:spPr>
        </p:pic>
        <p:pic>
          <p:nvPicPr>
            <p:cNvPr id="6" name="Picture 5" descr="A blue logo with a globe and wings&#10;&#10;Description automatically generated">
              <a:extLst>
                <a:ext uri="{FF2B5EF4-FFF2-40B4-BE49-F238E27FC236}">
                  <a16:creationId xmlns:a16="http://schemas.microsoft.com/office/drawing/2014/main" id="{27B5E43D-7A06-2AB9-5268-8B9732C8E2B5}"/>
                </a:ext>
              </a:extLst>
            </p:cNvPr>
            <p:cNvPicPr>
              <a:picLocks noChangeAspect="1"/>
            </p:cNvPicPr>
            <p:nvPr/>
          </p:nvPicPr>
          <p:blipFill>
            <a:blip r:embed="rId14"/>
            <a:stretch>
              <a:fillRect/>
            </a:stretch>
          </p:blipFill>
          <p:spPr>
            <a:xfrm>
              <a:off x="6850671" y="1693651"/>
              <a:ext cx="1178809" cy="1237749"/>
            </a:xfrm>
            <a:prstGeom prst="rect">
              <a:avLst/>
            </a:prstGeom>
          </p:spPr>
        </p:pic>
      </p:grpSp>
    </p:spTree>
    <p:extLst>
      <p:ext uri="{BB962C8B-B14F-4D97-AF65-F5344CB8AC3E}">
        <p14:creationId xmlns:p14="http://schemas.microsoft.com/office/powerpoint/2010/main" val="219010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par>
                          <p:cTn id="8" fill="hold">
                            <p:stCondLst>
                              <p:cond delay="1500"/>
                            </p:stCondLst>
                            <p:childTnLst>
                              <p:par>
                                <p:cTn id="9" presetID="9" presetClass="entr" presetSubtype="0" fill="hold" nodeType="afterEffect">
                                  <p:stCondLst>
                                    <p:cond delay="500"/>
                                  </p:stCondLst>
                                  <p:childTnLst>
                                    <p:set>
                                      <p:cBhvr>
                                        <p:cTn id="10" dur="1" fill="hold">
                                          <p:stCondLst>
                                            <p:cond delay="0"/>
                                          </p:stCondLst>
                                        </p:cTn>
                                        <p:tgtEl>
                                          <p:spTgt spid="41"/>
                                        </p:tgtEl>
                                        <p:attrNameLst>
                                          <p:attrName>style.visibility</p:attrName>
                                        </p:attrNameLst>
                                      </p:cBhvr>
                                      <p:to>
                                        <p:strVal val="visible"/>
                                      </p:to>
                                    </p:set>
                                    <p:animEffect transition="in" filter="dissolv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ox(out)">
                                      <p:cBhvr>
                                        <p:cTn id="16" dur="500"/>
                                        <p:tgtEl>
                                          <p:spTgt spid="43"/>
                                        </p:tgtEl>
                                      </p:cBhvr>
                                    </p:animEffect>
                                  </p:childTnLst>
                                </p:cTn>
                              </p:par>
                            </p:childTnLst>
                          </p:cTn>
                        </p:par>
                        <p:par>
                          <p:cTn id="17" fill="hold">
                            <p:stCondLst>
                              <p:cond delay="500"/>
                            </p:stCondLst>
                            <p:childTnLst>
                              <p:par>
                                <p:cTn id="18" presetID="23" presetClass="entr" presetSubtype="16" fill="hold" nodeType="afterEffect">
                                  <p:stCondLst>
                                    <p:cond delay="1000"/>
                                  </p:stCondLst>
                                  <p:childTnLst>
                                    <p:set>
                                      <p:cBhvr>
                                        <p:cTn id="19" dur="1" fill="hold">
                                          <p:stCondLst>
                                            <p:cond delay="0"/>
                                          </p:stCondLst>
                                        </p:cTn>
                                        <p:tgtEl>
                                          <p:spTgt spid="52"/>
                                        </p:tgtEl>
                                        <p:attrNameLst>
                                          <p:attrName>style.visibility</p:attrName>
                                        </p:attrNameLst>
                                      </p:cBhvr>
                                      <p:to>
                                        <p:strVal val="visible"/>
                                      </p:to>
                                    </p:set>
                                    <p:anim calcmode="lin" valueType="num">
                                      <p:cBhvr>
                                        <p:cTn id="20" dur="500" fill="hold"/>
                                        <p:tgtEl>
                                          <p:spTgt spid="52"/>
                                        </p:tgtEl>
                                        <p:attrNameLst>
                                          <p:attrName>ppt_w</p:attrName>
                                        </p:attrNameLst>
                                      </p:cBhvr>
                                      <p:tavLst>
                                        <p:tav tm="0">
                                          <p:val>
                                            <p:fltVal val="0"/>
                                          </p:val>
                                        </p:tav>
                                        <p:tav tm="100000">
                                          <p:val>
                                            <p:strVal val="#ppt_w"/>
                                          </p:val>
                                        </p:tav>
                                      </p:tavLst>
                                    </p:anim>
                                    <p:anim calcmode="lin" valueType="num">
                                      <p:cBhvr>
                                        <p:cTn id="2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5"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down)">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ou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FE22B96-835B-32E5-5D67-807B2A330ACF}"/>
              </a:ext>
            </a:extLst>
          </p:cNvPr>
          <p:cNvGrpSpPr/>
          <p:nvPr/>
        </p:nvGrpSpPr>
        <p:grpSpPr>
          <a:xfrm>
            <a:off x="4406966" y="325638"/>
            <a:ext cx="3378037" cy="2752344"/>
            <a:chOff x="6595715" y="4997028"/>
            <a:chExt cx="2207109" cy="1798300"/>
          </a:xfrm>
        </p:grpSpPr>
        <p:grpSp>
          <p:nvGrpSpPr>
            <p:cNvPr id="13" name="Group 12">
              <a:extLst>
                <a:ext uri="{FF2B5EF4-FFF2-40B4-BE49-F238E27FC236}">
                  <a16:creationId xmlns:a16="http://schemas.microsoft.com/office/drawing/2014/main" id="{23EF2AD2-813D-F2E6-40CD-F5C106006C9C}"/>
                </a:ext>
              </a:extLst>
            </p:cNvPr>
            <p:cNvGrpSpPr/>
            <p:nvPr/>
          </p:nvGrpSpPr>
          <p:grpSpPr>
            <a:xfrm>
              <a:off x="6800120" y="4997028"/>
              <a:ext cx="1798300" cy="1798300"/>
              <a:chOff x="6800120" y="4997028"/>
              <a:chExt cx="1798300" cy="1798300"/>
            </a:xfrm>
          </p:grpSpPr>
          <p:sp>
            <p:nvSpPr>
              <p:cNvPr id="15" name="Freeform 14">
                <a:extLst>
                  <a:ext uri="{FF2B5EF4-FFF2-40B4-BE49-F238E27FC236}">
                    <a16:creationId xmlns:a16="http://schemas.microsoft.com/office/drawing/2014/main" id="{C7995405-5FA6-B01B-EC38-70BD08277D1B}"/>
                  </a:ext>
                </a:extLst>
              </p:cNvPr>
              <p:cNvSpPr/>
              <p:nvPr/>
            </p:nvSpPr>
            <p:spPr>
              <a:xfrm>
                <a:off x="6800120" y="4997028"/>
                <a:ext cx="1798300" cy="179830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pic>
            <p:nvPicPr>
              <p:cNvPr id="16" name="Picture 15" descr="An abstract genetic concept">
                <a:extLst>
                  <a:ext uri="{FF2B5EF4-FFF2-40B4-BE49-F238E27FC236}">
                    <a16:creationId xmlns:a16="http://schemas.microsoft.com/office/drawing/2014/main" id="{9B78FE75-DA83-2079-FA27-C2EBC4B3BCE1}"/>
                  </a:ext>
                </a:extLst>
              </p:cNvPr>
              <p:cNvPicPr>
                <a:picLocks noChangeAspect="1"/>
              </p:cNvPicPr>
              <p:nvPr/>
            </p:nvPicPr>
            <p:blipFill rotWithShape="1">
              <a:blip r:embed="rId3"/>
              <a:srcRect r="-2" b="-2"/>
              <a:stretch/>
            </p:blipFill>
            <p:spPr>
              <a:xfrm>
                <a:off x="6853270" y="5050178"/>
                <a:ext cx="1692000" cy="169200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grpSp>
        <p:sp>
          <p:nvSpPr>
            <p:cNvPr id="14" name="TextBox 13">
              <a:extLst>
                <a:ext uri="{FF2B5EF4-FFF2-40B4-BE49-F238E27FC236}">
                  <a16:creationId xmlns:a16="http://schemas.microsoft.com/office/drawing/2014/main" id="{28FBCC99-53AC-9493-7300-8CB4F1F1B0DE}"/>
                </a:ext>
              </a:extLst>
            </p:cNvPr>
            <p:cNvSpPr txBox="1"/>
            <p:nvPr/>
          </p:nvSpPr>
          <p:spPr>
            <a:xfrm>
              <a:off x="6595715" y="5711512"/>
              <a:ext cx="2207109" cy="334232"/>
            </a:xfrm>
            <a:prstGeom prst="rect">
              <a:avLst/>
            </a:prstGeom>
            <a:noFill/>
          </p:spPr>
          <p:txBody>
            <a:bodyPr wrap="square" rtlCol="0">
              <a:spAutoFit/>
            </a:bodyPr>
            <a:lstStyle/>
            <a:p>
              <a:pPr algn="ctr" defTabSz="691926">
                <a:spcAft>
                  <a:spcPts val="564"/>
                </a:spcAft>
              </a:pPr>
              <a:r>
                <a:rPr lang="en-AU" sz="2724" b="1" kern="1200" dirty="0">
                  <a:ln w="6600">
                    <a:solidFill>
                      <a:schemeClr val="tx1"/>
                    </a:solidFill>
                    <a:prstDash val="solid"/>
                  </a:ln>
                  <a:solidFill>
                    <a:srgbClr val="B32017"/>
                  </a:solidFill>
                  <a:effectLst>
                    <a:outerShdw dist="38100" dir="2700000" algn="tl" rotWithShape="0">
                      <a:schemeClr val="accent2"/>
                    </a:outerShdw>
                  </a:effectLst>
                  <a:latin typeface="+mn-lt"/>
                  <a:ea typeface="+mn-ea"/>
                  <a:cs typeface="+mn-cs"/>
                </a:rPr>
                <a:t>Technology</a:t>
              </a:r>
              <a:endParaRPr lang="en-AU" b="1" dirty="0">
                <a:ln w="6600">
                  <a:solidFill>
                    <a:schemeClr val="tx1"/>
                  </a:solidFill>
                  <a:prstDash val="solid"/>
                </a:ln>
                <a:solidFill>
                  <a:srgbClr val="B32017"/>
                </a:solidFill>
                <a:effectLst>
                  <a:outerShdw dist="38100" dir="2700000" algn="tl" rotWithShape="0">
                    <a:schemeClr val="accent2"/>
                  </a:outerShdw>
                </a:effectLst>
              </a:endParaRPr>
            </a:p>
          </p:txBody>
        </p:sp>
      </p:grpSp>
      <p:grpSp>
        <p:nvGrpSpPr>
          <p:cNvPr id="29" name="Group 28">
            <a:extLst>
              <a:ext uri="{FF2B5EF4-FFF2-40B4-BE49-F238E27FC236}">
                <a16:creationId xmlns:a16="http://schemas.microsoft.com/office/drawing/2014/main" id="{B4C8AC04-F292-2384-F65B-F055AB884D72}"/>
              </a:ext>
            </a:extLst>
          </p:cNvPr>
          <p:cNvGrpSpPr/>
          <p:nvPr/>
        </p:nvGrpSpPr>
        <p:grpSpPr>
          <a:xfrm>
            <a:off x="423571" y="115944"/>
            <a:ext cx="3107433" cy="3178174"/>
            <a:chOff x="348189" y="152618"/>
            <a:chExt cx="3107433" cy="3178174"/>
          </a:xfrm>
        </p:grpSpPr>
        <p:pic>
          <p:nvPicPr>
            <p:cNvPr id="10" name="Picture 9" descr="A book cover with a blue and white background&#10;&#10;Description automatically generated">
              <a:extLst>
                <a:ext uri="{FF2B5EF4-FFF2-40B4-BE49-F238E27FC236}">
                  <a16:creationId xmlns:a16="http://schemas.microsoft.com/office/drawing/2014/main" id="{8CF7B4BB-A37F-F3AB-D904-FA1DB53365D7}"/>
                </a:ext>
              </a:extLst>
            </p:cNvPr>
            <p:cNvPicPr>
              <a:picLocks noChangeAspect="1"/>
            </p:cNvPicPr>
            <p:nvPr/>
          </p:nvPicPr>
          <p:blipFill>
            <a:blip r:embed="rId4"/>
            <a:stretch>
              <a:fillRect/>
            </a:stretch>
          </p:blipFill>
          <p:spPr>
            <a:xfrm>
              <a:off x="453909" y="1979249"/>
              <a:ext cx="1051200" cy="1351543"/>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FF7B90D8-7AF1-2604-8601-8A452916EE7E}"/>
                </a:ext>
              </a:extLst>
            </p:cNvPr>
            <p:cNvSpPr txBox="1"/>
            <p:nvPr/>
          </p:nvSpPr>
          <p:spPr>
            <a:xfrm>
              <a:off x="2193560" y="1419174"/>
              <a:ext cx="1262062" cy="523220"/>
            </a:xfrm>
            <a:prstGeom prst="rect">
              <a:avLst/>
            </a:prstGeom>
            <a:solidFill>
              <a:srgbClr val="B32017"/>
            </a:solidFill>
            <a:effectLst>
              <a:reflection blurRad="6350" stA="52000" endA="300" endPos="35000" dir="5400000" sy="-100000" algn="bl" rotWithShape="0"/>
            </a:effectLst>
            <a:scene3d>
              <a:camera prst="orthographicFront"/>
              <a:lightRig rig="threePt" dir="t"/>
            </a:scene3d>
            <a:sp3d>
              <a:bevelT prst="slope"/>
            </a:sp3d>
          </p:spPr>
          <p:txBody>
            <a:bodyPr wrap="square" rtlCol="0">
              <a:spAutoFit/>
            </a:bodyPr>
            <a:lstStyle>
              <a:defPPr>
                <a:defRPr lang="en-US"/>
              </a:defPPr>
              <a:lvl1pPr algn="ctr">
                <a:defRPr sz="3600">
                  <a:solidFill>
                    <a:schemeClr val="bg1"/>
                  </a:solidFill>
                </a:defRPr>
              </a:lvl1pPr>
            </a:lstStyle>
            <a:p>
              <a:r>
                <a:rPr lang="en-AU" sz="2800" dirty="0"/>
                <a:t>PIXM?</a:t>
              </a:r>
            </a:p>
          </p:txBody>
        </p:sp>
        <p:pic>
          <p:nvPicPr>
            <p:cNvPr id="18" name="Picture 17" descr="A close up of a wing&#10;&#10;Description automatically generated">
              <a:extLst>
                <a:ext uri="{FF2B5EF4-FFF2-40B4-BE49-F238E27FC236}">
                  <a16:creationId xmlns:a16="http://schemas.microsoft.com/office/drawing/2014/main" id="{E8452085-9608-EBE6-E762-C50D5E41E342}"/>
                </a:ext>
              </a:extLst>
            </p:cNvPr>
            <p:cNvPicPr>
              <a:picLocks noChangeAspect="1"/>
            </p:cNvPicPr>
            <p:nvPr/>
          </p:nvPicPr>
          <p:blipFill rotWithShape="1">
            <a:blip r:embed="rId5"/>
            <a:srcRect r="22558"/>
            <a:stretch/>
          </p:blipFill>
          <p:spPr>
            <a:xfrm>
              <a:off x="776909" y="851073"/>
              <a:ext cx="2316657" cy="466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A white airplane with blue x&#10;&#10;Description automatically generated">
              <a:extLst>
                <a:ext uri="{FF2B5EF4-FFF2-40B4-BE49-F238E27FC236}">
                  <a16:creationId xmlns:a16="http://schemas.microsoft.com/office/drawing/2014/main" id="{6B63C262-CA9F-34F4-3FE7-C39060F509C0}"/>
                </a:ext>
              </a:extLst>
            </p:cNvPr>
            <p:cNvPicPr>
              <a:picLocks noChangeAspect="1"/>
            </p:cNvPicPr>
            <p:nvPr/>
          </p:nvPicPr>
          <p:blipFill rotWithShape="1">
            <a:blip r:embed="rId6"/>
            <a:srcRect l="5129" r="7514"/>
            <a:stretch/>
          </p:blipFill>
          <p:spPr>
            <a:xfrm>
              <a:off x="979220" y="152618"/>
              <a:ext cx="1845371" cy="556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a:extLst>
                <a:ext uri="{FF2B5EF4-FFF2-40B4-BE49-F238E27FC236}">
                  <a16:creationId xmlns:a16="http://schemas.microsoft.com/office/drawing/2014/main" id="{37920615-5E07-4C40-D7CE-F2A0C2A1F3F2}"/>
                </a:ext>
              </a:extLst>
            </p:cNvPr>
            <p:cNvSpPr txBox="1"/>
            <p:nvPr/>
          </p:nvSpPr>
          <p:spPr>
            <a:xfrm>
              <a:off x="348189" y="1434602"/>
              <a:ext cx="1262062" cy="523220"/>
            </a:xfrm>
            <a:prstGeom prst="rect">
              <a:avLst/>
            </a:prstGeom>
            <a:solidFill>
              <a:srgbClr val="B32017"/>
            </a:solidFill>
            <a:effectLst>
              <a:reflection blurRad="6350" stA="52000" endA="300" endPos="35000" dir="5400000" sy="-100000" algn="bl" rotWithShape="0"/>
            </a:effectLst>
            <a:scene3d>
              <a:camera prst="orthographicFront"/>
              <a:lightRig rig="threePt" dir="t"/>
            </a:scene3d>
            <a:sp3d>
              <a:bevelT prst="slope"/>
            </a:sp3d>
          </p:spPr>
          <p:txBody>
            <a:bodyPr wrap="square" rtlCol="0">
              <a:spAutoFit/>
            </a:bodyPr>
            <a:lstStyle/>
            <a:p>
              <a:pPr algn="ctr"/>
              <a:r>
                <a:rPr lang="en-AU" sz="2800" dirty="0">
                  <a:solidFill>
                    <a:schemeClr val="bg1"/>
                  </a:solidFill>
                </a:rPr>
                <a:t>WXXM</a:t>
              </a:r>
            </a:p>
          </p:txBody>
        </p:sp>
        <p:pic>
          <p:nvPicPr>
            <p:cNvPr id="17" name="Picture 16" descr="A blue cover with yellow text&#10;&#10;Description automatically generated">
              <a:extLst>
                <a:ext uri="{FF2B5EF4-FFF2-40B4-BE49-F238E27FC236}">
                  <a16:creationId xmlns:a16="http://schemas.microsoft.com/office/drawing/2014/main" id="{B7D443E9-B34D-0A07-BEF4-D06299FC1491}"/>
                </a:ext>
              </a:extLst>
            </p:cNvPr>
            <p:cNvPicPr>
              <a:picLocks noChangeAspect="1"/>
            </p:cNvPicPr>
            <p:nvPr/>
          </p:nvPicPr>
          <p:blipFill>
            <a:blip r:embed="rId7"/>
            <a:stretch>
              <a:fillRect/>
            </a:stretch>
          </p:blipFill>
          <p:spPr>
            <a:xfrm>
              <a:off x="2291073" y="1979249"/>
              <a:ext cx="1037426" cy="1350000"/>
            </a:xfrm>
            <a:prstGeom prst="rect">
              <a:avLst/>
            </a:prstGeom>
            <a:effectLst>
              <a:outerShdw blurRad="50800" dist="38100" dir="2700000" algn="tl" rotWithShape="0">
                <a:prstClr val="black">
                  <a:alpha val="40000"/>
                </a:prstClr>
              </a:outerShdw>
            </a:effectLst>
          </p:spPr>
        </p:pic>
      </p:grpSp>
      <p:pic>
        <p:nvPicPr>
          <p:cNvPr id="4" name="Picture 3" descr="A tablet with a screen showing flight information&#10;&#10;Description automatically generated">
            <a:extLst>
              <a:ext uri="{FF2B5EF4-FFF2-40B4-BE49-F238E27FC236}">
                <a16:creationId xmlns:a16="http://schemas.microsoft.com/office/drawing/2014/main" id="{9DF84E38-B939-E71A-EC9C-CE5A6A11B65F}"/>
              </a:ext>
            </a:extLst>
          </p:cNvPr>
          <p:cNvPicPr>
            <a:picLocks noChangeAspect="1"/>
          </p:cNvPicPr>
          <p:nvPr/>
        </p:nvPicPr>
        <p:blipFill>
          <a:blip r:embed="rId8"/>
          <a:stretch>
            <a:fillRect/>
          </a:stretch>
        </p:blipFill>
        <p:spPr>
          <a:xfrm>
            <a:off x="8170454" y="1564946"/>
            <a:ext cx="2363712" cy="1785916"/>
          </a:xfrm>
          <a:prstGeom prst="rect">
            <a:avLst/>
          </a:prstGeom>
        </p:spPr>
      </p:pic>
      <p:pic>
        <p:nvPicPr>
          <p:cNvPr id="22" name="Picture 21" descr="A close-up of a device&#10;&#10;Description automatically generated">
            <a:extLst>
              <a:ext uri="{FF2B5EF4-FFF2-40B4-BE49-F238E27FC236}">
                <a16:creationId xmlns:a16="http://schemas.microsoft.com/office/drawing/2014/main" id="{E0B56700-DE08-8581-44FE-7E8764BC874A}"/>
              </a:ext>
            </a:extLst>
          </p:cNvPr>
          <p:cNvPicPr>
            <a:picLocks noChangeAspect="1"/>
          </p:cNvPicPr>
          <p:nvPr/>
        </p:nvPicPr>
        <p:blipFill>
          <a:blip r:embed="rId9"/>
          <a:stretch>
            <a:fillRect/>
          </a:stretch>
        </p:blipFill>
        <p:spPr>
          <a:xfrm>
            <a:off x="10417691" y="115944"/>
            <a:ext cx="1622411" cy="2453085"/>
          </a:xfrm>
          <a:prstGeom prst="rect">
            <a:avLst/>
          </a:prstGeom>
          <a:effectLst>
            <a:outerShdw blurRad="50800" dist="63500" dir="2700000" algn="tl" rotWithShape="0">
              <a:prstClr val="black">
                <a:alpha val="80000"/>
              </a:prstClr>
            </a:outerShdw>
          </a:effectLst>
        </p:spPr>
      </p:pic>
      <p:grpSp>
        <p:nvGrpSpPr>
          <p:cNvPr id="33" name="Group 32">
            <a:extLst>
              <a:ext uri="{FF2B5EF4-FFF2-40B4-BE49-F238E27FC236}">
                <a16:creationId xmlns:a16="http://schemas.microsoft.com/office/drawing/2014/main" id="{33AEF479-CE16-4FCD-51C9-6879F7B0FA0B}"/>
              </a:ext>
            </a:extLst>
          </p:cNvPr>
          <p:cNvGrpSpPr/>
          <p:nvPr/>
        </p:nvGrpSpPr>
        <p:grpSpPr>
          <a:xfrm>
            <a:off x="30819" y="3534106"/>
            <a:ext cx="3916199" cy="2984490"/>
            <a:chOff x="30819" y="3534106"/>
            <a:chExt cx="3916199" cy="2984490"/>
          </a:xfrm>
        </p:grpSpPr>
        <p:pic>
          <p:nvPicPr>
            <p:cNvPr id="28" name="Picture 27" descr="A plane flying over a radar tower&#10;&#10;Description automatically generated">
              <a:extLst>
                <a:ext uri="{FF2B5EF4-FFF2-40B4-BE49-F238E27FC236}">
                  <a16:creationId xmlns:a16="http://schemas.microsoft.com/office/drawing/2014/main" id="{750C0DFF-0055-0D99-D11F-F3EBFCC704E2}"/>
                </a:ext>
              </a:extLst>
            </p:cNvPr>
            <p:cNvPicPr>
              <a:picLocks noChangeAspect="1"/>
            </p:cNvPicPr>
            <p:nvPr/>
          </p:nvPicPr>
          <p:blipFill>
            <a:blip r:embed="rId10"/>
            <a:stretch>
              <a:fillRect/>
            </a:stretch>
          </p:blipFill>
          <p:spPr>
            <a:xfrm>
              <a:off x="1937814" y="5016062"/>
              <a:ext cx="2009204" cy="1502534"/>
            </a:xfrm>
            <a:prstGeom prst="rect">
              <a:avLst/>
            </a:prstGeom>
          </p:spPr>
        </p:pic>
        <p:pic>
          <p:nvPicPr>
            <p:cNvPr id="32" name="Picture 31" descr="A satellite in space above a planet&#10;&#10;Description automatically generated">
              <a:extLst>
                <a:ext uri="{FF2B5EF4-FFF2-40B4-BE49-F238E27FC236}">
                  <a16:creationId xmlns:a16="http://schemas.microsoft.com/office/drawing/2014/main" id="{33849339-1C9E-976D-59E0-0BA03424401D}"/>
                </a:ext>
              </a:extLst>
            </p:cNvPr>
            <p:cNvPicPr>
              <a:picLocks noChangeAspect="1"/>
            </p:cNvPicPr>
            <p:nvPr/>
          </p:nvPicPr>
          <p:blipFill>
            <a:blip r:embed="rId11"/>
            <a:stretch>
              <a:fillRect/>
            </a:stretch>
          </p:blipFill>
          <p:spPr>
            <a:xfrm>
              <a:off x="423571" y="3534106"/>
              <a:ext cx="3106018" cy="1682426"/>
            </a:xfrm>
            <a:prstGeom prst="rect">
              <a:avLst/>
            </a:prstGeom>
          </p:spPr>
        </p:pic>
        <p:pic>
          <p:nvPicPr>
            <p:cNvPr id="26" name="Picture 25" descr="A satellite in space with clouds in the sky&#10;&#10;Description automatically generated">
              <a:extLst>
                <a:ext uri="{FF2B5EF4-FFF2-40B4-BE49-F238E27FC236}">
                  <a16:creationId xmlns:a16="http://schemas.microsoft.com/office/drawing/2014/main" id="{195071B9-BA1A-D5B6-0028-DBC8342AB504}"/>
                </a:ext>
              </a:extLst>
            </p:cNvPr>
            <p:cNvPicPr>
              <a:picLocks noChangeAspect="1"/>
            </p:cNvPicPr>
            <p:nvPr/>
          </p:nvPicPr>
          <p:blipFill>
            <a:blip r:embed="rId12"/>
            <a:stretch>
              <a:fillRect/>
            </a:stretch>
          </p:blipFill>
          <p:spPr>
            <a:xfrm>
              <a:off x="30819" y="4636474"/>
              <a:ext cx="1945761" cy="1297174"/>
            </a:xfrm>
            <a:prstGeom prst="rect">
              <a:avLst/>
            </a:prstGeom>
          </p:spPr>
        </p:pic>
      </p:grpSp>
      <p:pic>
        <p:nvPicPr>
          <p:cNvPr id="35" name="Picture 34" descr="A person holding a piece of paper&#10;&#10;Description automatically generated">
            <a:extLst>
              <a:ext uri="{FF2B5EF4-FFF2-40B4-BE49-F238E27FC236}">
                <a16:creationId xmlns:a16="http://schemas.microsoft.com/office/drawing/2014/main" id="{A5467A96-A219-42F6-66D4-37AA7A3B5046}"/>
              </a:ext>
            </a:extLst>
          </p:cNvPr>
          <p:cNvPicPr>
            <a:picLocks noChangeAspect="1"/>
          </p:cNvPicPr>
          <p:nvPr/>
        </p:nvPicPr>
        <p:blipFill>
          <a:blip r:embed="rId13"/>
          <a:stretch>
            <a:fillRect/>
          </a:stretch>
        </p:blipFill>
        <p:spPr>
          <a:xfrm>
            <a:off x="8252822" y="3609424"/>
            <a:ext cx="3878895" cy="2909172"/>
          </a:xfrm>
          <a:prstGeom prst="rect">
            <a:avLst/>
          </a:prstGeom>
        </p:spPr>
      </p:pic>
      <p:pic>
        <p:nvPicPr>
          <p:cNvPr id="37" name="Picture 36" descr="A person in a cockpit reading a paper&#10;&#10;Description automatically generated">
            <a:extLst>
              <a:ext uri="{FF2B5EF4-FFF2-40B4-BE49-F238E27FC236}">
                <a16:creationId xmlns:a16="http://schemas.microsoft.com/office/drawing/2014/main" id="{29E7C1F7-FC89-F591-F70E-6FBD05911698}"/>
              </a:ext>
            </a:extLst>
          </p:cNvPr>
          <p:cNvPicPr>
            <a:picLocks noChangeAspect="1"/>
          </p:cNvPicPr>
          <p:nvPr/>
        </p:nvPicPr>
        <p:blipFill>
          <a:blip r:embed="rId14"/>
          <a:stretch>
            <a:fillRect/>
          </a:stretch>
        </p:blipFill>
        <p:spPr>
          <a:xfrm>
            <a:off x="9063092" y="4228241"/>
            <a:ext cx="2970757" cy="2228068"/>
          </a:xfrm>
          <a:prstGeom prst="rect">
            <a:avLst/>
          </a:prstGeom>
        </p:spPr>
      </p:pic>
      <p:pic>
        <p:nvPicPr>
          <p:cNvPr id="36" name="Picture 35" descr="A paper on a machine&#10;&#10;Description automatically generated with medium confidence">
            <a:extLst>
              <a:ext uri="{FF2B5EF4-FFF2-40B4-BE49-F238E27FC236}">
                <a16:creationId xmlns:a16="http://schemas.microsoft.com/office/drawing/2014/main" id="{46F4C28E-9C4C-AD61-583A-721919CD9A01}"/>
              </a:ext>
            </a:extLst>
          </p:cNvPr>
          <p:cNvPicPr>
            <a:picLocks noChangeAspect="1"/>
          </p:cNvPicPr>
          <p:nvPr/>
        </p:nvPicPr>
        <p:blipFill>
          <a:blip r:embed="rId15"/>
          <a:stretch>
            <a:fillRect/>
          </a:stretch>
        </p:blipFill>
        <p:spPr>
          <a:xfrm>
            <a:off x="9915261" y="4911691"/>
            <a:ext cx="2041607" cy="1531206"/>
          </a:xfrm>
          <a:prstGeom prst="rect">
            <a:avLst/>
          </a:prstGeom>
        </p:spPr>
      </p:pic>
      <p:pic>
        <p:nvPicPr>
          <p:cNvPr id="25" name="Picture 24" descr="A television screen with a black background&#10;&#10;Description automatically generated with medium confidence">
            <a:extLst>
              <a:ext uri="{FF2B5EF4-FFF2-40B4-BE49-F238E27FC236}">
                <a16:creationId xmlns:a16="http://schemas.microsoft.com/office/drawing/2014/main" id="{4E622CAE-B6A4-6010-ECE4-0C3A76277BA7}"/>
              </a:ext>
            </a:extLst>
          </p:cNvPr>
          <p:cNvPicPr>
            <a:picLocks noChangeAspect="1"/>
          </p:cNvPicPr>
          <p:nvPr/>
        </p:nvPicPr>
        <p:blipFill>
          <a:blip r:embed="rId16"/>
          <a:stretch>
            <a:fillRect/>
          </a:stretch>
        </p:blipFill>
        <p:spPr>
          <a:xfrm>
            <a:off x="4108434" y="3800796"/>
            <a:ext cx="3975100" cy="2717800"/>
          </a:xfrm>
          <a:prstGeom prst="rect">
            <a:avLst/>
          </a:prstGeom>
        </p:spPr>
      </p:pic>
    </p:spTree>
    <p:extLst>
      <p:ext uri="{BB962C8B-B14F-4D97-AF65-F5344CB8AC3E}">
        <p14:creationId xmlns:p14="http://schemas.microsoft.com/office/powerpoint/2010/main" val="3267591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100000">
                                          <p:val>
                                            <p:strVal val="#ppt_x"/>
                                          </p:val>
                                        </p:tav>
                                      </p:tavLst>
                                    </p:anim>
                                    <p:anim calcmode="lin" valueType="num">
                                      <p:cBhvr>
                                        <p:cTn id="8" dur="500" fill="hold"/>
                                        <p:tgtEl>
                                          <p:spTgt spid="29"/>
                                        </p:tgtEl>
                                        <p:attrNameLst>
                                          <p:attrName>ppt_y</p:attrName>
                                        </p:attrNameLst>
                                      </p:cBhvr>
                                      <p:tavLst>
                                        <p:tav tm="0">
                                          <p:val>
                                            <p:strVal val="#ppt_y-#ppt_h/2"/>
                                          </p:val>
                                        </p:tav>
                                        <p:tav tm="100000">
                                          <p:val>
                                            <p:strVal val="#ppt_y"/>
                                          </p:val>
                                        </p:tav>
                                      </p:tavLst>
                                    </p:anim>
                                    <p:anim calcmode="lin" valueType="num">
                                      <p:cBhvr>
                                        <p:cTn id="9" dur="500" fill="hold"/>
                                        <p:tgtEl>
                                          <p:spTgt spid="29"/>
                                        </p:tgtEl>
                                        <p:attrNameLst>
                                          <p:attrName>ppt_w</p:attrName>
                                        </p:attrNameLst>
                                      </p:cBhvr>
                                      <p:tavLst>
                                        <p:tav tm="0">
                                          <p:val>
                                            <p:strVal val="#ppt_w"/>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3" presetClass="entr" presetSubtype="32"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plus(out)">
                                      <p:cBhvr>
                                        <p:cTn id="27" dur="1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1000" fill="hold"/>
                                        <p:tgtEl>
                                          <p:spTgt spid="35"/>
                                        </p:tgtEl>
                                        <p:attrNameLst>
                                          <p:attrName>ppt_w</p:attrName>
                                        </p:attrNameLst>
                                      </p:cBhvr>
                                      <p:tavLst>
                                        <p:tav tm="0">
                                          <p:val>
                                            <p:fltVal val="0"/>
                                          </p:val>
                                        </p:tav>
                                        <p:tav tm="100000">
                                          <p:val>
                                            <p:strVal val="#ppt_w"/>
                                          </p:val>
                                        </p:tav>
                                      </p:tavLst>
                                    </p:anim>
                                    <p:anim calcmode="lin" valueType="num">
                                      <p:cBhvr>
                                        <p:cTn id="33" dur="1000" fill="hold"/>
                                        <p:tgtEl>
                                          <p:spTgt spid="35"/>
                                        </p:tgtEl>
                                        <p:attrNameLst>
                                          <p:attrName>ppt_h</p:attrName>
                                        </p:attrNameLst>
                                      </p:cBhvr>
                                      <p:tavLst>
                                        <p:tav tm="0">
                                          <p:val>
                                            <p:fltVal val="0"/>
                                          </p:val>
                                        </p:tav>
                                        <p:tav tm="100000">
                                          <p:val>
                                            <p:strVal val="#ppt_h"/>
                                          </p:val>
                                        </p:tav>
                                      </p:tavLst>
                                    </p:anim>
                                  </p:childTnLst>
                                </p:cTn>
                              </p:par>
                            </p:childTnLst>
                          </p:cTn>
                        </p:par>
                        <p:par>
                          <p:cTn id="34" fill="hold">
                            <p:stCondLst>
                              <p:cond delay="1000"/>
                            </p:stCondLst>
                            <p:childTnLst>
                              <p:par>
                                <p:cTn id="35" presetID="23" presetClass="entr" presetSubtype="16" fill="hold" nodeType="afterEffect">
                                  <p:stCondLst>
                                    <p:cond delay="1000"/>
                                  </p:stCondLst>
                                  <p:childTnLst>
                                    <p:set>
                                      <p:cBhvr>
                                        <p:cTn id="36" dur="1" fill="hold">
                                          <p:stCondLst>
                                            <p:cond delay="0"/>
                                          </p:stCondLst>
                                        </p:cTn>
                                        <p:tgtEl>
                                          <p:spTgt spid="37"/>
                                        </p:tgtEl>
                                        <p:attrNameLst>
                                          <p:attrName>style.visibility</p:attrName>
                                        </p:attrNameLst>
                                      </p:cBhvr>
                                      <p:to>
                                        <p:strVal val="visible"/>
                                      </p:to>
                                    </p:set>
                                    <p:anim calcmode="lin" valueType="num">
                                      <p:cBhvr>
                                        <p:cTn id="37" dur="1000" fill="hold"/>
                                        <p:tgtEl>
                                          <p:spTgt spid="37"/>
                                        </p:tgtEl>
                                        <p:attrNameLst>
                                          <p:attrName>ppt_w</p:attrName>
                                        </p:attrNameLst>
                                      </p:cBhvr>
                                      <p:tavLst>
                                        <p:tav tm="0">
                                          <p:val>
                                            <p:fltVal val="0"/>
                                          </p:val>
                                        </p:tav>
                                        <p:tav tm="100000">
                                          <p:val>
                                            <p:strVal val="#ppt_w"/>
                                          </p:val>
                                        </p:tav>
                                      </p:tavLst>
                                    </p:anim>
                                    <p:anim calcmode="lin" valueType="num">
                                      <p:cBhvr>
                                        <p:cTn id="38" dur="1000" fill="hold"/>
                                        <p:tgtEl>
                                          <p:spTgt spid="37"/>
                                        </p:tgtEl>
                                        <p:attrNameLst>
                                          <p:attrName>ppt_h</p:attrName>
                                        </p:attrNameLst>
                                      </p:cBhvr>
                                      <p:tavLst>
                                        <p:tav tm="0">
                                          <p:val>
                                            <p:fltVal val="0"/>
                                          </p:val>
                                        </p:tav>
                                        <p:tav tm="100000">
                                          <p:val>
                                            <p:strVal val="#ppt_h"/>
                                          </p:val>
                                        </p:tav>
                                      </p:tavLst>
                                    </p:anim>
                                  </p:childTnLst>
                                </p:cTn>
                              </p:par>
                            </p:childTnLst>
                          </p:cTn>
                        </p:par>
                        <p:par>
                          <p:cTn id="39" fill="hold">
                            <p:stCondLst>
                              <p:cond delay="3000"/>
                            </p:stCondLst>
                            <p:childTnLst>
                              <p:par>
                                <p:cTn id="40" presetID="23" presetClass="entr" presetSubtype="16" fill="hold" nodeType="afterEffect">
                                  <p:stCondLst>
                                    <p:cond delay="10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fltVal val="0"/>
                                          </p:val>
                                        </p:tav>
                                        <p:tav tm="100000">
                                          <p:val>
                                            <p:strVal val="#ppt_w"/>
                                          </p:val>
                                        </p:tav>
                                      </p:tavLst>
                                    </p:anim>
                                    <p:anim calcmode="lin" valueType="num">
                                      <p:cBhvr>
                                        <p:cTn id="43" dur="10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ssolve">
                                      <p:cBhvr>
                                        <p:cTn id="4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15552</TotalTime>
  <Words>363</Words>
  <Application>Microsoft Office PowerPoint</Application>
  <PresentationFormat>Widescreen</PresentationFormat>
  <Paragraphs>68</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Calibri</vt:lpstr>
      <vt:lpstr>Helvetica</vt:lpstr>
      <vt:lpstr>Office Theme</vt:lpstr>
      <vt:lpstr>Taking TBO Global</vt:lpstr>
      <vt:lpstr>PowerPoint Presentation</vt:lpstr>
      <vt:lpstr>Taking TBO Global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Closed Loop Aviation Consulting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TBO Symposium Presentation</dc:title>
  <dc:subject/>
  <dc:creator>Michael Bryan</dc:creator>
  <cp:keywords/>
  <dc:description/>
  <cp:lastModifiedBy>Perrine Lumen</cp:lastModifiedBy>
  <cp:revision>141</cp:revision>
  <cp:lastPrinted>2024-05-25T01:17:25Z</cp:lastPrinted>
  <dcterms:created xsi:type="dcterms:W3CDTF">2024-05-06T06:45:04Z</dcterms:created>
  <dcterms:modified xsi:type="dcterms:W3CDTF">2024-06-03T08:16:21Z</dcterms:modified>
  <cp:category/>
</cp:coreProperties>
</file>