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4"/>
    <p:sldMasterId id="2147484000" r:id="rId5"/>
  </p:sldMasterIdLst>
  <p:notesMasterIdLst>
    <p:notesMasterId r:id="rId17"/>
  </p:notesMasterIdLst>
  <p:handoutMasterIdLst>
    <p:handoutMasterId r:id="rId18"/>
  </p:handoutMasterIdLst>
  <p:sldIdLst>
    <p:sldId id="851" r:id="rId6"/>
    <p:sldId id="2392" r:id="rId7"/>
    <p:sldId id="2393" r:id="rId8"/>
    <p:sldId id="923" r:id="rId9"/>
    <p:sldId id="969" r:id="rId10"/>
    <p:sldId id="2388" r:id="rId11"/>
    <p:sldId id="2394" r:id="rId12"/>
    <p:sldId id="2395" r:id="rId13"/>
    <p:sldId id="811" r:id="rId14"/>
    <p:sldId id="2386" r:id="rId15"/>
    <p:sldId id="915" r:id="rId16"/>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Access" id="{70945CC4-93B7-4E40-9AA2-A9BA2C5003D5}">
          <p14:sldIdLst/>
        </p14:section>
        <p14:section name="Title Slides" id="{E8AC02AF-ED2C-624C-B58C-A2C346CEB827}">
          <p14:sldIdLst>
            <p14:sldId id="851"/>
          </p14:sldIdLst>
        </p14:section>
        <p14:section name="Agenda" id="{BA349A40-3909-B34D-9144-0D1DF34AFE48}">
          <p14:sldIdLst/>
        </p14:section>
        <p14:section name="Content Slides" id="{DA267437-3A25-C340-B7DE-E188FA8E52BF}">
          <p14:sldIdLst>
            <p14:sldId id="2392"/>
            <p14:sldId id="2393"/>
            <p14:sldId id="923"/>
            <p14:sldId id="969"/>
            <p14:sldId id="2388"/>
            <p14:sldId id="2394"/>
            <p14:sldId id="2395"/>
            <p14:sldId id="811"/>
            <p14:sldId id="2386"/>
            <p14:sldId id="91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CED30-63C5-2C10-87FF-4424DE73FCD6}" name="Bénédicte Latimer" initials="BL" userId="S::latimeb@navcanada.ca::e9d03f56-7068-42cd-af21-9fb9eb9a2863" providerId="AD"/>
  <p188:author id="{AA0BE7AB-3297-C5CB-977B-BE5A9CEB36DA}" name="Radok, Phil" initials="RP" userId="S::radokp@NAVCANADA.CA::1d3557f5-7757-4f14-b5ca-dda77ca870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EFFFF"/>
    <a:srgbClr val="DAD9D9"/>
    <a:srgbClr val="00529C"/>
    <a:srgbClr val="00A6DC"/>
    <a:srgbClr val="000000"/>
    <a:srgbClr val="999FA8"/>
    <a:srgbClr val="005FA5"/>
    <a:srgbClr val="EEF2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A62E2-1FE7-4A5C-92A6-D9744B88B9B0}" v="129" dt="2024-05-29T12:52:07.695"/>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9" autoAdjust="0"/>
    <p:restoredTop sz="94694"/>
  </p:normalViewPr>
  <p:slideViewPr>
    <p:cSldViewPr snapToGrid="0">
      <p:cViewPr varScale="1">
        <p:scale>
          <a:sx n="152" d="100"/>
          <a:sy n="152" d="100"/>
        </p:scale>
        <p:origin x="108" y="8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C51A1-DD43-4C0F-8153-1566F6D858EE}"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DD80416A-8369-49A4-8E52-B39E9082F688}">
      <dgm:prSet/>
      <dgm:spPr/>
      <dgm:t>
        <a:bodyPr/>
        <a:lstStyle/>
        <a:p>
          <a:r>
            <a:rPr lang="en-CA"/>
            <a:t>Data Exchange</a:t>
          </a:r>
          <a:endParaRPr lang="en-US"/>
        </a:p>
      </dgm:t>
    </dgm:pt>
    <dgm:pt modelId="{9AAC8FA5-9BF5-4D82-BF98-DFDD4B2A3088}" type="parTrans" cxnId="{248DA3F6-D222-4B17-8326-A0692BE38171}">
      <dgm:prSet/>
      <dgm:spPr/>
      <dgm:t>
        <a:bodyPr/>
        <a:lstStyle/>
        <a:p>
          <a:endParaRPr lang="en-US"/>
        </a:p>
      </dgm:t>
    </dgm:pt>
    <dgm:pt modelId="{F650C493-7A7A-4B56-918C-B973C70E4217}" type="sibTrans" cxnId="{248DA3F6-D222-4B17-8326-A0692BE38171}">
      <dgm:prSet/>
      <dgm:spPr/>
      <dgm:t>
        <a:bodyPr/>
        <a:lstStyle/>
        <a:p>
          <a:endParaRPr lang="en-US"/>
        </a:p>
      </dgm:t>
    </dgm:pt>
    <dgm:pt modelId="{0C24B5F8-2D45-45B7-B30D-093D054BD4FC}">
      <dgm:prSet/>
      <dgm:spPr/>
      <dgm:t>
        <a:bodyPr/>
        <a:lstStyle/>
        <a:p>
          <a:r>
            <a:rPr lang="en-CA" dirty="0"/>
            <a:t>Development of SWIM infrastructure to support the sharing of data between internal systems and airspace users</a:t>
          </a:r>
          <a:endParaRPr lang="en-US" dirty="0"/>
        </a:p>
      </dgm:t>
    </dgm:pt>
    <dgm:pt modelId="{E887EA01-EEE5-4666-963E-2A3017850182}" type="parTrans" cxnId="{51102815-64E5-4DF8-A3EB-558F8F3BC70D}">
      <dgm:prSet/>
      <dgm:spPr/>
      <dgm:t>
        <a:bodyPr/>
        <a:lstStyle/>
        <a:p>
          <a:endParaRPr lang="en-US"/>
        </a:p>
      </dgm:t>
    </dgm:pt>
    <dgm:pt modelId="{3F1647A3-7D06-431B-86BD-B670202A5235}" type="sibTrans" cxnId="{51102815-64E5-4DF8-A3EB-558F8F3BC70D}">
      <dgm:prSet/>
      <dgm:spPr/>
      <dgm:t>
        <a:bodyPr/>
        <a:lstStyle/>
        <a:p>
          <a:endParaRPr lang="en-US"/>
        </a:p>
      </dgm:t>
    </dgm:pt>
    <dgm:pt modelId="{9F98C949-BA30-4894-AFEC-557640EE0D4B}">
      <dgm:prSet/>
      <dgm:spPr/>
      <dgm:t>
        <a:bodyPr/>
        <a:lstStyle/>
        <a:p>
          <a:r>
            <a:rPr lang="en-CA"/>
            <a:t>Use of standardized message exchange models (FIXM,AIXM,WXXM) to support interoperability</a:t>
          </a:r>
          <a:endParaRPr lang="en-US"/>
        </a:p>
      </dgm:t>
    </dgm:pt>
    <dgm:pt modelId="{E6B8A43C-6FB0-4D30-8278-F5118DDFEB18}" type="parTrans" cxnId="{3017E034-2B58-454D-8C1A-0310FA7B605F}">
      <dgm:prSet/>
      <dgm:spPr/>
      <dgm:t>
        <a:bodyPr/>
        <a:lstStyle/>
        <a:p>
          <a:endParaRPr lang="en-US"/>
        </a:p>
      </dgm:t>
    </dgm:pt>
    <dgm:pt modelId="{6139FDDC-CAAB-4CFA-BE83-71E7F1F549A6}" type="sibTrans" cxnId="{3017E034-2B58-454D-8C1A-0310FA7B605F}">
      <dgm:prSet/>
      <dgm:spPr/>
      <dgm:t>
        <a:bodyPr/>
        <a:lstStyle/>
        <a:p>
          <a:endParaRPr lang="en-US"/>
        </a:p>
      </dgm:t>
    </dgm:pt>
    <dgm:pt modelId="{DC0F041A-25E4-483A-87FB-860AC83A8184}">
      <dgm:prSet/>
      <dgm:spPr/>
      <dgm:t>
        <a:bodyPr/>
        <a:lstStyle/>
        <a:p>
          <a:r>
            <a:rPr lang="en-US"/>
            <a:t>Equipage</a:t>
          </a:r>
        </a:p>
      </dgm:t>
    </dgm:pt>
    <dgm:pt modelId="{5691403D-2A93-4366-BE9A-F0A1C5D69FB1}" type="parTrans" cxnId="{2A6ADBF5-269B-49C5-8A4A-4A7155C0AA1C}">
      <dgm:prSet/>
      <dgm:spPr/>
      <dgm:t>
        <a:bodyPr/>
        <a:lstStyle/>
        <a:p>
          <a:endParaRPr lang="en-US"/>
        </a:p>
      </dgm:t>
    </dgm:pt>
    <dgm:pt modelId="{7F9B9E6E-5AF4-4362-9E26-365BB966F497}" type="sibTrans" cxnId="{2A6ADBF5-269B-49C5-8A4A-4A7155C0AA1C}">
      <dgm:prSet/>
      <dgm:spPr/>
      <dgm:t>
        <a:bodyPr/>
        <a:lstStyle/>
        <a:p>
          <a:endParaRPr lang="en-US"/>
        </a:p>
      </dgm:t>
    </dgm:pt>
    <dgm:pt modelId="{AE0D3BC3-9BD9-449B-9A13-6998CADBBC97}">
      <dgm:prSet/>
      <dgm:spPr/>
      <dgm:t>
        <a:bodyPr/>
        <a:lstStyle/>
        <a:p>
          <a:r>
            <a:rPr lang="en-CA" dirty="0"/>
            <a:t>Performance based navigation to deliver flow efficiency within the airspace structure</a:t>
          </a:r>
          <a:endParaRPr lang="en-US" dirty="0"/>
        </a:p>
      </dgm:t>
    </dgm:pt>
    <dgm:pt modelId="{7CB25951-E6B8-4172-A927-47BE6FF5417E}" type="parTrans" cxnId="{1F733872-04B2-4D4D-BDD1-8EE2BB668D8E}">
      <dgm:prSet/>
      <dgm:spPr/>
      <dgm:t>
        <a:bodyPr/>
        <a:lstStyle/>
        <a:p>
          <a:endParaRPr lang="en-US"/>
        </a:p>
      </dgm:t>
    </dgm:pt>
    <dgm:pt modelId="{13656190-9970-42CB-BDEA-396C9F7970BD}" type="sibTrans" cxnId="{1F733872-04B2-4D4D-BDD1-8EE2BB668D8E}">
      <dgm:prSet/>
      <dgm:spPr/>
      <dgm:t>
        <a:bodyPr/>
        <a:lstStyle/>
        <a:p>
          <a:endParaRPr lang="en-US"/>
        </a:p>
      </dgm:t>
    </dgm:pt>
    <dgm:pt modelId="{91BB5999-AA67-4764-8C0D-D6559CBB2C84}">
      <dgm:prSet/>
      <dgm:spPr/>
      <dgm:t>
        <a:bodyPr/>
        <a:lstStyle/>
        <a:p>
          <a:r>
            <a:rPr lang="en-CA" dirty="0"/>
            <a:t>CPDLC/ADS-C</a:t>
          </a:r>
          <a:endParaRPr lang="en-US" dirty="0"/>
        </a:p>
      </dgm:t>
    </dgm:pt>
    <dgm:pt modelId="{699E3B86-EB92-4F3B-A139-82CC493BDC26}" type="parTrans" cxnId="{D0022472-2333-4EBD-8238-C0851888A528}">
      <dgm:prSet/>
      <dgm:spPr/>
      <dgm:t>
        <a:bodyPr/>
        <a:lstStyle/>
        <a:p>
          <a:endParaRPr lang="en-US"/>
        </a:p>
      </dgm:t>
    </dgm:pt>
    <dgm:pt modelId="{DC272CDA-8E74-42CF-A814-284F04E95C72}" type="sibTrans" cxnId="{D0022472-2333-4EBD-8238-C0851888A528}">
      <dgm:prSet/>
      <dgm:spPr/>
      <dgm:t>
        <a:bodyPr/>
        <a:lstStyle/>
        <a:p>
          <a:endParaRPr lang="en-US"/>
        </a:p>
      </dgm:t>
    </dgm:pt>
    <dgm:pt modelId="{0E39E527-C287-44DA-A824-4016CEAD33CA}">
      <dgm:prSet/>
      <dgm:spPr/>
      <dgm:t>
        <a:bodyPr/>
        <a:lstStyle/>
        <a:p>
          <a:r>
            <a:rPr lang="en-US"/>
            <a:t>Time Based Management</a:t>
          </a:r>
        </a:p>
      </dgm:t>
    </dgm:pt>
    <dgm:pt modelId="{F7965B7B-7983-44B8-B31D-85061657BD89}" type="parTrans" cxnId="{23A2A3B9-1952-4CC9-A683-2885F5CBB234}">
      <dgm:prSet/>
      <dgm:spPr/>
      <dgm:t>
        <a:bodyPr/>
        <a:lstStyle/>
        <a:p>
          <a:endParaRPr lang="en-US"/>
        </a:p>
      </dgm:t>
    </dgm:pt>
    <dgm:pt modelId="{00026AE0-FE3F-4729-9F00-0DD3FB261B3A}" type="sibTrans" cxnId="{23A2A3B9-1952-4CC9-A683-2885F5CBB234}">
      <dgm:prSet/>
      <dgm:spPr/>
      <dgm:t>
        <a:bodyPr/>
        <a:lstStyle/>
        <a:p>
          <a:endParaRPr lang="en-US"/>
        </a:p>
      </dgm:t>
    </dgm:pt>
    <dgm:pt modelId="{36872228-DC8B-4AD0-BE4C-95F84C9DE19F}">
      <dgm:prSet/>
      <dgm:spPr/>
      <dgm:t>
        <a:bodyPr/>
        <a:lstStyle/>
        <a:p>
          <a:r>
            <a:rPr lang="en-CA" dirty="0"/>
            <a:t>Increasing predictability through time based management and continuous constraint feedback</a:t>
          </a:r>
          <a:endParaRPr lang="en-US" dirty="0"/>
        </a:p>
      </dgm:t>
    </dgm:pt>
    <dgm:pt modelId="{325C9CD1-158C-484A-8F8C-6C336CED3D19}" type="parTrans" cxnId="{5522EE4A-41D5-400D-A65D-7B166323441A}">
      <dgm:prSet/>
      <dgm:spPr/>
      <dgm:t>
        <a:bodyPr/>
        <a:lstStyle/>
        <a:p>
          <a:endParaRPr lang="en-US"/>
        </a:p>
      </dgm:t>
    </dgm:pt>
    <dgm:pt modelId="{9B4CD5EC-5FC2-456A-9967-DF2BEF051409}" type="sibTrans" cxnId="{5522EE4A-41D5-400D-A65D-7B166323441A}">
      <dgm:prSet/>
      <dgm:spPr/>
      <dgm:t>
        <a:bodyPr/>
        <a:lstStyle/>
        <a:p>
          <a:endParaRPr lang="en-US"/>
        </a:p>
      </dgm:t>
    </dgm:pt>
    <dgm:pt modelId="{55C5B8B8-206A-4389-8D68-31A2E765BAFF}" type="pres">
      <dgm:prSet presAssocID="{125C51A1-DD43-4C0F-8153-1566F6D858EE}" presName="Name0" presStyleCnt="0">
        <dgm:presLayoutVars>
          <dgm:dir/>
          <dgm:animLvl val="lvl"/>
          <dgm:resizeHandles val="exact"/>
        </dgm:presLayoutVars>
      </dgm:prSet>
      <dgm:spPr/>
    </dgm:pt>
    <dgm:pt modelId="{DED0D400-0DEF-42BC-8F56-84D20AA4F6D2}" type="pres">
      <dgm:prSet presAssocID="{DD80416A-8369-49A4-8E52-B39E9082F688}" presName="linNode" presStyleCnt="0"/>
      <dgm:spPr/>
    </dgm:pt>
    <dgm:pt modelId="{ACC50525-32A2-4DAB-B912-1ACF6A484089}" type="pres">
      <dgm:prSet presAssocID="{DD80416A-8369-49A4-8E52-B39E9082F688}" presName="parentText" presStyleLbl="node1" presStyleIdx="0" presStyleCnt="3">
        <dgm:presLayoutVars>
          <dgm:chMax val="1"/>
          <dgm:bulletEnabled val="1"/>
        </dgm:presLayoutVars>
      </dgm:prSet>
      <dgm:spPr/>
    </dgm:pt>
    <dgm:pt modelId="{3A3F6687-350F-4C1A-839B-6E4C0B0D46C3}" type="pres">
      <dgm:prSet presAssocID="{DD80416A-8369-49A4-8E52-B39E9082F688}" presName="descendantText" presStyleLbl="alignAccFollowNode1" presStyleIdx="0" presStyleCnt="3">
        <dgm:presLayoutVars>
          <dgm:bulletEnabled val="1"/>
        </dgm:presLayoutVars>
      </dgm:prSet>
      <dgm:spPr/>
    </dgm:pt>
    <dgm:pt modelId="{C47E510F-444D-45B8-8640-72AA4DF8ABFC}" type="pres">
      <dgm:prSet presAssocID="{F650C493-7A7A-4B56-918C-B973C70E4217}" presName="sp" presStyleCnt="0"/>
      <dgm:spPr/>
    </dgm:pt>
    <dgm:pt modelId="{C5B9DAC7-479D-4C47-942D-86CF64A93780}" type="pres">
      <dgm:prSet presAssocID="{DC0F041A-25E4-483A-87FB-860AC83A8184}" presName="linNode" presStyleCnt="0"/>
      <dgm:spPr/>
    </dgm:pt>
    <dgm:pt modelId="{34B26768-41AF-4A9C-8470-74A5F22E932B}" type="pres">
      <dgm:prSet presAssocID="{DC0F041A-25E4-483A-87FB-860AC83A8184}" presName="parentText" presStyleLbl="node1" presStyleIdx="1" presStyleCnt="3">
        <dgm:presLayoutVars>
          <dgm:chMax val="1"/>
          <dgm:bulletEnabled val="1"/>
        </dgm:presLayoutVars>
      </dgm:prSet>
      <dgm:spPr/>
    </dgm:pt>
    <dgm:pt modelId="{D63663DB-BF18-4151-B614-436F50753213}" type="pres">
      <dgm:prSet presAssocID="{DC0F041A-25E4-483A-87FB-860AC83A8184}" presName="descendantText" presStyleLbl="alignAccFollowNode1" presStyleIdx="1" presStyleCnt="3">
        <dgm:presLayoutVars>
          <dgm:bulletEnabled val="1"/>
        </dgm:presLayoutVars>
      </dgm:prSet>
      <dgm:spPr/>
    </dgm:pt>
    <dgm:pt modelId="{937F8E72-314C-45F4-941B-108B0C282BFC}" type="pres">
      <dgm:prSet presAssocID="{7F9B9E6E-5AF4-4362-9E26-365BB966F497}" presName="sp" presStyleCnt="0"/>
      <dgm:spPr/>
    </dgm:pt>
    <dgm:pt modelId="{B1C81A5C-490E-4ADB-925A-4633DC4C2E35}" type="pres">
      <dgm:prSet presAssocID="{0E39E527-C287-44DA-A824-4016CEAD33CA}" presName="linNode" presStyleCnt="0"/>
      <dgm:spPr/>
    </dgm:pt>
    <dgm:pt modelId="{193F9ED8-2DFB-4AE1-B812-7DBE0ECD2A99}" type="pres">
      <dgm:prSet presAssocID="{0E39E527-C287-44DA-A824-4016CEAD33CA}" presName="parentText" presStyleLbl="node1" presStyleIdx="2" presStyleCnt="3">
        <dgm:presLayoutVars>
          <dgm:chMax val="1"/>
          <dgm:bulletEnabled val="1"/>
        </dgm:presLayoutVars>
      </dgm:prSet>
      <dgm:spPr/>
    </dgm:pt>
    <dgm:pt modelId="{7E76E6BF-356F-4808-8F68-F085489B83D1}" type="pres">
      <dgm:prSet presAssocID="{0E39E527-C287-44DA-A824-4016CEAD33CA}" presName="descendantText" presStyleLbl="alignAccFollowNode1" presStyleIdx="2" presStyleCnt="3">
        <dgm:presLayoutVars>
          <dgm:bulletEnabled val="1"/>
        </dgm:presLayoutVars>
      </dgm:prSet>
      <dgm:spPr/>
    </dgm:pt>
  </dgm:ptLst>
  <dgm:cxnLst>
    <dgm:cxn modelId="{1161E20D-BFD5-4EA8-9725-B245364ADF07}" type="presOf" srcId="{9F98C949-BA30-4894-AFEC-557640EE0D4B}" destId="{3A3F6687-350F-4C1A-839B-6E4C0B0D46C3}" srcOrd="0" destOrd="1" presId="urn:microsoft.com/office/officeart/2005/8/layout/vList5"/>
    <dgm:cxn modelId="{51102815-64E5-4DF8-A3EB-558F8F3BC70D}" srcId="{DD80416A-8369-49A4-8E52-B39E9082F688}" destId="{0C24B5F8-2D45-45B7-B30D-093D054BD4FC}" srcOrd="0" destOrd="0" parTransId="{E887EA01-EEE5-4666-963E-2A3017850182}" sibTransId="{3F1647A3-7D06-431B-86BD-B670202A5235}"/>
    <dgm:cxn modelId="{0FDAA21A-D928-4F6A-8B5C-778F13DEF48A}" type="presOf" srcId="{DC0F041A-25E4-483A-87FB-860AC83A8184}" destId="{34B26768-41AF-4A9C-8470-74A5F22E932B}" srcOrd="0" destOrd="0" presId="urn:microsoft.com/office/officeart/2005/8/layout/vList5"/>
    <dgm:cxn modelId="{3017E034-2B58-454D-8C1A-0310FA7B605F}" srcId="{DD80416A-8369-49A4-8E52-B39E9082F688}" destId="{9F98C949-BA30-4894-AFEC-557640EE0D4B}" srcOrd="1" destOrd="0" parTransId="{E6B8A43C-6FB0-4D30-8278-F5118DDFEB18}" sibTransId="{6139FDDC-CAAB-4CFA-BE83-71E7F1F549A6}"/>
    <dgm:cxn modelId="{34717863-C15B-4EB6-9CE8-9B47F6C52517}" type="presOf" srcId="{125C51A1-DD43-4C0F-8153-1566F6D858EE}" destId="{55C5B8B8-206A-4389-8D68-31A2E765BAFF}" srcOrd="0" destOrd="0" presId="urn:microsoft.com/office/officeart/2005/8/layout/vList5"/>
    <dgm:cxn modelId="{5522EE4A-41D5-400D-A65D-7B166323441A}" srcId="{0E39E527-C287-44DA-A824-4016CEAD33CA}" destId="{36872228-DC8B-4AD0-BE4C-95F84C9DE19F}" srcOrd="0" destOrd="0" parTransId="{325C9CD1-158C-484A-8F8C-6C336CED3D19}" sibTransId="{9B4CD5EC-5FC2-456A-9967-DF2BEF051409}"/>
    <dgm:cxn modelId="{D0022472-2333-4EBD-8238-C0851888A528}" srcId="{DC0F041A-25E4-483A-87FB-860AC83A8184}" destId="{91BB5999-AA67-4764-8C0D-D6559CBB2C84}" srcOrd="1" destOrd="0" parTransId="{699E3B86-EB92-4F3B-A139-82CC493BDC26}" sibTransId="{DC272CDA-8E74-42CF-A814-284F04E95C72}"/>
    <dgm:cxn modelId="{1F733872-04B2-4D4D-BDD1-8EE2BB668D8E}" srcId="{DC0F041A-25E4-483A-87FB-860AC83A8184}" destId="{AE0D3BC3-9BD9-449B-9A13-6998CADBBC97}" srcOrd="0" destOrd="0" parTransId="{7CB25951-E6B8-4172-A927-47BE6FF5417E}" sibTransId="{13656190-9970-42CB-BDEA-396C9F7970BD}"/>
    <dgm:cxn modelId="{A88CA878-9EC5-4586-A12F-D792C15FA635}" type="presOf" srcId="{0E39E527-C287-44DA-A824-4016CEAD33CA}" destId="{193F9ED8-2DFB-4AE1-B812-7DBE0ECD2A99}" srcOrd="0" destOrd="0" presId="urn:microsoft.com/office/officeart/2005/8/layout/vList5"/>
    <dgm:cxn modelId="{0F704BB1-D63F-4C1B-832C-2487B36AE0B5}" type="presOf" srcId="{0C24B5F8-2D45-45B7-B30D-093D054BD4FC}" destId="{3A3F6687-350F-4C1A-839B-6E4C0B0D46C3}" srcOrd="0" destOrd="0" presId="urn:microsoft.com/office/officeart/2005/8/layout/vList5"/>
    <dgm:cxn modelId="{23A2A3B9-1952-4CC9-A683-2885F5CBB234}" srcId="{125C51A1-DD43-4C0F-8153-1566F6D858EE}" destId="{0E39E527-C287-44DA-A824-4016CEAD33CA}" srcOrd="2" destOrd="0" parTransId="{F7965B7B-7983-44B8-B31D-85061657BD89}" sibTransId="{00026AE0-FE3F-4729-9F00-0DD3FB261B3A}"/>
    <dgm:cxn modelId="{F74B0FBE-ECB7-4478-99D5-D29F3B95A5EB}" type="presOf" srcId="{36872228-DC8B-4AD0-BE4C-95F84C9DE19F}" destId="{7E76E6BF-356F-4808-8F68-F085489B83D1}" srcOrd="0" destOrd="0" presId="urn:microsoft.com/office/officeart/2005/8/layout/vList5"/>
    <dgm:cxn modelId="{AFD66AD6-C9DF-4123-AA0B-AF2C3841CFF5}" type="presOf" srcId="{91BB5999-AA67-4764-8C0D-D6559CBB2C84}" destId="{D63663DB-BF18-4151-B614-436F50753213}" srcOrd="0" destOrd="1" presId="urn:microsoft.com/office/officeart/2005/8/layout/vList5"/>
    <dgm:cxn modelId="{4DEB56EB-B204-4B76-A8D7-C476F04D60CF}" type="presOf" srcId="{AE0D3BC3-9BD9-449B-9A13-6998CADBBC97}" destId="{D63663DB-BF18-4151-B614-436F50753213}" srcOrd="0" destOrd="0" presId="urn:microsoft.com/office/officeart/2005/8/layout/vList5"/>
    <dgm:cxn modelId="{CD0742F5-CA3A-4E9B-B29D-2B9462A69413}" type="presOf" srcId="{DD80416A-8369-49A4-8E52-B39E9082F688}" destId="{ACC50525-32A2-4DAB-B912-1ACF6A484089}" srcOrd="0" destOrd="0" presId="urn:microsoft.com/office/officeart/2005/8/layout/vList5"/>
    <dgm:cxn modelId="{2A6ADBF5-269B-49C5-8A4A-4A7155C0AA1C}" srcId="{125C51A1-DD43-4C0F-8153-1566F6D858EE}" destId="{DC0F041A-25E4-483A-87FB-860AC83A8184}" srcOrd="1" destOrd="0" parTransId="{5691403D-2A93-4366-BE9A-F0A1C5D69FB1}" sibTransId="{7F9B9E6E-5AF4-4362-9E26-365BB966F497}"/>
    <dgm:cxn modelId="{248DA3F6-D222-4B17-8326-A0692BE38171}" srcId="{125C51A1-DD43-4C0F-8153-1566F6D858EE}" destId="{DD80416A-8369-49A4-8E52-B39E9082F688}" srcOrd="0" destOrd="0" parTransId="{9AAC8FA5-9BF5-4D82-BF98-DFDD4B2A3088}" sibTransId="{F650C493-7A7A-4B56-918C-B973C70E4217}"/>
    <dgm:cxn modelId="{2C19798D-11A3-447C-8E77-147D3C4C31A1}" type="presParOf" srcId="{55C5B8B8-206A-4389-8D68-31A2E765BAFF}" destId="{DED0D400-0DEF-42BC-8F56-84D20AA4F6D2}" srcOrd="0" destOrd="0" presId="urn:microsoft.com/office/officeart/2005/8/layout/vList5"/>
    <dgm:cxn modelId="{7E138794-41A7-4834-B615-704F8512E8A2}" type="presParOf" srcId="{DED0D400-0DEF-42BC-8F56-84D20AA4F6D2}" destId="{ACC50525-32A2-4DAB-B912-1ACF6A484089}" srcOrd="0" destOrd="0" presId="urn:microsoft.com/office/officeart/2005/8/layout/vList5"/>
    <dgm:cxn modelId="{9A4DBA16-55DE-4E6E-8EBC-0E4167A77825}" type="presParOf" srcId="{DED0D400-0DEF-42BC-8F56-84D20AA4F6D2}" destId="{3A3F6687-350F-4C1A-839B-6E4C0B0D46C3}" srcOrd="1" destOrd="0" presId="urn:microsoft.com/office/officeart/2005/8/layout/vList5"/>
    <dgm:cxn modelId="{9B5E959D-9CFA-41BD-A1B8-26FE54999812}" type="presParOf" srcId="{55C5B8B8-206A-4389-8D68-31A2E765BAFF}" destId="{C47E510F-444D-45B8-8640-72AA4DF8ABFC}" srcOrd="1" destOrd="0" presId="urn:microsoft.com/office/officeart/2005/8/layout/vList5"/>
    <dgm:cxn modelId="{32FC7B86-318B-4239-896D-BF5D5CA22799}" type="presParOf" srcId="{55C5B8B8-206A-4389-8D68-31A2E765BAFF}" destId="{C5B9DAC7-479D-4C47-942D-86CF64A93780}" srcOrd="2" destOrd="0" presId="urn:microsoft.com/office/officeart/2005/8/layout/vList5"/>
    <dgm:cxn modelId="{126C502B-1A45-4C70-86AA-118907E1692F}" type="presParOf" srcId="{C5B9DAC7-479D-4C47-942D-86CF64A93780}" destId="{34B26768-41AF-4A9C-8470-74A5F22E932B}" srcOrd="0" destOrd="0" presId="urn:microsoft.com/office/officeart/2005/8/layout/vList5"/>
    <dgm:cxn modelId="{ECB9D289-E2FF-48CC-82E2-4DEBF3EA8D32}" type="presParOf" srcId="{C5B9DAC7-479D-4C47-942D-86CF64A93780}" destId="{D63663DB-BF18-4151-B614-436F50753213}" srcOrd="1" destOrd="0" presId="urn:microsoft.com/office/officeart/2005/8/layout/vList5"/>
    <dgm:cxn modelId="{1A1CA14C-09C5-45C8-A2FA-4C80D19ADA8E}" type="presParOf" srcId="{55C5B8B8-206A-4389-8D68-31A2E765BAFF}" destId="{937F8E72-314C-45F4-941B-108B0C282BFC}" srcOrd="3" destOrd="0" presId="urn:microsoft.com/office/officeart/2005/8/layout/vList5"/>
    <dgm:cxn modelId="{D7DC182F-F521-4915-A450-A34B45AB5B60}" type="presParOf" srcId="{55C5B8B8-206A-4389-8D68-31A2E765BAFF}" destId="{B1C81A5C-490E-4ADB-925A-4633DC4C2E35}" srcOrd="4" destOrd="0" presId="urn:microsoft.com/office/officeart/2005/8/layout/vList5"/>
    <dgm:cxn modelId="{1F47DCEC-0E11-40F5-9B04-C2603FEE0150}" type="presParOf" srcId="{B1C81A5C-490E-4ADB-925A-4633DC4C2E35}" destId="{193F9ED8-2DFB-4AE1-B812-7DBE0ECD2A99}" srcOrd="0" destOrd="0" presId="urn:microsoft.com/office/officeart/2005/8/layout/vList5"/>
    <dgm:cxn modelId="{24496971-D0A7-40A0-B521-89441EAECD35}" type="presParOf" srcId="{B1C81A5C-490E-4ADB-925A-4633DC4C2E35}" destId="{7E76E6BF-356F-4808-8F68-F085489B83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F6687-350F-4C1A-839B-6E4C0B0D46C3}">
      <dsp:nvSpPr>
        <dsp:cNvPr id="0" name=""/>
        <dsp:cNvSpPr/>
      </dsp:nvSpPr>
      <dsp:spPr>
        <a:xfrm rot="5400000">
          <a:off x="6583746" y="-2654268"/>
          <a:ext cx="1133722"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Development of SWIM infrastructure to support the sharing of data between internal systems and airspace users</a:t>
          </a:r>
          <a:endParaRPr lang="en-US" sz="1600" kern="1200" dirty="0"/>
        </a:p>
        <a:p>
          <a:pPr marL="171450" lvl="1" indent="-171450" algn="l" defTabSz="711200">
            <a:lnSpc>
              <a:spcPct val="90000"/>
            </a:lnSpc>
            <a:spcBef>
              <a:spcPct val="0"/>
            </a:spcBef>
            <a:spcAft>
              <a:spcPct val="15000"/>
            </a:spcAft>
            <a:buChar char="•"/>
          </a:pPr>
          <a:r>
            <a:rPr lang="en-CA" sz="1600" kern="1200"/>
            <a:t>Use of standardized message exchange models (FIXM,AIXM,WXXM) to support interoperability</a:t>
          </a:r>
          <a:endParaRPr lang="en-US" sz="1600" kern="1200"/>
        </a:p>
      </dsp:txBody>
      <dsp:txXfrm rot="-5400000">
        <a:off x="3785615" y="199207"/>
        <a:ext cx="6674640" cy="1023034"/>
      </dsp:txXfrm>
    </dsp:sp>
    <dsp:sp modelId="{ACC50525-32A2-4DAB-B912-1ACF6A484089}">
      <dsp:nvSpPr>
        <dsp:cNvPr id="0" name=""/>
        <dsp:cNvSpPr/>
      </dsp:nvSpPr>
      <dsp:spPr>
        <a:xfrm>
          <a:off x="0" y="2147"/>
          <a:ext cx="3785616" cy="14171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CA" sz="4000" kern="1200"/>
            <a:t>Data Exchange</a:t>
          </a:r>
          <a:endParaRPr lang="en-US" sz="4000" kern="1200"/>
        </a:p>
      </dsp:txBody>
      <dsp:txXfrm>
        <a:off x="69180" y="71327"/>
        <a:ext cx="3647256" cy="1278793"/>
      </dsp:txXfrm>
    </dsp:sp>
    <dsp:sp modelId="{D63663DB-BF18-4151-B614-436F50753213}">
      <dsp:nvSpPr>
        <dsp:cNvPr id="0" name=""/>
        <dsp:cNvSpPr/>
      </dsp:nvSpPr>
      <dsp:spPr>
        <a:xfrm rot="5400000">
          <a:off x="6583746" y="-1166257"/>
          <a:ext cx="1133722"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Performance based navigation to deliver flow efficiency within the airspace structure</a:t>
          </a:r>
          <a:endParaRPr lang="en-US" sz="1600" kern="1200" dirty="0"/>
        </a:p>
        <a:p>
          <a:pPr marL="171450" lvl="1" indent="-171450" algn="l" defTabSz="711200">
            <a:lnSpc>
              <a:spcPct val="90000"/>
            </a:lnSpc>
            <a:spcBef>
              <a:spcPct val="0"/>
            </a:spcBef>
            <a:spcAft>
              <a:spcPct val="15000"/>
            </a:spcAft>
            <a:buChar char="•"/>
          </a:pPr>
          <a:r>
            <a:rPr lang="en-CA" sz="1600" kern="1200" dirty="0"/>
            <a:t>CPDLC/ADS-C</a:t>
          </a:r>
          <a:endParaRPr lang="en-US" sz="1600" kern="1200" dirty="0"/>
        </a:p>
      </dsp:txBody>
      <dsp:txXfrm rot="-5400000">
        <a:off x="3785615" y="1687218"/>
        <a:ext cx="6674640" cy="1023034"/>
      </dsp:txXfrm>
    </dsp:sp>
    <dsp:sp modelId="{34B26768-41AF-4A9C-8470-74A5F22E932B}">
      <dsp:nvSpPr>
        <dsp:cNvPr id="0" name=""/>
        <dsp:cNvSpPr/>
      </dsp:nvSpPr>
      <dsp:spPr>
        <a:xfrm>
          <a:off x="0" y="1490157"/>
          <a:ext cx="3785616" cy="14171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Equipage</a:t>
          </a:r>
        </a:p>
      </dsp:txBody>
      <dsp:txXfrm>
        <a:off x="69180" y="1559337"/>
        <a:ext cx="3647256" cy="1278793"/>
      </dsp:txXfrm>
    </dsp:sp>
    <dsp:sp modelId="{7E76E6BF-356F-4808-8F68-F085489B83D1}">
      <dsp:nvSpPr>
        <dsp:cNvPr id="0" name=""/>
        <dsp:cNvSpPr/>
      </dsp:nvSpPr>
      <dsp:spPr>
        <a:xfrm rot="5400000">
          <a:off x="6583746" y="321753"/>
          <a:ext cx="1133722"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Increasing predictability through time based management and continuous constraint feedback</a:t>
          </a:r>
          <a:endParaRPr lang="en-US" sz="1600" kern="1200" dirty="0"/>
        </a:p>
      </dsp:txBody>
      <dsp:txXfrm rot="-5400000">
        <a:off x="3785615" y="3175228"/>
        <a:ext cx="6674640" cy="1023034"/>
      </dsp:txXfrm>
    </dsp:sp>
    <dsp:sp modelId="{193F9ED8-2DFB-4AE1-B812-7DBE0ECD2A99}">
      <dsp:nvSpPr>
        <dsp:cNvPr id="0" name=""/>
        <dsp:cNvSpPr/>
      </dsp:nvSpPr>
      <dsp:spPr>
        <a:xfrm>
          <a:off x="0" y="2978168"/>
          <a:ext cx="3785616" cy="14171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Time Based Management</a:t>
          </a:r>
        </a:p>
      </dsp:txBody>
      <dsp:txXfrm>
        <a:off x="69180" y="3047348"/>
        <a:ext cx="3647256" cy="12787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1BF7D-9125-874E-AC9F-30713C78620B}" type="datetimeFigureOut">
              <a:rPr lang="en-US" smtClean="0"/>
              <a:t>5/28/2024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C3ABB-A525-A84E-805F-8307418106DA}" type="slidenum">
              <a:rPr lang="en-US" smtClean="0"/>
              <a:t>‹#›</a:t>
            </a:fld>
            <a:endParaRPr lang="en-US"/>
          </a:p>
        </p:txBody>
      </p:sp>
    </p:spTree>
    <p:extLst>
      <p:ext uri="{BB962C8B-B14F-4D97-AF65-F5344CB8AC3E}">
        <p14:creationId xmlns:p14="http://schemas.microsoft.com/office/powerpoint/2010/main" val="331086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704B8-2EC7-AD4A-BDF9-9994FAA2B4B9}" type="datetimeFigureOut">
              <a:rPr lang="en-US" smtClean="0"/>
              <a:t>5/28/2024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C216E-6311-944E-B82F-A7FDF36F6645}" type="slidenum">
              <a:rPr lang="en-US" smtClean="0"/>
              <a:t>‹#›</a:t>
            </a:fld>
            <a:endParaRPr lang="en-US"/>
          </a:p>
        </p:txBody>
      </p:sp>
    </p:spTree>
    <p:extLst>
      <p:ext uri="{BB962C8B-B14F-4D97-AF65-F5344CB8AC3E}">
        <p14:creationId xmlns:p14="http://schemas.microsoft.com/office/powerpoint/2010/main" val="2174609338"/>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b="1"/>
              <a:t>Pre-flight: </a:t>
            </a:r>
            <a:r>
              <a:rPr lang="en-CA"/>
              <a:t>The pilot files a flight plan or flight itinerary with an air traffic control unit, a flight service station or a community aerodrome radio station. </a:t>
            </a:r>
          </a:p>
          <a:p>
            <a:endParaRPr lang="en-CA"/>
          </a:p>
          <a:p>
            <a:r>
              <a:rPr lang="en-CA" b="1"/>
              <a:t>Takeoff: </a:t>
            </a:r>
            <a:r>
              <a:rPr lang="en-CA"/>
              <a:t>Once pre-flight checks are done, the pilot contacts the air traffic controllers in the tower for clearance to taxi and then take off. The controllers also provide instructions and information to help ensure a safe flight.</a:t>
            </a:r>
          </a:p>
          <a:p>
            <a:endParaRPr lang="en-CA"/>
          </a:p>
          <a:p>
            <a:r>
              <a:rPr lang="en-CA" b="1"/>
              <a:t>Enroute: </a:t>
            </a:r>
            <a:r>
              <a:rPr lang="en-CA"/>
              <a:t>As the aircraft crosses the country, air traffic controllers “hand off” the flight between flight information regions and give pilots updated weather information as well as directions to help them maintain safe distance from other aircraft.</a:t>
            </a:r>
          </a:p>
          <a:p>
            <a:endParaRPr lang="en-CA"/>
          </a:p>
          <a:p>
            <a:r>
              <a:rPr lang="en-CA" b="1"/>
              <a:t>Approach: </a:t>
            </a:r>
            <a:r>
              <a:rPr lang="en-CA"/>
              <a:t>Air traffic controllers at the area control centre merge the descending aircraft into a single-file line with other aircraft approaching the airport. Controllers give instructions to pilots on heading, speed and altitude.</a:t>
            </a:r>
          </a:p>
          <a:p>
            <a:endParaRPr lang="en-CA"/>
          </a:p>
          <a:p>
            <a:r>
              <a:rPr lang="en-CA" b="1"/>
              <a:t>Landing: </a:t>
            </a:r>
            <a:r>
              <a:rPr lang="en-CA"/>
              <a:t>Air traffic controllers in the tower give the pilot clearance to land and guidance on final approach. After the plane lands, they direct pilots to an exit taxiway and terminal gate. </a:t>
            </a:r>
          </a:p>
          <a:p>
            <a:endParaRPr lang="en-CA"/>
          </a:p>
          <a:p>
            <a:endParaRPr lang="en-CA"/>
          </a:p>
          <a:p>
            <a:endParaRPr lang="en-CA"/>
          </a:p>
        </p:txBody>
      </p:sp>
      <p:sp>
        <p:nvSpPr>
          <p:cNvPr id="4" name="Slide Number Placeholder 3"/>
          <p:cNvSpPr>
            <a:spLocks noGrp="1"/>
          </p:cNvSpPr>
          <p:nvPr>
            <p:ph type="sldNum" sz="quarter" idx="5"/>
          </p:nvPr>
        </p:nvSpPr>
        <p:spPr/>
        <p:txBody>
          <a:bodyPr/>
          <a:lstStyle/>
          <a:p>
            <a:fld id="{26DC216E-6311-944E-B82F-A7FDF36F6645}" type="slidenum">
              <a:rPr lang="en-US" smtClean="0"/>
              <a:t>4</a:t>
            </a:fld>
            <a:endParaRPr lang="en-US"/>
          </a:p>
        </p:txBody>
      </p:sp>
    </p:spTree>
    <p:extLst>
      <p:ext uri="{BB962C8B-B14F-4D97-AF65-F5344CB8AC3E}">
        <p14:creationId xmlns:p14="http://schemas.microsoft.com/office/powerpoint/2010/main" val="402543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200" b="0" i="0" u="none" strike="noStrike">
                <a:solidFill>
                  <a:srgbClr val="00B050"/>
                </a:solidFill>
                <a:effectLst/>
                <a:latin typeface="Arial" panose="020B0604020202020204" pitchFamily="34" charset="0"/>
              </a:rPr>
              <a:t>Currently, an aircraft can be subject to several tactical interventions by ATS during its flight. This can include several altitude changes, speed instructions, holding patterns, etc.</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B050"/>
                </a:solidFill>
                <a:effectLst/>
                <a:latin typeface="Arial" panose="020B0604020202020204" pitchFamily="34" charset="0"/>
              </a:rPr>
              <a:t>These interventions are done with the limited information available and are generally based on the conditions within a controller’s specific airspace. </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B050"/>
                </a:solidFill>
                <a:effectLst/>
                <a:latin typeface="Arial" panose="020B0604020202020204" pitchFamily="34" charset="0"/>
              </a:rPr>
              <a:t>Interventions can have unintended impacts on sectors down the road.</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B050"/>
                </a:solidFill>
                <a:effectLst/>
                <a:latin typeface="Arial" panose="020B0604020202020204" pitchFamily="34" charset="0"/>
              </a:rPr>
              <a:t>TBO brings the entire route of flight, in 4 dimensions, to light.</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Technically speaking: TBO considers the trajectory of an aircraft during all phases of flight and strategically manages its interaction with other trajectories or constraints to achieve the optimum outcome, with minimal deviation from the original request.</a:t>
            </a:r>
            <a:r>
              <a:rPr lang="en-CA"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This means that the aircraft will know its exact flight from end-to-end before it departs, including time of arrival. And all players in the process will work together to manage that trajectory. This will enable that increased predictability that customers are looking for, with potential environmental benefits too.</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B050"/>
                </a:solidFill>
                <a:effectLst/>
                <a:latin typeface="Arial" panose="020B0604020202020204" pitchFamily="34" charset="0"/>
              </a:rPr>
              <a:t>TBO allows flight data to be shared with all FIRs and with all impacted stakeholders. </a:t>
            </a:r>
            <a:r>
              <a:rPr lang="en-US" sz="1200" b="0" i="0" u="none" strike="noStrike">
                <a:solidFill>
                  <a:srgbClr val="000000"/>
                </a:solidFill>
                <a:effectLst/>
                <a:latin typeface="Arial" panose="020B0604020202020204" pitchFamily="34" charset="0"/>
              </a:rPr>
              <a:t>Any interventions that are still required in-flight can be done with a full view of entire flight trajectory.</a:t>
            </a:r>
            <a:r>
              <a:rPr lang="en-CA"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This also means that we will be heavily reliant on technology to enhance communications and data exchange between airline, airport and ATS through all phases of flight. And so, there is a lot of work to do in this area to get there.</a:t>
            </a:r>
            <a:r>
              <a:rPr lang="en-CA"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This is an imperative and is mandated by ICAO as part of the Aviation System Block Upgrades (ASBUs). In Europe, the SESAR Joint Undertaking has progressed TBO for more than 10 years and the FAA NextGen office is advancing its TBO strategy at pace.  </a:t>
            </a:r>
            <a:r>
              <a:rPr lang="en-US" sz="1200" b="0" i="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200" b="0" i="0" u="none" strike="noStrike">
                <a:solidFill>
                  <a:srgbClr val="000000"/>
                </a:solidFill>
                <a:effectLst/>
                <a:latin typeface="Arial" panose="020B0604020202020204" pitchFamily="34" charset="0"/>
              </a:rPr>
              <a:t>IATA and our airline customers are fully supportive of TBO and they are collaborating with us in these early design stages.  </a:t>
            </a:r>
            <a:r>
              <a:rPr lang="en-CA" sz="1200" b="0" i="0">
                <a:solidFill>
                  <a:srgbClr val="444444"/>
                </a:solidFill>
                <a:effectLst/>
                <a:latin typeface="Arial" panose="020B0604020202020204" pitchFamily="34" charset="0"/>
              </a:rPr>
              <a:t>​</a:t>
            </a:r>
          </a:p>
          <a:p>
            <a:endParaRPr lang="en-CA"/>
          </a:p>
          <a:p>
            <a:r>
              <a:rPr lang="en-CA" b="1"/>
              <a:t>Video: </a:t>
            </a:r>
            <a:r>
              <a:rPr lang="en-CA"/>
              <a:t>https://vimeo.com/640504201</a:t>
            </a:r>
          </a:p>
          <a:p>
            <a:r>
              <a:rPr lang="en-CA" b="1"/>
              <a:t>Embed: </a:t>
            </a:r>
            <a:r>
              <a:rPr lang="en-CA"/>
              <a:t>&lt;</a:t>
            </a:r>
            <a:r>
              <a:rPr lang="en-CA" err="1"/>
              <a:t>iframe</a:t>
            </a:r>
            <a:r>
              <a:rPr lang="en-CA"/>
              <a:t> </a:t>
            </a:r>
            <a:r>
              <a:rPr lang="en-CA" err="1"/>
              <a:t>src</a:t>
            </a:r>
            <a:r>
              <a:rPr lang="en-CA"/>
              <a:t>="https://player.vimeo.com/video/640504201?h=1289502862&amp;title=0&amp;byline=0&amp;portrait=0" width="640" height="360" frameborder="0" allow="autoplay; </a:t>
            </a:r>
            <a:r>
              <a:rPr lang="en-CA" err="1"/>
              <a:t>fullscreen</a:t>
            </a:r>
            <a:r>
              <a:rPr lang="en-CA"/>
              <a:t>; picture-in-picture" </a:t>
            </a:r>
            <a:r>
              <a:rPr lang="en-CA" err="1"/>
              <a:t>allowfullscreen</a:t>
            </a:r>
            <a:r>
              <a:rPr lang="en-CA"/>
              <a:t>&gt;&lt;/</a:t>
            </a:r>
            <a:r>
              <a:rPr lang="en-CA" err="1"/>
              <a:t>iframe</a:t>
            </a:r>
            <a:r>
              <a:rPr lang="en-CA"/>
              <a:t>&gt;</a:t>
            </a:r>
          </a:p>
          <a:p>
            <a:r>
              <a:rPr lang="en-CA"/>
              <a:t>&lt;p&gt;&lt;a </a:t>
            </a:r>
            <a:r>
              <a:rPr lang="en-CA" err="1"/>
              <a:t>href</a:t>
            </a:r>
            <a:r>
              <a:rPr lang="en-CA"/>
              <a:t>="https://vimeo.com/640504201"&gt;Trajectory-Based Operations&lt;/a&gt; from &lt;a </a:t>
            </a:r>
            <a:r>
              <a:rPr lang="en-CA" err="1"/>
              <a:t>href</a:t>
            </a:r>
            <a:r>
              <a:rPr lang="en-CA"/>
              <a:t>="https://vimeo.com/</a:t>
            </a:r>
            <a:r>
              <a:rPr lang="en-CA" err="1"/>
              <a:t>navcanada</a:t>
            </a:r>
            <a:r>
              <a:rPr lang="en-CA"/>
              <a:t>"&gt;NAV CANADA&lt;/a&gt; on &lt;a </a:t>
            </a:r>
            <a:r>
              <a:rPr lang="en-CA" err="1"/>
              <a:t>href</a:t>
            </a:r>
            <a:r>
              <a:rPr lang="en-CA"/>
              <a:t>="https://vimeo.com"&gt;Vimeo&lt;/a&gt;.&lt;/p&gt;</a:t>
            </a:r>
          </a:p>
          <a:p>
            <a:endParaRPr lang="en-CA"/>
          </a:p>
        </p:txBody>
      </p:sp>
      <p:sp>
        <p:nvSpPr>
          <p:cNvPr id="4" name="Slide Number Placeholder 3"/>
          <p:cNvSpPr>
            <a:spLocks noGrp="1"/>
          </p:cNvSpPr>
          <p:nvPr>
            <p:ph type="sldNum" sz="quarter" idx="5"/>
          </p:nvPr>
        </p:nvSpPr>
        <p:spPr/>
        <p:txBody>
          <a:bodyPr/>
          <a:lstStyle/>
          <a:p>
            <a:fld id="{26DC216E-6311-944E-B82F-A7FDF36F6645}" type="slidenum">
              <a:rPr lang="en-US" smtClean="0"/>
              <a:t>5</a:t>
            </a:fld>
            <a:endParaRPr lang="en-US"/>
          </a:p>
        </p:txBody>
      </p:sp>
    </p:spTree>
    <p:extLst>
      <p:ext uri="{BB962C8B-B14F-4D97-AF65-F5344CB8AC3E}">
        <p14:creationId xmlns:p14="http://schemas.microsoft.com/office/powerpoint/2010/main" val="633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FAA is our largest partner and need to be in sync</a:t>
            </a:r>
          </a:p>
          <a:p>
            <a:r>
              <a:rPr lang="en-CA" dirty="0"/>
              <a:t>	- TBFM use cases</a:t>
            </a:r>
          </a:p>
          <a:p>
            <a:r>
              <a:rPr lang="en-CA" dirty="0"/>
              <a:t>	- cross border time management. Require both systems to be onboard to deliver customer and </a:t>
            </a:r>
            <a:r>
              <a:rPr lang="en-CA" dirty="0" err="1"/>
              <a:t>enviromental</a:t>
            </a:r>
            <a:r>
              <a:rPr lang="en-CA" dirty="0"/>
              <a:t> benefits</a:t>
            </a:r>
          </a:p>
          <a:p>
            <a:r>
              <a:rPr lang="en-CA" dirty="0"/>
              <a:t>	- Basic examples that we approached contacts with:</a:t>
            </a:r>
          </a:p>
          <a:p>
            <a:r>
              <a:rPr lang="en-CA" dirty="0"/>
              <a:t>		- SEATAC arrivals</a:t>
            </a:r>
          </a:p>
          <a:p>
            <a:r>
              <a:rPr lang="en-CA" dirty="0"/>
              <a:t>		- Automated call for release for near border departures</a:t>
            </a:r>
          </a:p>
          <a:p>
            <a:r>
              <a:rPr lang="en-CA" dirty="0"/>
              <a:t>		- YYZ/YUL arrivals </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26DC216E-6311-944E-B82F-A7FDF36F6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572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file://localhost/Volumes/GGClients/Nav%20Canada/17297%20-%20NAV%20Canada%20Corporate%20Narrative%20/Design/%20Corporate%20Narrative%20SLIDE%20DECK/Links/_LUT6948_WIDE.jpg" TargetMode="External"/><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7DBB8677-E6C0-C6D1-C314-1350377DF916}"/>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81" name="Freeform 80">
              <a:extLst>
                <a:ext uri="{FF2B5EF4-FFF2-40B4-BE49-F238E27FC236}">
                  <a16:creationId xmlns:a16="http://schemas.microsoft.com/office/drawing/2014/main" id="{C91E7974-0F1B-97D6-6DA9-7ACC0B1F0F28}"/>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710A4A35-9157-CAC6-E8E0-AE6F9C781DC2}"/>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4" name="Picture 3" descr="A close-up of a bicycle wheel&#10;&#10;Description automatically generated with low confidence">
            <a:extLst>
              <a:ext uri="{FF2B5EF4-FFF2-40B4-BE49-F238E27FC236}">
                <a16:creationId xmlns:a16="http://schemas.microsoft.com/office/drawing/2014/main" id="{A2863C29-3622-EF56-E905-214153A9D32E}"/>
              </a:ext>
            </a:extLst>
          </p:cNvPr>
          <p:cNvPicPr>
            <a:picLocks noChangeAspect="1"/>
          </p:cNvPicPr>
          <p:nvPr userDrawn="1"/>
        </p:nvPicPr>
        <p:blipFill rotWithShape="1">
          <a:blip r:embed="rId2"/>
          <a:srcRect l="19809" t="3212" b="7339"/>
          <a:stretch/>
        </p:blipFill>
        <p:spPr>
          <a:xfrm>
            <a:off x="5559585" y="0"/>
            <a:ext cx="6632415" cy="4886025"/>
          </a:xfrm>
          <a:custGeom>
            <a:avLst/>
            <a:gdLst>
              <a:gd name="connsiteX0" fmla="*/ 0 w 6632415"/>
              <a:gd name="connsiteY0" fmla="*/ 0 h 4886025"/>
              <a:gd name="connsiteX1" fmla="*/ 6632415 w 6632415"/>
              <a:gd name="connsiteY1" fmla="*/ 0 h 4886025"/>
              <a:gd name="connsiteX2" fmla="*/ 3731168 w 6632415"/>
              <a:gd name="connsiteY2" fmla="*/ 9 h 4886025"/>
              <a:gd name="connsiteX3" fmla="*/ 3766970 w 6632415"/>
              <a:gd name="connsiteY3" fmla="*/ 61206 h 4886025"/>
              <a:gd name="connsiteX4" fmla="*/ 3949673 w 6632415"/>
              <a:gd name="connsiteY4" fmla="*/ 184788 h 4886025"/>
              <a:gd name="connsiteX5" fmla="*/ 4638321 w 6632415"/>
              <a:gd name="connsiteY5" fmla="*/ 184788 h 4886025"/>
              <a:gd name="connsiteX6" fmla="*/ 6632415 w 6632415"/>
              <a:gd name="connsiteY6" fmla="*/ 184788 h 4886025"/>
              <a:gd name="connsiteX7" fmla="*/ 6632415 w 6632415"/>
              <a:gd name="connsiteY7" fmla="*/ 4886025 h 4886025"/>
              <a:gd name="connsiteX8" fmla="*/ 3591605 w 6632415"/>
              <a:gd name="connsiteY8" fmla="*/ 4249630 h 4886025"/>
              <a:gd name="connsiteX9" fmla="*/ 403211 w 6632415"/>
              <a:gd name="connsiteY9" fmla="*/ 165337 h 4886025"/>
              <a:gd name="connsiteX10" fmla="*/ 396611 w 6632415"/>
              <a:gd name="connsiteY10" fmla="*/ 159946 h 4886025"/>
              <a:gd name="connsiteX11" fmla="*/ 391910 w 6632415"/>
              <a:gd name="connsiteY11" fmla="*/ 153929 h 4886025"/>
              <a:gd name="connsiteX12" fmla="*/ 318820 w 6632415"/>
              <a:gd name="connsiteY12" fmla="*/ 96407 h 4886025"/>
              <a:gd name="connsiteX13" fmla="*/ 0 w 6632415"/>
              <a:gd name="connsiteY13" fmla="*/ 0 h 48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2415" h="4886025">
                <a:moveTo>
                  <a:pt x="0" y="0"/>
                </a:moveTo>
                <a:lnTo>
                  <a:pt x="6632415" y="0"/>
                </a:lnTo>
                <a:lnTo>
                  <a:pt x="3731168" y="9"/>
                </a:lnTo>
                <a:lnTo>
                  <a:pt x="3766970" y="61206"/>
                </a:lnTo>
                <a:cubicBezTo>
                  <a:pt x="3822239" y="140405"/>
                  <a:pt x="3884213" y="184788"/>
                  <a:pt x="3949673" y="184788"/>
                </a:cubicBezTo>
                <a:lnTo>
                  <a:pt x="4638321" y="184788"/>
                </a:lnTo>
                <a:lnTo>
                  <a:pt x="6632415" y="184788"/>
                </a:lnTo>
                <a:lnTo>
                  <a:pt x="6632415" y="4886025"/>
                </a:lnTo>
                <a:lnTo>
                  <a:pt x="3591605" y="4249630"/>
                </a:lnTo>
                <a:lnTo>
                  <a:pt x="403211" y="165337"/>
                </a:lnTo>
                <a:lnTo>
                  <a:pt x="396611" y="159946"/>
                </a:lnTo>
                <a:lnTo>
                  <a:pt x="391910" y="153929"/>
                </a:lnTo>
                <a:lnTo>
                  <a:pt x="318820" y="96407"/>
                </a:lnTo>
                <a:cubicBezTo>
                  <a:pt x="227811" y="35540"/>
                  <a:pt x="118099" y="0"/>
                  <a:pt x="0" y="0"/>
                </a:cubicBezTo>
                <a:close/>
              </a:path>
            </a:pathLst>
          </a:custGeom>
          <a:effectLst/>
        </p:spPr>
      </p:pic>
      <p:sp>
        <p:nvSpPr>
          <p:cNvPr id="84" name="Freeform 83">
            <a:extLst>
              <a:ext uri="{FF2B5EF4-FFF2-40B4-BE49-F238E27FC236}">
                <a16:creationId xmlns:a16="http://schemas.microsoft.com/office/drawing/2014/main" id="{F249D473-4D19-7BC1-788F-AF54D62A75CA}"/>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25359" y="5814274"/>
            <a:ext cx="3008703" cy="732276"/>
          </a:xfrm>
          <a:prstGeom prst="rect">
            <a:avLst/>
          </a:prstGeom>
        </p:spPr>
      </p:pic>
      <p:sp>
        <p:nvSpPr>
          <p:cNvPr id="11" name="TextBox 10">
            <a:extLst>
              <a:ext uri="{FF2B5EF4-FFF2-40B4-BE49-F238E27FC236}">
                <a16:creationId xmlns:a16="http://schemas.microsoft.com/office/drawing/2014/main" id="{A9147F98-7BD8-1C53-0B42-C94ED5C9B7DD}"/>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 Default</a:t>
            </a:r>
          </a:p>
        </p:txBody>
      </p:sp>
    </p:spTree>
    <p:extLst>
      <p:ext uri="{BB962C8B-B14F-4D97-AF65-F5344CB8AC3E}">
        <p14:creationId xmlns:p14="http://schemas.microsoft.com/office/powerpoint/2010/main" val="1971301523"/>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mary Divider Slide - Whit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05C117E-780D-BAD4-E053-DD9BC922700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7"/>
            <a:ext cx="5065453" cy="790801"/>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28324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Numbered, no image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1" name="Text Placeholder 10">
            <a:extLst>
              <a:ext uri="{FF2B5EF4-FFF2-40B4-BE49-F238E27FC236}">
                <a16:creationId xmlns:a16="http://schemas.microsoft.com/office/drawing/2014/main" id="{8B53A9E5-419E-3566-B65E-FE6078BB79B5}"/>
              </a:ext>
            </a:extLst>
          </p:cNvPr>
          <p:cNvSpPr>
            <a:spLocks noGrp="1"/>
          </p:cNvSpPr>
          <p:nvPr>
            <p:ph type="body" sz="quarter" idx="13" hasCustomPrompt="1"/>
          </p:nvPr>
        </p:nvSpPr>
        <p:spPr>
          <a:xfrm>
            <a:off x="595200" y="1660799"/>
            <a:ext cx="5065453"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79784658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Divider Slide - Blue Numbered">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E188621-5354-B8A6-E182-28E71423670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EA9645BD-E301-8C00-E199-4BC05A762E0D}"/>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8"/>
            <a:ext cx="5065453" cy="790802"/>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78471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10">
            <a:extLst>
              <a:ext uri="{FF2B5EF4-FFF2-40B4-BE49-F238E27FC236}">
                <a16:creationId xmlns:a16="http://schemas.microsoft.com/office/drawing/2014/main" id="{FCF247C8-9B40-5AB9-C575-49986524B8DB}"/>
              </a:ext>
            </a:extLst>
          </p:cNvPr>
          <p:cNvSpPr>
            <a:spLocks noGrp="1"/>
          </p:cNvSpPr>
          <p:nvPr>
            <p:ph type="body" sz="quarter" idx="13" hasCustomPrompt="1"/>
          </p:nvPr>
        </p:nvSpPr>
        <p:spPr>
          <a:xfrm>
            <a:off x="595200" y="1660799"/>
            <a:ext cx="5065453"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306124654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Divider Slide - Blu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FEF9FD1-F062-CBDC-38B2-B5501637B4B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3BEE3C79-25D3-DA38-C035-421B079D5F4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27495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Blue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851069090"/>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Numbered">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71ACA14-46C3-AC6A-A2EE-6A16B2D5011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7" name="Picture Placeholder 6">
            <a:extLst>
              <a:ext uri="{FF2B5EF4-FFF2-40B4-BE49-F238E27FC236}">
                <a16:creationId xmlns:a16="http://schemas.microsoft.com/office/drawing/2014/main" id="{F44EC699-ACCB-9C3D-9186-871611DAEE19}"/>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06"/>
            <a:ext cx="3049699" cy="790894"/>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206683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2" name="Text Placeholder 10">
            <a:extLst>
              <a:ext uri="{FF2B5EF4-FFF2-40B4-BE49-F238E27FC236}">
                <a16:creationId xmlns:a16="http://schemas.microsoft.com/office/drawing/2014/main" id="{A93B2E85-7364-5979-C08F-69030A425C9C}"/>
              </a:ext>
            </a:extLst>
          </p:cNvPr>
          <p:cNvSpPr>
            <a:spLocks noGrp="1"/>
          </p:cNvSpPr>
          <p:nvPr>
            <p:ph type="body" sz="quarter" idx="13" hasCustomPrompt="1"/>
          </p:nvPr>
        </p:nvSpPr>
        <p:spPr>
          <a:xfrm>
            <a:off x="595200" y="1660799"/>
            <a:ext cx="3049699"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215735761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88DF4BB-B280-6C2D-678A-05C26C133ED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4" name="Picture Placeholder 3">
            <a:extLst>
              <a:ext uri="{FF2B5EF4-FFF2-40B4-BE49-F238E27FC236}">
                <a16:creationId xmlns:a16="http://schemas.microsoft.com/office/drawing/2014/main" id="{F412A91D-7360-A38F-B191-9DC2D4471B80}"/>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57471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611332958"/>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Divider Slide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73AEDA-7E4A-23E7-3D27-02F79BF1717C}"/>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076B8339-2458-8CD2-C1D0-C57D7CE58A9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Rectangle 9">
              <a:extLst>
                <a:ext uri="{FF2B5EF4-FFF2-40B4-BE49-F238E27FC236}">
                  <a16:creationId xmlns:a16="http://schemas.microsoft.com/office/drawing/2014/main" id="{F2A789F5-60A1-ABFE-D0C4-DC46FE4C9F80}"/>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26B8961-65ED-F6E0-33CE-FE12723F9B8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13" name="Arc 12">
            <a:extLst>
              <a:ext uri="{FF2B5EF4-FFF2-40B4-BE49-F238E27FC236}">
                <a16:creationId xmlns:a16="http://schemas.microsoft.com/office/drawing/2014/main" id="{85153305-4401-9959-D6F7-D1A73DB5AF6A}"/>
              </a:ext>
            </a:extLst>
          </p:cNvPr>
          <p:cNvSpPr/>
          <p:nvPr userDrawn="1"/>
        </p:nvSpPr>
        <p:spPr>
          <a:xfrm>
            <a:off x="-350600" y="3590015"/>
            <a:ext cx="6075557" cy="6075557"/>
          </a:xfrm>
          <a:prstGeom prst="arc">
            <a:avLst>
              <a:gd name="adj1" fmla="val 12460752"/>
              <a:gd name="adj2" fmla="val 271698"/>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2" y="4137130"/>
            <a:ext cx="4958971" cy="1715030"/>
          </a:xfrm>
        </p:spPr>
        <p:txBody>
          <a:bodyPr anchor="t">
            <a:noAutofit/>
          </a:bodyPr>
          <a:lstStyle>
            <a:lvl1pPr marL="0" indent="0">
              <a:spcBef>
                <a:spcPts val="0"/>
              </a:spcBef>
              <a:buFontTx/>
              <a:buNone/>
              <a:defRPr sz="20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2" y="1365536"/>
            <a:ext cx="4958971" cy="2648248"/>
          </a:xfrm>
        </p:spPr>
        <p:txBody>
          <a:bodyPr anchor="b">
            <a:noAutofit/>
          </a:bodyPr>
          <a:lstStyle>
            <a:lvl1pPr>
              <a:defRPr sz="4800"/>
            </a:lvl1pPr>
          </a:lstStyle>
          <a:p>
            <a:r>
              <a:rPr lang="en-US"/>
              <a:t>Add 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2" name="Freeform 21">
            <a:extLst>
              <a:ext uri="{FF2B5EF4-FFF2-40B4-BE49-F238E27FC236}">
                <a16:creationId xmlns:a16="http://schemas.microsoft.com/office/drawing/2014/main" id="{A98525A8-4DAA-CB58-3DF5-1F087D624ABB}"/>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bg2">
              <a:lumMod val="20000"/>
              <a:lumOff val="80000"/>
            </a:schemeClr>
          </a:solidFill>
          <a:ln w="35243" cap="flat">
            <a:noFill/>
            <a:prstDash val="solid"/>
            <a:miter/>
          </a:ln>
        </p:spPr>
        <p:txBody>
          <a:bodyPr rtlCol="0" anchor="ctr"/>
          <a:lstStyle/>
          <a:p>
            <a:pPr lvl="0"/>
            <a:endParaRPr lang="en-US" sz="2400"/>
          </a:p>
        </p:txBody>
      </p:sp>
      <p:sp>
        <p:nvSpPr>
          <p:cNvPr id="25" name="Picture Placeholder 24">
            <a:extLst>
              <a:ext uri="{FF2B5EF4-FFF2-40B4-BE49-F238E27FC236}">
                <a16:creationId xmlns:a16="http://schemas.microsoft.com/office/drawing/2014/main" id="{CF79ABD7-EBC3-799D-11D3-1EEFD684CE80}"/>
              </a:ext>
            </a:extLst>
          </p:cNvPr>
          <p:cNvSpPr>
            <a:spLocks noGrp="1" noChangeAspect="1"/>
          </p:cNvSpPr>
          <p:nvPr>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16" name="Group 15">
            <a:extLst>
              <a:ext uri="{FF2B5EF4-FFF2-40B4-BE49-F238E27FC236}">
                <a16:creationId xmlns:a16="http://schemas.microsoft.com/office/drawing/2014/main" id="{1BAD1C8F-310C-68F5-4017-56258C02F519}"/>
              </a:ext>
            </a:extLst>
          </p:cNvPr>
          <p:cNvGrpSpPr/>
          <p:nvPr userDrawn="1"/>
        </p:nvGrpSpPr>
        <p:grpSpPr>
          <a:xfrm>
            <a:off x="2" y="-4915"/>
            <a:ext cx="5701052" cy="5832565"/>
            <a:chOff x="1" y="-3686"/>
            <a:chExt cx="4275789" cy="4374424"/>
          </a:xfrm>
          <a:solidFill>
            <a:schemeClr val="bg2">
              <a:lumMod val="20000"/>
              <a:lumOff val="80000"/>
            </a:schemeClr>
          </a:solidFill>
        </p:grpSpPr>
        <p:sp>
          <p:nvSpPr>
            <p:cNvPr id="17" name="Freeform 16">
              <a:extLst>
                <a:ext uri="{FF2B5EF4-FFF2-40B4-BE49-F238E27FC236}">
                  <a16:creationId xmlns:a16="http://schemas.microsoft.com/office/drawing/2014/main" id="{22AD628C-162E-B6BD-B61C-28A76E66E05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19" name="Freeform 18">
              <a:extLst>
                <a:ext uri="{FF2B5EF4-FFF2-40B4-BE49-F238E27FC236}">
                  <a16:creationId xmlns:a16="http://schemas.microsoft.com/office/drawing/2014/main" id="{55EF1150-F0E9-F3FD-FA0C-70F26A070AB3}"/>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E4CAEE62-D189-2D43-7C78-F7A9F627EFF4}"/>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38E1D279-E10E-B8E1-7602-E0D65FCB1F7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674F9924-9721-8DD0-ED9B-2216F45F1AAD}"/>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26" name="Freeform 25">
              <a:extLst>
                <a:ext uri="{FF2B5EF4-FFF2-40B4-BE49-F238E27FC236}">
                  <a16:creationId xmlns:a16="http://schemas.microsoft.com/office/drawing/2014/main" id="{B517BB99-39D8-400C-598D-57483A4FBF4E}"/>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27" name="Freeform 26">
              <a:extLst>
                <a:ext uri="{FF2B5EF4-FFF2-40B4-BE49-F238E27FC236}">
                  <a16:creationId xmlns:a16="http://schemas.microsoft.com/office/drawing/2014/main" id="{E9101F0E-EB6D-DDB9-A91B-39A59A5A7959}"/>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C681D205-40BF-FF7B-2868-B66CFAC3A652}"/>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29" name="Freeform 28">
              <a:extLst>
                <a:ext uri="{FF2B5EF4-FFF2-40B4-BE49-F238E27FC236}">
                  <a16:creationId xmlns:a16="http://schemas.microsoft.com/office/drawing/2014/main" id="{1A80272A-99F5-394C-F1BE-BE537B98B2A3}"/>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6937C44E-0781-C1E9-5643-40957E28CB41}"/>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31" name="Freeform 30">
              <a:extLst>
                <a:ext uri="{FF2B5EF4-FFF2-40B4-BE49-F238E27FC236}">
                  <a16:creationId xmlns:a16="http://schemas.microsoft.com/office/drawing/2014/main" id="{2BECEC6F-1765-28D9-88BE-B615E6E0A19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32" name="Freeform 31">
              <a:extLst>
                <a:ext uri="{FF2B5EF4-FFF2-40B4-BE49-F238E27FC236}">
                  <a16:creationId xmlns:a16="http://schemas.microsoft.com/office/drawing/2014/main" id="{9C423FDF-3A69-9CBB-DA2D-E4A17FE48EF1}"/>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33" name="Freeform 32">
              <a:extLst>
                <a:ext uri="{FF2B5EF4-FFF2-40B4-BE49-F238E27FC236}">
                  <a16:creationId xmlns:a16="http://schemas.microsoft.com/office/drawing/2014/main" id="{9D510436-D16A-BB74-4774-1D9824FA0559}"/>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668F9E47-904F-4975-A42F-113D33F5568E}"/>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35" name="Freeform 34">
              <a:extLst>
                <a:ext uri="{FF2B5EF4-FFF2-40B4-BE49-F238E27FC236}">
                  <a16:creationId xmlns:a16="http://schemas.microsoft.com/office/drawing/2014/main" id="{C5ECFB5F-8713-17CA-4A53-DEBB3D2E0330}"/>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36" name="Freeform 35">
              <a:extLst>
                <a:ext uri="{FF2B5EF4-FFF2-40B4-BE49-F238E27FC236}">
                  <a16:creationId xmlns:a16="http://schemas.microsoft.com/office/drawing/2014/main" id="{99141CB9-C677-4430-B196-09A563330F16}"/>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37" name="Freeform 36">
              <a:extLst>
                <a:ext uri="{FF2B5EF4-FFF2-40B4-BE49-F238E27FC236}">
                  <a16:creationId xmlns:a16="http://schemas.microsoft.com/office/drawing/2014/main" id="{A6E0FC10-B276-0525-46A1-A2DCBCDFB13D}"/>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38" name="Freeform 37">
              <a:extLst>
                <a:ext uri="{FF2B5EF4-FFF2-40B4-BE49-F238E27FC236}">
                  <a16:creationId xmlns:a16="http://schemas.microsoft.com/office/drawing/2014/main" id="{F3A96748-1EA6-B971-07EE-0F84762D5524}"/>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39" name="Freeform 38">
              <a:extLst>
                <a:ext uri="{FF2B5EF4-FFF2-40B4-BE49-F238E27FC236}">
                  <a16:creationId xmlns:a16="http://schemas.microsoft.com/office/drawing/2014/main" id="{D59B875E-8BCD-C086-6DA0-5D53CDC19A16}"/>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9F8B0D1B-9320-5F12-D42E-53352FC5B06B}"/>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41" name="Freeform 40">
              <a:extLst>
                <a:ext uri="{FF2B5EF4-FFF2-40B4-BE49-F238E27FC236}">
                  <a16:creationId xmlns:a16="http://schemas.microsoft.com/office/drawing/2014/main" id="{A8FB7B83-76C1-611B-11C2-3A83313212E2}"/>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42" name="Freeform 41">
              <a:extLst>
                <a:ext uri="{FF2B5EF4-FFF2-40B4-BE49-F238E27FC236}">
                  <a16:creationId xmlns:a16="http://schemas.microsoft.com/office/drawing/2014/main" id="{2798E0FE-1214-F73C-C2BC-85B3588E5A9D}"/>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43" name="Freeform 42">
              <a:extLst>
                <a:ext uri="{FF2B5EF4-FFF2-40B4-BE49-F238E27FC236}">
                  <a16:creationId xmlns:a16="http://schemas.microsoft.com/office/drawing/2014/main" id="{9DB799F3-1AAC-07A0-52D9-8565A64BDE4A}"/>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44" name="Freeform 43">
              <a:extLst>
                <a:ext uri="{FF2B5EF4-FFF2-40B4-BE49-F238E27FC236}">
                  <a16:creationId xmlns:a16="http://schemas.microsoft.com/office/drawing/2014/main" id="{1BE8A9A1-4AAF-E12A-9767-49985E9799CE}"/>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45" name="Freeform 44">
              <a:extLst>
                <a:ext uri="{FF2B5EF4-FFF2-40B4-BE49-F238E27FC236}">
                  <a16:creationId xmlns:a16="http://schemas.microsoft.com/office/drawing/2014/main" id="{3C4DAC45-C6E7-BF6F-C26E-B6E17CC2717D}"/>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46" name="Freeform 45">
              <a:extLst>
                <a:ext uri="{FF2B5EF4-FFF2-40B4-BE49-F238E27FC236}">
                  <a16:creationId xmlns:a16="http://schemas.microsoft.com/office/drawing/2014/main" id="{81108C55-F405-8137-C602-6C8BE97F6F48}"/>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47" name="Freeform 46">
              <a:extLst>
                <a:ext uri="{FF2B5EF4-FFF2-40B4-BE49-F238E27FC236}">
                  <a16:creationId xmlns:a16="http://schemas.microsoft.com/office/drawing/2014/main" id="{B1F6BCFB-1BC4-0831-38C2-5EB48FAEEDD2}"/>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48" name="Freeform 47">
              <a:extLst>
                <a:ext uri="{FF2B5EF4-FFF2-40B4-BE49-F238E27FC236}">
                  <a16:creationId xmlns:a16="http://schemas.microsoft.com/office/drawing/2014/main" id="{E2AF9CEF-9276-8490-4396-B64FC93A7733}"/>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49" name="Freeform 48">
              <a:extLst>
                <a:ext uri="{FF2B5EF4-FFF2-40B4-BE49-F238E27FC236}">
                  <a16:creationId xmlns:a16="http://schemas.microsoft.com/office/drawing/2014/main" id="{F41436ED-465F-71E1-8BE7-68F2AFFF077E}"/>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50" name="Freeform 49">
              <a:extLst>
                <a:ext uri="{FF2B5EF4-FFF2-40B4-BE49-F238E27FC236}">
                  <a16:creationId xmlns:a16="http://schemas.microsoft.com/office/drawing/2014/main" id="{418365F3-11C8-DD05-E1BD-18AD03E2F7A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5CDF365F-0047-8FD7-1874-EE93E2B00504}"/>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52" name="Freeform 51">
              <a:extLst>
                <a:ext uri="{FF2B5EF4-FFF2-40B4-BE49-F238E27FC236}">
                  <a16:creationId xmlns:a16="http://schemas.microsoft.com/office/drawing/2014/main" id="{E4A4C5F8-7302-8FB7-B5E7-DA66B300F3BF}"/>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53" name="Freeform 52">
              <a:extLst>
                <a:ext uri="{FF2B5EF4-FFF2-40B4-BE49-F238E27FC236}">
                  <a16:creationId xmlns:a16="http://schemas.microsoft.com/office/drawing/2014/main" id="{A5BFE52F-238C-9681-997C-E0D757772C86}"/>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54" name="Freeform 53">
              <a:extLst>
                <a:ext uri="{FF2B5EF4-FFF2-40B4-BE49-F238E27FC236}">
                  <a16:creationId xmlns:a16="http://schemas.microsoft.com/office/drawing/2014/main" id="{6C1EE06C-D22E-892F-357C-6A41433119F5}"/>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55" name="Freeform 54">
              <a:extLst>
                <a:ext uri="{FF2B5EF4-FFF2-40B4-BE49-F238E27FC236}">
                  <a16:creationId xmlns:a16="http://schemas.microsoft.com/office/drawing/2014/main" id="{56C3D289-C7BF-4345-0BC2-3B1FD8BBBFF9}"/>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56" name="Freeform 55">
              <a:extLst>
                <a:ext uri="{FF2B5EF4-FFF2-40B4-BE49-F238E27FC236}">
                  <a16:creationId xmlns:a16="http://schemas.microsoft.com/office/drawing/2014/main" id="{7405BB25-DED8-3CCE-1813-04047F07E765}"/>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EC96C2EA-13F6-83F0-BE33-420753926D64}"/>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953830E0-8DCD-C0E4-FE0F-A13573FD5C83}"/>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2128FBF9-7100-66B7-C828-9DB275C5D6BE}"/>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696BA51A-6DC9-DF4F-0E72-4DF0DDE8698A}"/>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97BAC5F4-C732-976C-69B7-35BCFDA725AB}"/>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D60D572D-7AAF-7BC4-332A-E4C7C6B747BD}"/>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A1C56C63-0DAB-0E43-E4D1-A93A3812198C}"/>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B724FF60-7DA1-D493-382D-01C93CDF702F}"/>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9A1B355B-7921-A466-2B44-D1EF0706BE14}"/>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6" name="TextBox 65">
            <a:extLst>
              <a:ext uri="{FF2B5EF4-FFF2-40B4-BE49-F238E27FC236}">
                <a16:creationId xmlns:a16="http://schemas.microsoft.com/office/drawing/2014/main" id="{EEADE805-D7ED-386D-0B57-DC8C512ADF01}"/>
              </a:ext>
            </a:extLst>
          </p:cNvPr>
          <p:cNvSpPr txBox="1"/>
          <p:nvPr userDrawn="1"/>
        </p:nvSpPr>
        <p:spPr>
          <a:xfrm>
            <a:off x="0" y="-217179"/>
            <a:ext cx="146250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Secondary Divider Slide - White</a:t>
            </a:r>
          </a:p>
        </p:txBody>
      </p:sp>
    </p:spTree>
    <p:extLst>
      <p:ext uri="{BB962C8B-B14F-4D97-AF65-F5344CB8AC3E}">
        <p14:creationId xmlns:p14="http://schemas.microsoft.com/office/powerpoint/2010/main" val="262257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Divider Slide - Blue">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A4FDBA8-726B-A1FB-8AEE-DB02A02FAADA}"/>
              </a:ext>
            </a:extLst>
          </p:cNvPr>
          <p:cNvSpPr/>
          <p:nvPr userDrawn="1"/>
        </p:nvSpPr>
        <p:spPr bwMode="grayWhite">
          <a:xfrm>
            <a:off x="3084592" y="1"/>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4091B474-24BF-B53F-1B49-942E9EB8765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18" name="Arc 17">
            <a:extLst>
              <a:ext uri="{FF2B5EF4-FFF2-40B4-BE49-F238E27FC236}">
                <a16:creationId xmlns:a16="http://schemas.microsoft.com/office/drawing/2014/main" id="{A13E7168-72CC-77FA-EB45-B67277B0BFAC}"/>
              </a:ext>
            </a:extLst>
          </p:cNvPr>
          <p:cNvSpPr/>
          <p:nvPr userDrawn="1"/>
        </p:nvSpPr>
        <p:spPr>
          <a:xfrm>
            <a:off x="-350600" y="3590015"/>
            <a:ext cx="6075557" cy="6075557"/>
          </a:xfrm>
          <a:prstGeom prst="arc">
            <a:avLst>
              <a:gd name="adj1" fmla="val 12460752"/>
              <a:gd name="adj2" fmla="val 271698"/>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9" name="Freeform 38">
            <a:extLst>
              <a:ext uri="{FF2B5EF4-FFF2-40B4-BE49-F238E27FC236}">
                <a16:creationId xmlns:a16="http://schemas.microsoft.com/office/drawing/2014/main" id="{F5F59130-E76B-54DF-DAB8-5E516B05399A}"/>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accent1"/>
          </a:solidFill>
          <a:ln w="35243"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1" y="4139384"/>
            <a:ext cx="4976948" cy="1712775"/>
          </a:xfrm>
        </p:spPr>
        <p:txBody>
          <a:bodyPr wrap="square" anchor="t">
            <a:noAutofit/>
          </a:bodyPr>
          <a:lstStyle>
            <a:lvl1pPr marL="0" indent="0">
              <a:spcBef>
                <a:spcPts val="0"/>
              </a:spcBef>
              <a:buFontTx/>
              <a:buNone/>
              <a:defRPr sz="2000" b="0" baseline="0">
                <a:solidFill>
                  <a:schemeClr val="bg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1" y="1365536"/>
            <a:ext cx="4976948" cy="2648248"/>
          </a:xfrm>
        </p:spPr>
        <p:txBody>
          <a:bodyPr anchor="b">
            <a:noAutofit/>
          </a:bodyPr>
          <a:lstStyle>
            <a:lvl1pPr>
              <a:defRPr sz="4800">
                <a:solidFill>
                  <a:schemeClr val="bg1"/>
                </a:solidFill>
              </a:defRPr>
            </a:lvl1pPr>
          </a:lstStyle>
          <a:p>
            <a:r>
              <a:rPr lang="en-US"/>
              <a:t>Add title</a:t>
            </a:r>
          </a:p>
        </p:txBody>
      </p:sp>
      <p:sp>
        <p:nvSpPr>
          <p:cNvPr id="43" name="Picture Placeholder 42">
            <a:extLst>
              <a:ext uri="{FF2B5EF4-FFF2-40B4-BE49-F238E27FC236}">
                <a16:creationId xmlns:a16="http://schemas.microsoft.com/office/drawing/2014/main" id="{12C50D0B-BED3-6FD9-1A72-D1C19AD36328}"/>
              </a:ext>
            </a:extLst>
          </p:cNvPr>
          <p:cNvSpPr>
            <a:spLocks noGrp="1" noChangeAspect="1"/>
          </p:cNvSpPr>
          <p:nvPr userDrawn="1">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81" name="Group 80">
            <a:extLst>
              <a:ext uri="{FF2B5EF4-FFF2-40B4-BE49-F238E27FC236}">
                <a16:creationId xmlns:a16="http://schemas.microsoft.com/office/drawing/2014/main" id="{346E19A5-8A73-FEE0-6811-335F28A442C3}"/>
              </a:ext>
            </a:extLst>
          </p:cNvPr>
          <p:cNvGrpSpPr/>
          <p:nvPr userDrawn="1"/>
        </p:nvGrpSpPr>
        <p:grpSpPr>
          <a:xfrm>
            <a:off x="2" y="-4915"/>
            <a:ext cx="5701052" cy="5832565"/>
            <a:chOff x="1" y="-3686"/>
            <a:chExt cx="4275789" cy="4374424"/>
          </a:xfrm>
          <a:solidFill>
            <a:schemeClr val="tx2"/>
          </a:solidFill>
        </p:grpSpPr>
        <p:sp>
          <p:nvSpPr>
            <p:cNvPr id="82" name="Freeform 81">
              <a:extLst>
                <a:ext uri="{FF2B5EF4-FFF2-40B4-BE49-F238E27FC236}">
                  <a16:creationId xmlns:a16="http://schemas.microsoft.com/office/drawing/2014/main" id="{7E5BE98D-6FA2-A1F6-25BE-76291CD5A72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83" name="Freeform 82">
              <a:extLst>
                <a:ext uri="{FF2B5EF4-FFF2-40B4-BE49-F238E27FC236}">
                  <a16:creationId xmlns:a16="http://schemas.microsoft.com/office/drawing/2014/main" id="{5BF1CBEB-B35A-8B00-CAB8-0A63FEBB30F1}"/>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84" name="Freeform 83">
              <a:extLst>
                <a:ext uri="{FF2B5EF4-FFF2-40B4-BE49-F238E27FC236}">
                  <a16:creationId xmlns:a16="http://schemas.microsoft.com/office/drawing/2014/main" id="{EC24B084-0D85-5600-8EE9-EB7F206624E1}"/>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09841FA7-7AB8-0134-4068-F39C9946EC4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86" name="Freeform 85">
              <a:extLst>
                <a:ext uri="{FF2B5EF4-FFF2-40B4-BE49-F238E27FC236}">
                  <a16:creationId xmlns:a16="http://schemas.microsoft.com/office/drawing/2014/main" id="{16422D73-F00B-88FE-0B76-A8245E042DB4}"/>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87" name="Freeform 86">
              <a:extLst>
                <a:ext uri="{FF2B5EF4-FFF2-40B4-BE49-F238E27FC236}">
                  <a16:creationId xmlns:a16="http://schemas.microsoft.com/office/drawing/2014/main" id="{44BD10FF-0AE2-7AE7-9274-F559465C4348}"/>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88" name="Freeform 87">
              <a:extLst>
                <a:ext uri="{FF2B5EF4-FFF2-40B4-BE49-F238E27FC236}">
                  <a16:creationId xmlns:a16="http://schemas.microsoft.com/office/drawing/2014/main" id="{A3C3A36D-00A2-518A-B2A3-557C10B79738}"/>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89" name="Freeform 88">
              <a:extLst>
                <a:ext uri="{FF2B5EF4-FFF2-40B4-BE49-F238E27FC236}">
                  <a16:creationId xmlns:a16="http://schemas.microsoft.com/office/drawing/2014/main" id="{9B7DDFE4-0E0D-45FA-A4B7-34970923B89C}"/>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90" name="Freeform 89">
              <a:extLst>
                <a:ext uri="{FF2B5EF4-FFF2-40B4-BE49-F238E27FC236}">
                  <a16:creationId xmlns:a16="http://schemas.microsoft.com/office/drawing/2014/main" id="{2C8D42D0-DCFB-A61E-2868-98E29FCABBF4}"/>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91" name="Freeform 90">
              <a:extLst>
                <a:ext uri="{FF2B5EF4-FFF2-40B4-BE49-F238E27FC236}">
                  <a16:creationId xmlns:a16="http://schemas.microsoft.com/office/drawing/2014/main" id="{1F574E72-B0B2-5BDB-C959-47D3818585A4}"/>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92" name="Freeform 91">
              <a:extLst>
                <a:ext uri="{FF2B5EF4-FFF2-40B4-BE49-F238E27FC236}">
                  <a16:creationId xmlns:a16="http://schemas.microsoft.com/office/drawing/2014/main" id="{538D18D8-5E9D-EDC0-BA50-E1E19677E1F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93" name="Freeform 92">
              <a:extLst>
                <a:ext uri="{FF2B5EF4-FFF2-40B4-BE49-F238E27FC236}">
                  <a16:creationId xmlns:a16="http://schemas.microsoft.com/office/drawing/2014/main" id="{1F628493-78FC-7704-E2C8-528423724E0B}"/>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94" name="Freeform 93">
              <a:extLst>
                <a:ext uri="{FF2B5EF4-FFF2-40B4-BE49-F238E27FC236}">
                  <a16:creationId xmlns:a16="http://schemas.microsoft.com/office/drawing/2014/main" id="{8BAFF775-DF14-555C-1FD3-966205A080E6}"/>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95" name="Freeform 94">
              <a:extLst>
                <a:ext uri="{FF2B5EF4-FFF2-40B4-BE49-F238E27FC236}">
                  <a16:creationId xmlns:a16="http://schemas.microsoft.com/office/drawing/2014/main" id="{CAA51903-0655-B717-796B-F8D05BB01ED4}"/>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96" name="Freeform 95">
              <a:extLst>
                <a:ext uri="{FF2B5EF4-FFF2-40B4-BE49-F238E27FC236}">
                  <a16:creationId xmlns:a16="http://schemas.microsoft.com/office/drawing/2014/main" id="{E5611BDA-76DB-AF8A-B51A-44E1AAE9A4BA}"/>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97" name="Freeform 96">
              <a:extLst>
                <a:ext uri="{FF2B5EF4-FFF2-40B4-BE49-F238E27FC236}">
                  <a16:creationId xmlns:a16="http://schemas.microsoft.com/office/drawing/2014/main" id="{369F4C9A-6412-42E2-4BFA-44D2569FFEEF}"/>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98" name="Freeform 97">
              <a:extLst>
                <a:ext uri="{FF2B5EF4-FFF2-40B4-BE49-F238E27FC236}">
                  <a16:creationId xmlns:a16="http://schemas.microsoft.com/office/drawing/2014/main" id="{41EFE07E-D028-5C09-FF5F-21687EAF4853}"/>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99" name="Freeform 98">
              <a:extLst>
                <a:ext uri="{FF2B5EF4-FFF2-40B4-BE49-F238E27FC236}">
                  <a16:creationId xmlns:a16="http://schemas.microsoft.com/office/drawing/2014/main" id="{FCFB1A59-8450-84E8-FDE9-497226BB16DE}"/>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100" name="Freeform 99">
              <a:extLst>
                <a:ext uri="{FF2B5EF4-FFF2-40B4-BE49-F238E27FC236}">
                  <a16:creationId xmlns:a16="http://schemas.microsoft.com/office/drawing/2014/main" id="{4DF4C71A-906C-7CED-D9AC-D500A8858BD3}"/>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101" name="Freeform 100">
              <a:extLst>
                <a:ext uri="{FF2B5EF4-FFF2-40B4-BE49-F238E27FC236}">
                  <a16:creationId xmlns:a16="http://schemas.microsoft.com/office/drawing/2014/main" id="{D94242B3-60B7-DC54-A6AE-8177036B9BE6}"/>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102" name="Freeform 101">
              <a:extLst>
                <a:ext uri="{FF2B5EF4-FFF2-40B4-BE49-F238E27FC236}">
                  <a16:creationId xmlns:a16="http://schemas.microsoft.com/office/drawing/2014/main" id="{8F7C4857-F987-97C6-388C-66FFB676EA08}"/>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103" name="Freeform 102">
              <a:extLst>
                <a:ext uri="{FF2B5EF4-FFF2-40B4-BE49-F238E27FC236}">
                  <a16:creationId xmlns:a16="http://schemas.microsoft.com/office/drawing/2014/main" id="{B42AB689-A90D-1A45-F296-F1E852D6BAAA}"/>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104" name="Freeform 103">
              <a:extLst>
                <a:ext uri="{FF2B5EF4-FFF2-40B4-BE49-F238E27FC236}">
                  <a16:creationId xmlns:a16="http://schemas.microsoft.com/office/drawing/2014/main" id="{A5CE4C5C-F31A-70E9-246D-5A3B77EA5FA4}"/>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105" name="Freeform 104">
              <a:extLst>
                <a:ext uri="{FF2B5EF4-FFF2-40B4-BE49-F238E27FC236}">
                  <a16:creationId xmlns:a16="http://schemas.microsoft.com/office/drawing/2014/main" id="{FFA4F946-6AF1-2F06-5912-B52641B03873}"/>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106" name="Freeform 105">
              <a:extLst>
                <a:ext uri="{FF2B5EF4-FFF2-40B4-BE49-F238E27FC236}">
                  <a16:creationId xmlns:a16="http://schemas.microsoft.com/office/drawing/2014/main" id="{11EA3F7D-EFBC-CF09-631B-70A6348D1214}"/>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107" name="Freeform 106">
              <a:extLst>
                <a:ext uri="{FF2B5EF4-FFF2-40B4-BE49-F238E27FC236}">
                  <a16:creationId xmlns:a16="http://schemas.microsoft.com/office/drawing/2014/main" id="{8B426082-51BE-9095-BF3A-8C0AEFB10FB6}"/>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108" name="Freeform 107">
              <a:extLst>
                <a:ext uri="{FF2B5EF4-FFF2-40B4-BE49-F238E27FC236}">
                  <a16:creationId xmlns:a16="http://schemas.microsoft.com/office/drawing/2014/main" id="{E9D9BC05-C90A-E232-CA52-C832D83BB753}"/>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109" name="Freeform 108">
              <a:extLst>
                <a:ext uri="{FF2B5EF4-FFF2-40B4-BE49-F238E27FC236}">
                  <a16:creationId xmlns:a16="http://schemas.microsoft.com/office/drawing/2014/main" id="{1903C700-F826-30EA-EB6C-336641D3CA85}"/>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110" name="Freeform 109">
              <a:extLst>
                <a:ext uri="{FF2B5EF4-FFF2-40B4-BE49-F238E27FC236}">
                  <a16:creationId xmlns:a16="http://schemas.microsoft.com/office/drawing/2014/main" id="{AA929CFE-F5AB-8731-058A-9E7765E34212}"/>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111" name="Freeform 110">
              <a:extLst>
                <a:ext uri="{FF2B5EF4-FFF2-40B4-BE49-F238E27FC236}">
                  <a16:creationId xmlns:a16="http://schemas.microsoft.com/office/drawing/2014/main" id="{45831A13-7D71-533C-2BDF-5852D897F4F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112" name="Freeform 111">
              <a:extLst>
                <a:ext uri="{FF2B5EF4-FFF2-40B4-BE49-F238E27FC236}">
                  <a16:creationId xmlns:a16="http://schemas.microsoft.com/office/drawing/2014/main" id="{AC5FCD01-6E2B-F6DD-EF16-E782E1D1C21F}"/>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113" name="Freeform 112">
              <a:extLst>
                <a:ext uri="{FF2B5EF4-FFF2-40B4-BE49-F238E27FC236}">
                  <a16:creationId xmlns:a16="http://schemas.microsoft.com/office/drawing/2014/main" id="{3F4A2169-6F9C-8D78-0039-8A8EB4520AD8}"/>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114" name="Freeform 113">
              <a:extLst>
                <a:ext uri="{FF2B5EF4-FFF2-40B4-BE49-F238E27FC236}">
                  <a16:creationId xmlns:a16="http://schemas.microsoft.com/office/drawing/2014/main" id="{68302EDF-5882-3C75-022E-695EA56A64BC}"/>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115" name="Freeform 114">
              <a:extLst>
                <a:ext uri="{FF2B5EF4-FFF2-40B4-BE49-F238E27FC236}">
                  <a16:creationId xmlns:a16="http://schemas.microsoft.com/office/drawing/2014/main" id="{E014931C-B5A5-C53E-82CA-B562E2550546}"/>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116" name="Freeform 115">
              <a:extLst>
                <a:ext uri="{FF2B5EF4-FFF2-40B4-BE49-F238E27FC236}">
                  <a16:creationId xmlns:a16="http://schemas.microsoft.com/office/drawing/2014/main" id="{AA2EE52D-36AB-3D02-8437-C124A8D437D5}"/>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117" name="Freeform 116">
              <a:extLst>
                <a:ext uri="{FF2B5EF4-FFF2-40B4-BE49-F238E27FC236}">
                  <a16:creationId xmlns:a16="http://schemas.microsoft.com/office/drawing/2014/main" id="{3B376DA8-8C18-5F76-379D-00445B4E1BDF}"/>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118" name="Freeform 117">
              <a:extLst>
                <a:ext uri="{FF2B5EF4-FFF2-40B4-BE49-F238E27FC236}">
                  <a16:creationId xmlns:a16="http://schemas.microsoft.com/office/drawing/2014/main" id="{D95D5835-8B05-E388-FDFC-E6B3290E2C03}"/>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119" name="Freeform 118">
              <a:extLst>
                <a:ext uri="{FF2B5EF4-FFF2-40B4-BE49-F238E27FC236}">
                  <a16:creationId xmlns:a16="http://schemas.microsoft.com/office/drawing/2014/main" id="{594E3FE1-F680-2D91-C2FA-229B2FAC39F9}"/>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120" name="Freeform 119">
              <a:extLst>
                <a:ext uri="{FF2B5EF4-FFF2-40B4-BE49-F238E27FC236}">
                  <a16:creationId xmlns:a16="http://schemas.microsoft.com/office/drawing/2014/main" id="{FA7CEFE2-6865-7199-BCD2-CC920DBBAC66}"/>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121" name="Freeform 120">
              <a:extLst>
                <a:ext uri="{FF2B5EF4-FFF2-40B4-BE49-F238E27FC236}">
                  <a16:creationId xmlns:a16="http://schemas.microsoft.com/office/drawing/2014/main" id="{DF08A726-7A64-B9F9-C01E-7832DF3A84A0}"/>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122" name="Freeform 121">
              <a:extLst>
                <a:ext uri="{FF2B5EF4-FFF2-40B4-BE49-F238E27FC236}">
                  <a16:creationId xmlns:a16="http://schemas.microsoft.com/office/drawing/2014/main" id="{2108A152-F16D-96EE-C453-5161B40C5D0E}"/>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123" name="Freeform 122">
              <a:extLst>
                <a:ext uri="{FF2B5EF4-FFF2-40B4-BE49-F238E27FC236}">
                  <a16:creationId xmlns:a16="http://schemas.microsoft.com/office/drawing/2014/main" id="{0732765A-1315-4791-8FE4-D7E0620F5473}"/>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124" name="Freeform 123">
              <a:extLst>
                <a:ext uri="{FF2B5EF4-FFF2-40B4-BE49-F238E27FC236}">
                  <a16:creationId xmlns:a16="http://schemas.microsoft.com/office/drawing/2014/main" id="{30B10C7B-6FE8-7870-061B-DB8E2E98B1ED}"/>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125" name="Freeform 124">
              <a:extLst>
                <a:ext uri="{FF2B5EF4-FFF2-40B4-BE49-F238E27FC236}">
                  <a16:creationId xmlns:a16="http://schemas.microsoft.com/office/drawing/2014/main" id="{AFB8E1D8-2AB0-1F15-15BD-7196E8EE09C6}"/>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126" name="Freeform 125">
              <a:extLst>
                <a:ext uri="{FF2B5EF4-FFF2-40B4-BE49-F238E27FC236}">
                  <a16:creationId xmlns:a16="http://schemas.microsoft.com/office/drawing/2014/main" id="{1721ABAB-A42A-98C0-1934-4377A3CB8098}"/>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3" name="TextBox 62">
            <a:extLst>
              <a:ext uri="{FF2B5EF4-FFF2-40B4-BE49-F238E27FC236}">
                <a16:creationId xmlns:a16="http://schemas.microsoft.com/office/drawing/2014/main" id="{98EB9072-6A25-6FC2-751F-51533339AE7A}"/>
              </a:ext>
            </a:extLst>
          </p:cNvPr>
          <p:cNvSpPr txBox="1"/>
          <p:nvPr userDrawn="1"/>
        </p:nvSpPr>
        <p:spPr>
          <a:xfrm>
            <a:off x="0" y="-217179"/>
            <a:ext cx="140800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Secondary Divider Slide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09452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Solid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409608" cy="159462"/>
          </a:xfrm>
          <a:prstGeom prst="rect">
            <a:avLst/>
          </a:prstGeom>
          <a:noFill/>
          <a:ln w="3175">
            <a:noFill/>
          </a:ln>
        </p:spPr>
        <p:txBody>
          <a:bodyPr vert="horz" wrap="squar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Solid White</a:t>
            </a:r>
          </a:p>
        </p:txBody>
      </p:sp>
    </p:spTree>
    <p:extLst>
      <p:ext uri="{BB962C8B-B14F-4D97-AF65-F5344CB8AC3E}">
        <p14:creationId xmlns:p14="http://schemas.microsoft.com/office/powerpoint/2010/main" val="57129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6A94C0-6AE7-FB01-33F7-1EF4646EEA14}"/>
              </a:ext>
            </a:extLst>
          </p:cNvPr>
          <p:cNvGrpSpPr/>
          <p:nvPr userDrawn="1"/>
        </p:nvGrpSpPr>
        <p:grpSpPr>
          <a:xfrm>
            <a:off x="-1" y="0"/>
            <a:ext cx="12192001" cy="6864459"/>
            <a:chOff x="-1" y="0"/>
            <a:chExt cx="12192001" cy="6864459"/>
          </a:xfrm>
        </p:grpSpPr>
        <p:sp>
          <p:nvSpPr>
            <p:cNvPr id="11" name="Freeform 10">
              <a:extLst>
                <a:ext uri="{FF2B5EF4-FFF2-40B4-BE49-F238E27FC236}">
                  <a16:creationId xmlns:a16="http://schemas.microsoft.com/office/drawing/2014/main" id="{3F8CC285-41B6-F78C-C70D-A1A651B3F60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2" name="Rectangle 11">
              <a:extLst>
                <a:ext uri="{FF2B5EF4-FFF2-40B4-BE49-F238E27FC236}">
                  <a16:creationId xmlns:a16="http://schemas.microsoft.com/office/drawing/2014/main" id="{66601A8A-4F52-7E0C-B68F-51027EA4A03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80F090FF-A6C4-2093-628E-9EC32B0CAEA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dirty="0"/>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16755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White</a:t>
            </a:r>
          </a:p>
        </p:txBody>
      </p:sp>
    </p:spTree>
    <p:extLst>
      <p:ext uri="{BB962C8B-B14F-4D97-AF65-F5344CB8AC3E}">
        <p14:creationId xmlns:p14="http://schemas.microsoft.com/office/powerpoint/2010/main" val="160008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a:gsLst>
            <a:gs pos="26000">
              <a:schemeClr val="bg2"/>
            </a:gs>
            <a:gs pos="100000">
              <a:schemeClr val="accent1"/>
            </a:gs>
          </a:gsLst>
          <a:lin ang="0" scaled="1"/>
        </a:gra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83F151D-F0F8-1E29-3EAE-785FFF427F82}"/>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1359C2E5-3CDA-C55D-5F70-BA0FD7A701D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7" name="Content Placeholder 6"/>
          <p:cNvSpPr>
            <a:spLocks noGrp="1"/>
          </p:cNvSpPr>
          <p:nvPr>
            <p:ph sz="quarter" idx="13" hasCustomPrompt="1"/>
          </p:nvPr>
        </p:nvSpPr>
        <p:spPr>
          <a:xfrm>
            <a:off x="575730" y="1670050"/>
            <a:ext cx="10753200" cy="435133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60801"/>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A300A39D-6B71-B6E5-FE32-4D4AA8972C65}"/>
              </a:ext>
            </a:extLst>
          </p:cNvPr>
          <p:cNvSpPr>
            <a:spLocks noGrp="1"/>
          </p:cNvSpPr>
          <p:nvPr>
            <p:ph type="title" hasCustomPrompt="1"/>
          </p:nvPr>
        </p:nvSpPr>
        <p:spPr>
          <a:xfrm>
            <a:off x="575732" y="521719"/>
            <a:ext cx="10753200" cy="480131"/>
          </a:xfrm>
        </p:spPr>
        <p:txBody>
          <a:bodyPr/>
          <a:lstStyle>
            <a:lvl1pPr>
              <a:defRPr>
                <a:solidFill>
                  <a:schemeClr val="tx1"/>
                </a:solidFill>
              </a:defRPr>
            </a:lvl1pPr>
          </a:lstStyle>
          <a:p>
            <a:r>
              <a:rPr lang="en-US"/>
              <a:t>Add title</a:t>
            </a:r>
          </a:p>
        </p:txBody>
      </p:sp>
      <p:sp>
        <p:nvSpPr>
          <p:cNvPr id="106" name="TextBox 105">
            <a:extLst>
              <a:ext uri="{FF2B5EF4-FFF2-40B4-BE49-F238E27FC236}">
                <a16:creationId xmlns:a16="http://schemas.microsoft.com/office/drawing/2014/main" id="{0A6E0D5F-3800-D10B-FC79-F0406FF7BCB4}"/>
              </a:ext>
            </a:extLst>
          </p:cNvPr>
          <p:cNvSpPr txBox="1"/>
          <p:nvPr userDrawn="1"/>
        </p:nvSpPr>
        <p:spPr>
          <a:xfrm>
            <a:off x="0" y="-217179"/>
            <a:ext cx="1113053" cy="159462"/>
          </a:xfrm>
          <a:prstGeom prst="rect">
            <a:avLst/>
          </a:prstGeom>
        </p:spPr>
        <p:txBody>
          <a:bodyPr vert="horz" wrap="none" lIns="36000" tIns="18000" rIns="36000" bIns="18000" rtlCol="0" anchor="t">
            <a:spAutoFit/>
          </a:bodyPr>
          <a:lstStyle/>
          <a:p>
            <a:pPr algn="l">
              <a:spcBef>
                <a:spcPts val="600"/>
              </a:spcBef>
            </a:pPr>
            <a:r>
              <a:rPr lang="en-US" sz="800">
                <a:solidFill>
                  <a:schemeClr val="tx2"/>
                </a:solidFill>
              </a:rPr>
              <a:t>Title and Content - Blue</a:t>
            </a:r>
          </a:p>
        </p:txBody>
      </p:sp>
      <p:sp>
        <p:nvSpPr>
          <p:cNvPr id="3" name="Slide Number Placeholder 2">
            <a:extLst>
              <a:ext uri="{FF2B5EF4-FFF2-40B4-BE49-F238E27FC236}">
                <a16:creationId xmlns:a16="http://schemas.microsoft.com/office/drawing/2014/main" id="{1CDF11D2-45F9-5C12-19B7-86C13C53B9F5}"/>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41739292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41F2075-1102-50DC-6B12-603928A16851}"/>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9D52B392-B36B-2B73-42FC-8195714B2F90}"/>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1" name="Freeform 20">
              <a:extLst>
                <a:ext uri="{FF2B5EF4-FFF2-40B4-BE49-F238E27FC236}">
                  <a16:creationId xmlns:a16="http://schemas.microsoft.com/office/drawing/2014/main" id="{BA4E11E1-F9AC-87A9-4D4B-2256C70B8957}"/>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17" name="Freeform 16">
              <a:extLst>
                <a:ext uri="{FF2B5EF4-FFF2-40B4-BE49-F238E27FC236}">
                  <a16:creationId xmlns:a16="http://schemas.microsoft.com/office/drawing/2014/main" id="{81561CFD-D5C8-1C8C-CF84-DBE96F565058}"/>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3600" cy="896264"/>
          </a:xfrm>
        </p:spPr>
        <p:txBody>
          <a:bodyPr>
            <a:norm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pic>
        <p:nvPicPr>
          <p:cNvPr id="5" name="Picture 4">
            <a:extLst>
              <a:ext uri="{FF2B5EF4-FFF2-40B4-BE49-F238E27FC236}">
                <a16:creationId xmlns:a16="http://schemas.microsoft.com/office/drawing/2014/main" id="{B3A8FF8A-B4C9-66AC-DD1B-A60F35BC4F40}"/>
              </a:ext>
            </a:extLst>
          </p:cNvPr>
          <p:cNvPicPr>
            <a:picLocks noChangeAspect="1"/>
          </p:cNvPicPr>
          <p:nvPr userDrawn="1"/>
        </p:nvPicPr>
        <p:blipFill rotWithShape="1">
          <a:blip r:embed="rId4"/>
          <a:srcRect l="24960" r="26111" b="7668"/>
          <a:stretch/>
        </p:blipFill>
        <p:spPr>
          <a:xfrm>
            <a:off x="7590048" y="-1"/>
            <a:ext cx="4601953" cy="4885609"/>
          </a:xfrm>
          <a:custGeom>
            <a:avLst/>
            <a:gdLst>
              <a:gd name="connsiteX0" fmla="*/ 4601952 w 4601953"/>
              <a:gd name="connsiteY0" fmla="*/ 1 h 4885609"/>
              <a:gd name="connsiteX1" fmla="*/ 1700705 w 4601953"/>
              <a:gd name="connsiteY1" fmla="*/ 10 h 4885609"/>
              <a:gd name="connsiteX2" fmla="*/ 1736507 w 4601953"/>
              <a:gd name="connsiteY2" fmla="*/ 61207 h 4885609"/>
              <a:gd name="connsiteX3" fmla="*/ 1919210 w 4601953"/>
              <a:gd name="connsiteY3" fmla="*/ 184789 h 4885609"/>
              <a:gd name="connsiteX4" fmla="*/ 2607858 w 4601953"/>
              <a:gd name="connsiteY4" fmla="*/ 184789 h 4885609"/>
              <a:gd name="connsiteX5" fmla="*/ 4601952 w 4601953"/>
              <a:gd name="connsiteY5" fmla="*/ 184789 h 4885609"/>
              <a:gd name="connsiteX6" fmla="*/ 4601953 w 4601953"/>
              <a:gd name="connsiteY6" fmla="*/ 0 h 4885609"/>
              <a:gd name="connsiteX7" fmla="*/ 4601952 w 4601953"/>
              <a:gd name="connsiteY7" fmla="*/ 2498690 h 4885609"/>
              <a:gd name="connsiteX8" fmla="*/ 4601950 w 4601953"/>
              <a:gd name="connsiteY8" fmla="*/ 4885609 h 4885609"/>
              <a:gd name="connsiteX9" fmla="*/ 1556508 w 4601953"/>
              <a:gd name="connsiteY9" fmla="*/ 4241773 h 4885609"/>
              <a:gd name="connsiteX10" fmla="*/ 0 w 4601953"/>
              <a:gd name="connsiteY10" fmla="*/ 4572207 h 4885609"/>
              <a:gd name="connsiteX11" fmla="*/ 831569 w 4601953"/>
              <a:gd name="connsiteY11" fmla="*/ 1 h 48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953" h="4885609">
                <a:moveTo>
                  <a:pt x="4601952" y="1"/>
                </a:moveTo>
                <a:lnTo>
                  <a:pt x="1700705" y="10"/>
                </a:lnTo>
                <a:lnTo>
                  <a:pt x="1736507" y="61207"/>
                </a:lnTo>
                <a:cubicBezTo>
                  <a:pt x="1791776" y="140406"/>
                  <a:pt x="1853750" y="184789"/>
                  <a:pt x="1919210" y="184789"/>
                </a:cubicBezTo>
                <a:lnTo>
                  <a:pt x="2607858" y="184789"/>
                </a:lnTo>
                <a:lnTo>
                  <a:pt x="4601952" y="184789"/>
                </a:lnTo>
                <a:close/>
                <a:moveTo>
                  <a:pt x="4601953" y="0"/>
                </a:moveTo>
                <a:cubicBezTo>
                  <a:pt x="4599720" y="832897"/>
                  <a:pt x="4600836" y="1665793"/>
                  <a:pt x="4601952" y="2498690"/>
                </a:cubicBezTo>
                <a:lnTo>
                  <a:pt x="4601950" y="4885609"/>
                </a:lnTo>
                <a:lnTo>
                  <a:pt x="1556508" y="4241773"/>
                </a:lnTo>
                <a:lnTo>
                  <a:pt x="0" y="4572207"/>
                </a:lnTo>
                <a:lnTo>
                  <a:pt x="831569" y="1"/>
                </a:lnTo>
                <a:close/>
              </a:path>
            </a:pathLst>
          </a:custGeom>
          <a:solidFill>
            <a:schemeClr val="tx2"/>
          </a:solidFill>
          <a:ln>
            <a:noFill/>
          </a:ln>
        </p:spPr>
      </p:pic>
      <p:pic>
        <p:nvPicPr>
          <p:cNvPr id="15" name="Picture 14" descr="A close-up of a bicycle wheel&#10;&#10;Description automatically generated with low confidence">
            <a:extLst>
              <a:ext uri="{FF2B5EF4-FFF2-40B4-BE49-F238E27FC236}">
                <a16:creationId xmlns:a16="http://schemas.microsoft.com/office/drawing/2014/main" id="{AAC7067A-016D-B8A9-72AA-86A995669D0E}"/>
              </a:ext>
            </a:extLst>
          </p:cNvPr>
          <p:cNvPicPr>
            <a:picLocks noChangeAspect="1"/>
          </p:cNvPicPr>
          <p:nvPr userDrawn="1"/>
        </p:nvPicPr>
        <p:blipFill rotWithShape="1">
          <a:blip r:embed="rId5"/>
          <a:srcRect l="21883" r="21883" b="2066"/>
          <a:stretch/>
        </p:blipFill>
        <p:spPr>
          <a:xfrm>
            <a:off x="4024452" y="-6457"/>
            <a:ext cx="4391976" cy="5110541"/>
          </a:xfrm>
          <a:custGeom>
            <a:avLst/>
            <a:gdLst>
              <a:gd name="connsiteX0" fmla="*/ 3293982 w 3293982"/>
              <a:gd name="connsiteY0" fmla="*/ 0 h 3828077"/>
              <a:gd name="connsiteX1" fmla="*/ 2674090 w 3293982"/>
              <a:gd name="connsiteY1" fmla="*/ 3429192 h 3828077"/>
              <a:gd name="connsiteX2" fmla="*/ 795136 w 3293982"/>
              <a:gd name="connsiteY2" fmla="*/ 3828077 h 3828077"/>
              <a:gd name="connsiteX3" fmla="*/ 0 w 3293982"/>
              <a:gd name="connsiteY3" fmla="*/ 16 h 3828077"/>
            </a:gdLst>
            <a:ahLst/>
            <a:cxnLst>
              <a:cxn ang="0">
                <a:pos x="connsiteX0" y="connsiteY0"/>
              </a:cxn>
              <a:cxn ang="0">
                <a:pos x="connsiteX1" y="connsiteY1"/>
              </a:cxn>
              <a:cxn ang="0">
                <a:pos x="connsiteX2" y="connsiteY2"/>
              </a:cxn>
              <a:cxn ang="0">
                <a:pos x="connsiteX3" y="connsiteY3"/>
              </a:cxn>
            </a:cxnLst>
            <a:rect l="l" t="t" r="r" b="b"/>
            <a:pathLst>
              <a:path w="3293982" h="3828077">
                <a:moveTo>
                  <a:pt x="3293982" y="0"/>
                </a:moveTo>
                <a:lnTo>
                  <a:pt x="2674090" y="3429192"/>
                </a:lnTo>
                <a:lnTo>
                  <a:pt x="795136" y="3828077"/>
                </a:lnTo>
                <a:lnTo>
                  <a:pt x="0" y="16"/>
                </a:lnTo>
                <a:close/>
              </a:path>
            </a:pathLst>
          </a:custGeom>
          <a:solidFill>
            <a:schemeClr val="accent2"/>
          </a:solidFill>
          <a:ln>
            <a:noFill/>
          </a:ln>
        </p:spPr>
      </p:pic>
      <p:cxnSp>
        <p:nvCxnSpPr>
          <p:cNvPr id="13" name="Straight Connector 12">
            <a:extLst>
              <a:ext uri="{FF2B5EF4-FFF2-40B4-BE49-F238E27FC236}">
                <a16:creationId xmlns:a16="http://schemas.microsoft.com/office/drawing/2014/main" id="{3870BE9C-988B-EDC2-2AFF-606C3A0B6EB7}"/>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2856A8-F2B1-36C7-3BFC-698DD27999A5}"/>
              </a:ext>
            </a:extLst>
          </p:cNvPr>
          <p:cNvCxnSpPr>
            <a:cxnSpLocks/>
            <a:stCxn id="15" idx="0"/>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086B69-C91B-09B6-6D3F-0CD4FEAE6E71}"/>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 Default</a:t>
            </a:r>
          </a:p>
        </p:txBody>
      </p:sp>
    </p:spTree>
    <p:extLst>
      <p:ext uri="{BB962C8B-B14F-4D97-AF65-F5344CB8AC3E}">
        <p14:creationId xmlns:p14="http://schemas.microsoft.com/office/powerpoint/2010/main" val="368608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 Whit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78071B-9EF3-40FD-F581-2E73987F89E0}"/>
              </a:ext>
            </a:extLst>
          </p:cNvPr>
          <p:cNvGrpSpPr/>
          <p:nvPr userDrawn="1"/>
        </p:nvGrpSpPr>
        <p:grpSpPr>
          <a:xfrm>
            <a:off x="-1" y="0"/>
            <a:ext cx="12192001" cy="6864459"/>
            <a:chOff x="-1" y="0"/>
            <a:chExt cx="12192001" cy="6864459"/>
          </a:xfrm>
        </p:grpSpPr>
        <p:sp>
          <p:nvSpPr>
            <p:cNvPr id="12" name="Freeform 11">
              <a:extLst>
                <a:ext uri="{FF2B5EF4-FFF2-40B4-BE49-F238E27FC236}">
                  <a16:creationId xmlns:a16="http://schemas.microsoft.com/office/drawing/2014/main" id="{3B488C1E-793F-584B-1E2D-231D97CE23C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3" name="Rectangle 12">
              <a:extLst>
                <a:ext uri="{FF2B5EF4-FFF2-40B4-BE49-F238E27FC236}">
                  <a16:creationId xmlns:a16="http://schemas.microsoft.com/office/drawing/2014/main" id="{B654A552-5524-24E2-90A2-D2F261C8700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DF23DEE-F7FA-417C-A20D-A27B957CEA48}"/>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52320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6095731" y="1670051"/>
            <a:ext cx="52320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4098587-D320-E2F9-F366-5D26F9E37450}"/>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2 Content - White</a:t>
            </a:r>
          </a:p>
        </p:txBody>
      </p:sp>
    </p:spTree>
    <p:extLst>
      <p:ext uri="{BB962C8B-B14F-4D97-AF65-F5344CB8AC3E}">
        <p14:creationId xmlns:p14="http://schemas.microsoft.com/office/powerpoint/2010/main" val="20965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3 Content - Whit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70039C8-7FF4-2DAD-2789-C8D65EF732A4}"/>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29448A11-659E-4545-7120-7DA503186DC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91B18709-C89B-A74C-C2CA-5EC9C126E399}"/>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35139ECB-8969-6117-5B9B-52005CA1FE4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9134"/>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34032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4250132"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50F39707-255A-BFB5-19E6-67B719C611BA}"/>
              </a:ext>
            </a:extLst>
          </p:cNvPr>
          <p:cNvSpPr>
            <a:spLocks noGrp="1"/>
          </p:cNvSpPr>
          <p:nvPr>
            <p:ph sz="quarter" idx="18" hasCustomPrompt="1"/>
          </p:nvPr>
        </p:nvSpPr>
        <p:spPr>
          <a:xfrm>
            <a:off x="7924531"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0827DDD-BFDF-F4C0-F934-33067EA09A3C}"/>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3 Content - White</a:t>
            </a:r>
          </a:p>
        </p:txBody>
      </p:sp>
    </p:spTree>
    <p:extLst>
      <p:ext uri="{BB962C8B-B14F-4D97-AF65-F5344CB8AC3E}">
        <p14:creationId xmlns:p14="http://schemas.microsoft.com/office/powerpoint/2010/main" val="86649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5F9788-C08E-55DD-3676-7BCACE7782B0}"/>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FDCF5CF2-EA0E-73B1-07D0-BF061EC6504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1" name="Rectangle 10">
              <a:extLst>
                <a:ext uri="{FF2B5EF4-FFF2-40B4-BE49-F238E27FC236}">
                  <a16:creationId xmlns:a16="http://schemas.microsoft.com/office/drawing/2014/main" id="{B8319C3A-6A2B-9C84-B0DF-CA6A036718EB}"/>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ABA1134-76BE-7D29-0585-C98472F79E9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9205"/>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p>
            <a:r>
              <a:rPr lang="en-US"/>
              <a:t>Add title</a:t>
            </a:r>
          </a:p>
        </p:txBody>
      </p:sp>
      <p:sp>
        <p:nvSpPr>
          <p:cNvPr id="7" name="TextBox 6">
            <a:extLst>
              <a:ext uri="{FF2B5EF4-FFF2-40B4-BE49-F238E27FC236}">
                <a16:creationId xmlns:a16="http://schemas.microsoft.com/office/drawing/2014/main" id="{D44D56CE-1553-137A-EA00-9CF8CBF22BB0}"/>
              </a:ext>
            </a:extLst>
          </p:cNvPr>
          <p:cNvSpPr txBox="1"/>
          <p:nvPr userDrawn="1"/>
        </p:nvSpPr>
        <p:spPr>
          <a:xfrm>
            <a:off x="0" y="-217179"/>
            <a:ext cx="82611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Only - White</a:t>
            </a:r>
          </a:p>
        </p:txBody>
      </p:sp>
    </p:spTree>
    <p:extLst>
      <p:ext uri="{BB962C8B-B14F-4D97-AF65-F5344CB8AC3E}">
        <p14:creationId xmlns:p14="http://schemas.microsoft.com/office/powerpoint/2010/main" val="12960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4902062-2076-4C8D-FC2A-BFA1C11E6358}"/>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51A95043-CC31-90AA-738F-4BA027420EB5}"/>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6000" y="10620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lvl1pPr>
              <a:defRPr>
                <a:solidFill>
                  <a:schemeClr val="tx1"/>
                </a:solidFill>
              </a:defRPr>
            </a:lvl1pPr>
          </a:lstStyle>
          <a:p>
            <a:r>
              <a:rPr lang="en-US"/>
              <a:t>Add title</a:t>
            </a:r>
          </a:p>
        </p:txBody>
      </p:sp>
      <p:sp>
        <p:nvSpPr>
          <p:cNvPr id="97" name="TextBox 96">
            <a:extLst>
              <a:ext uri="{FF2B5EF4-FFF2-40B4-BE49-F238E27FC236}">
                <a16:creationId xmlns:a16="http://schemas.microsoft.com/office/drawing/2014/main" id="{DD2D37E8-559A-F5DB-2C41-C6A74E8542E5}"/>
              </a:ext>
            </a:extLst>
          </p:cNvPr>
          <p:cNvSpPr txBox="1"/>
          <p:nvPr userDrawn="1"/>
        </p:nvSpPr>
        <p:spPr>
          <a:xfrm>
            <a:off x="0" y="-217179"/>
            <a:ext cx="77161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marL="0" lvl="0" algn="l" defTabSz="457189" rtl="0" eaLnBrk="1" latinLnBrk="0" hangingPunct="1">
              <a:spcBef>
                <a:spcPts val="600"/>
              </a:spcBef>
            </a:pPr>
            <a:r>
              <a:rPr lang="en-US" sz="800" kern="1200">
                <a:solidFill>
                  <a:schemeClr val="tx2"/>
                </a:solidFill>
                <a:latin typeface="+mn-lt"/>
                <a:ea typeface="+mn-ea"/>
                <a:cs typeface="+mn-cs"/>
              </a:rPr>
              <a:t>Title Only - Blue</a:t>
            </a:r>
          </a:p>
        </p:txBody>
      </p:sp>
      <p:sp>
        <p:nvSpPr>
          <p:cNvPr id="7" name="Slide Number Placeholder 1">
            <a:extLst>
              <a:ext uri="{FF2B5EF4-FFF2-40B4-BE49-F238E27FC236}">
                <a16:creationId xmlns:a16="http://schemas.microsoft.com/office/drawing/2014/main" id="{8CC333E5-1BBF-CAF0-2F52-62E16A03F4CC}"/>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2599295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E300CC0-9341-7387-EA33-4EA36E137517}"/>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6AD5C3F1-DF14-225A-CD81-30D77076FDBB}"/>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1D99EAF6-E1EC-281E-74E7-6F4A3EC5E9E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04DB9A8-A9FF-6B73-97B9-3FC1119FFBF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49532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792775"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20545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3235195"/>
            <a:ext cx="2920249"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49532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5431230"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569305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3235195"/>
            <a:ext cx="2895600"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1" name="Oval 20">
            <a:extLst>
              <a:ext uri="{FF2B5EF4-FFF2-40B4-BE49-F238E27FC236}">
                <a16:creationId xmlns:a16="http://schemas.microsoft.com/office/drawing/2014/main" id="{597897A0-59F4-B778-4AAE-27AD09794A33}"/>
              </a:ext>
            </a:extLst>
          </p:cNvPr>
          <p:cNvSpPr/>
          <p:nvPr userDrawn="1"/>
        </p:nvSpPr>
        <p:spPr>
          <a:xfrm>
            <a:off x="9107542"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9369365"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3235195"/>
            <a:ext cx="2962942"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Icon</a:t>
            </a:r>
          </a:p>
        </p:txBody>
      </p:sp>
    </p:spTree>
    <p:extLst>
      <p:ext uri="{BB962C8B-B14F-4D97-AF65-F5344CB8AC3E}">
        <p14:creationId xmlns:p14="http://schemas.microsoft.com/office/powerpoint/2010/main" val="181661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 Ic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16F22B-A5BC-411D-5179-DC9B0CBF149A}"/>
              </a:ext>
            </a:extLst>
          </p:cNvPr>
          <p:cNvGrpSpPr/>
          <p:nvPr userDrawn="1"/>
        </p:nvGrpSpPr>
        <p:grpSpPr>
          <a:xfrm>
            <a:off x="-1" y="0"/>
            <a:ext cx="12192001" cy="6864459"/>
            <a:chOff x="-1" y="0"/>
            <a:chExt cx="12192001" cy="6864459"/>
          </a:xfrm>
        </p:grpSpPr>
        <p:sp>
          <p:nvSpPr>
            <p:cNvPr id="30" name="Freeform 29">
              <a:extLst>
                <a:ext uri="{FF2B5EF4-FFF2-40B4-BE49-F238E27FC236}">
                  <a16:creationId xmlns:a16="http://schemas.microsoft.com/office/drawing/2014/main" id="{513CF619-52C0-2A5A-923C-752792037A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1" name="Rectangle 30">
              <a:extLst>
                <a:ext uri="{FF2B5EF4-FFF2-40B4-BE49-F238E27FC236}">
                  <a16:creationId xmlns:a16="http://schemas.microsoft.com/office/drawing/2014/main" id="{9A19AC3C-76E9-377D-A466-58D8ECBE9708}"/>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3254FAD6-FC94-7D41-E029-73C4D6D3B00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2496493"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341653"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60347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13551" y="3235195"/>
            <a:ext cx="2095296"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3353018" y="2495326"/>
            <a:ext cx="2496493"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408171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434354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3553616" y="3235195"/>
            <a:ext cx="2095296"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6093083" y="2495326"/>
            <a:ext cx="2496493"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6821784"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7083609"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293681" y="3235195"/>
            <a:ext cx="2095296"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8833148" y="2495326"/>
            <a:ext cx="2496493"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9561849"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982367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9033747" y="3235195"/>
            <a:ext cx="2095296"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4 Item Icon</a:t>
            </a:r>
          </a:p>
        </p:txBody>
      </p:sp>
    </p:spTree>
    <p:extLst>
      <p:ext uri="{BB962C8B-B14F-4D97-AF65-F5344CB8AC3E}">
        <p14:creationId xmlns:p14="http://schemas.microsoft.com/office/powerpoint/2010/main" val="270339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7CC900-328A-EF5F-51E9-81D364AFF22D}"/>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59FD70A3-0B69-DE51-F7C1-85EC142A009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537E65A1-3AA8-D874-88C4-FBCB890C62D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A4D3BCF-88CB-B880-797D-E5B391E67323}"/>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581777" y="2495326"/>
            <a:ext cx="2000555"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062509"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3243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773673" y="3235195"/>
            <a:ext cx="1616763"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2768127" y="2495326"/>
            <a:ext cx="2000555"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324885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351068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2960023" y="3235195"/>
            <a:ext cx="1616763"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4954476" y="2495326"/>
            <a:ext cx="2000555"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5435208"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569703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5146372" y="3235195"/>
            <a:ext cx="1616763" cy="2332923"/>
          </a:xfrm>
          <a:noFill/>
        </p:spPr>
        <p:txBody>
          <a:bodyPr tIns="0">
            <a:noAutofit/>
          </a:bodyPr>
          <a:lstStyle>
            <a:lvl1pPr algn="ctr">
              <a:defRPr sz="1600" b="1">
                <a:gradFill>
                  <a:gsLst>
                    <a:gs pos="0">
                      <a:srgbClr val="ED1C24"/>
                    </a:gs>
                    <a:gs pos="100000">
                      <a:srgbClr val="F5846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7146541"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7627273"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78890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7338437" y="3235195"/>
            <a:ext cx="1616763"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8" name="Rounded Rectangle 27">
            <a:extLst>
              <a:ext uri="{FF2B5EF4-FFF2-40B4-BE49-F238E27FC236}">
                <a16:creationId xmlns:a16="http://schemas.microsoft.com/office/drawing/2014/main" id="{88DFE14E-63AF-FCCF-F941-0E4DB37E0CE9}"/>
              </a:ext>
            </a:extLst>
          </p:cNvPr>
          <p:cNvSpPr/>
          <p:nvPr userDrawn="1"/>
        </p:nvSpPr>
        <p:spPr>
          <a:xfrm>
            <a:off x="9327177"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a:extLst>
              <a:ext uri="{FF2B5EF4-FFF2-40B4-BE49-F238E27FC236}">
                <a16:creationId xmlns:a16="http://schemas.microsoft.com/office/drawing/2014/main" id="{67A9E7E5-DB6F-43A4-7CBD-FD4707B464D9}"/>
              </a:ext>
            </a:extLst>
          </p:cNvPr>
          <p:cNvSpPr/>
          <p:nvPr userDrawn="1"/>
        </p:nvSpPr>
        <p:spPr>
          <a:xfrm>
            <a:off x="9807909" y="1989660"/>
            <a:ext cx="1039091" cy="1039091"/>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0" name="Picture Placeholder 12">
            <a:extLst>
              <a:ext uri="{FF2B5EF4-FFF2-40B4-BE49-F238E27FC236}">
                <a16:creationId xmlns:a16="http://schemas.microsoft.com/office/drawing/2014/main" id="{978D6BE7-59E1-82F1-D59D-658ABFC6C5A9}"/>
              </a:ext>
            </a:extLst>
          </p:cNvPr>
          <p:cNvSpPr>
            <a:spLocks noGrp="1"/>
          </p:cNvSpPr>
          <p:nvPr>
            <p:ph type="pic" sz="quarter" idx="35" hasCustomPrompt="1"/>
          </p:nvPr>
        </p:nvSpPr>
        <p:spPr>
          <a:xfrm>
            <a:off x="100697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31" name="Text Placeholder 5">
            <a:extLst>
              <a:ext uri="{FF2B5EF4-FFF2-40B4-BE49-F238E27FC236}">
                <a16:creationId xmlns:a16="http://schemas.microsoft.com/office/drawing/2014/main" id="{AC3E8981-0F9B-9AB0-ED48-75CD938E3D81}"/>
              </a:ext>
            </a:extLst>
          </p:cNvPr>
          <p:cNvSpPr>
            <a:spLocks noGrp="1"/>
          </p:cNvSpPr>
          <p:nvPr>
            <p:ph type="body" sz="quarter" idx="36" hasCustomPrompt="1"/>
          </p:nvPr>
        </p:nvSpPr>
        <p:spPr>
          <a:xfrm>
            <a:off x="9519073" y="3235195"/>
            <a:ext cx="1616763" cy="2332923"/>
          </a:xfrm>
          <a:noFill/>
        </p:spPr>
        <p:txBody>
          <a:bodyPr tIns="0">
            <a:noAutofit/>
          </a:bodyPr>
          <a:lstStyle>
            <a:lvl1pPr algn="ctr">
              <a:defRPr sz="1600" b="1">
                <a:gradFill>
                  <a:gsLst>
                    <a:gs pos="0">
                      <a:srgbClr val="1FAA92"/>
                    </a:gs>
                    <a:gs pos="100000">
                      <a:srgbClr val="86C6B7"/>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5 Item Icon</a:t>
            </a:r>
          </a:p>
        </p:txBody>
      </p:sp>
    </p:spTree>
    <p:extLst>
      <p:ext uri="{BB962C8B-B14F-4D97-AF65-F5344CB8AC3E}">
        <p14:creationId xmlns:p14="http://schemas.microsoft.com/office/powerpoint/2010/main" val="3264704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tem Imag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1209E4A-E0B5-3210-80DF-81C0F0A64DD5}"/>
              </a:ext>
            </a:extLst>
          </p:cNvPr>
          <p:cNvGrpSpPr/>
          <p:nvPr userDrawn="1"/>
        </p:nvGrpSpPr>
        <p:grpSpPr>
          <a:xfrm>
            <a:off x="-1" y="0"/>
            <a:ext cx="12192001" cy="6864459"/>
            <a:chOff x="-1" y="0"/>
            <a:chExt cx="12192001" cy="6864459"/>
          </a:xfrm>
        </p:grpSpPr>
        <p:sp>
          <p:nvSpPr>
            <p:cNvPr id="27" name="Freeform 26">
              <a:extLst>
                <a:ext uri="{FF2B5EF4-FFF2-40B4-BE49-F238E27FC236}">
                  <a16:creationId xmlns:a16="http://schemas.microsoft.com/office/drawing/2014/main" id="{AEE63B76-8B22-33F2-6351-637B898A734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9" name="Rectangle 28">
              <a:extLst>
                <a:ext uri="{FF2B5EF4-FFF2-40B4-BE49-F238E27FC236}">
                  <a16:creationId xmlns:a16="http://schemas.microsoft.com/office/drawing/2014/main" id="{7153428A-CC54-7D2C-5CC8-7A57BC54F61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FA8BE123-4346-F2BF-B355-3E46B5F0B6C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6132932" y="2681166"/>
            <a:ext cx="519480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755643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A3AE2190-C50D-6746-E856-A86845D920F3}"/>
              </a:ext>
            </a:extLst>
          </p:cNvPr>
          <p:cNvSpPr txBox="1">
            <a:spLocks noChangeAspect="1"/>
          </p:cNvSpPr>
          <p:nvPr userDrawn="1"/>
        </p:nvSpPr>
        <p:spPr>
          <a:xfrm>
            <a:off x="7671770" y="1683107"/>
            <a:ext cx="2117125" cy="2117125"/>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5194781"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a:extLst>
              <a:ext uri="{FF2B5EF4-FFF2-40B4-BE49-F238E27FC236}">
                <a16:creationId xmlns:a16="http://schemas.microsoft.com/office/drawing/2014/main" id="{96316B43-FFB5-CF05-C203-499E4A737577}"/>
              </a:ext>
            </a:extLst>
          </p:cNvPr>
          <p:cNvSpPr/>
          <p:nvPr userDrawn="1"/>
        </p:nvSpPr>
        <p:spPr>
          <a:xfrm>
            <a:off x="203644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10">
            <a:extLst>
              <a:ext uri="{FF2B5EF4-FFF2-40B4-BE49-F238E27FC236}">
                <a16:creationId xmlns:a16="http://schemas.microsoft.com/office/drawing/2014/main" id="{6274CBE1-E287-68BA-9E81-6221CD794392}"/>
              </a:ext>
            </a:extLst>
          </p:cNvPr>
          <p:cNvSpPr txBox="1">
            <a:spLocks noChangeAspect="1"/>
          </p:cNvSpPr>
          <p:nvPr userDrawn="1"/>
        </p:nvSpPr>
        <p:spPr>
          <a:xfrm>
            <a:off x="2151780"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2300175" y="1831502"/>
            <a:ext cx="1820334" cy="1820334"/>
          </a:xfrm>
          <a:prstGeom prst="ellipse">
            <a:avLst/>
          </a:prstGeom>
          <a:solidFill>
            <a:schemeClr val="bg1"/>
          </a:solidFill>
          <a:ln w="127000">
            <a:noFill/>
          </a:ln>
        </p:spPr>
        <p:txBody>
          <a:bodyPr wrap="none" anchor="ctr">
            <a:normAutofit/>
          </a:bodyPr>
          <a:lstStyle>
            <a:lvl1pPr algn="ctr">
              <a:defRPr sz="933">
                <a:solidFill>
                  <a:schemeClr val="bg2"/>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4732175"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368143" y="4102443"/>
            <a:ext cx="4740415" cy="1715342"/>
          </a:xfrm>
          <a:noFill/>
        </p:spPr>
        <p:txBody>
          <a:bodyPr tIns="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2 Item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7819533" y="1830870"/>
            <a:ext cx="1821599"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1587799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tem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7EB3BAE-42D4-344E-B3B0-93672E3F1A08}"/>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29B3BB9E-247E-7187-213B-4A3A24A975B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3" name="Rectangle 22">
              <a:extLst>
                <a:ext uri="{FF2B5EF4-FFF2-40B4-BE49-F238E27FC236}">
                  <a16:creationId xmlns:a16="http://schemas.microsoft.com/office/drawing/2014/main" id="{9468F353-02D6-8DF0-9854-B766F11CF0E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45EA4E-B7A9-3F93-7B4B-3574F598D8C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68116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2920249"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68116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4102443"/>
            <a:ext cx="2895600" cy="1715342"/>
          </a:xfrm>
          <a:noFill/>
        </p:spPr>
        <p:txBody>
          <a:bodyPr tIns="0">
            <a:noAutofit/>
          </a:bodyPr>
          <a:lstStyle>
            <a:lvl1pPr algn="ctr">
              <a:defRPr sz="1600" b="1">
                <a:gradFill>
                  <a:gsLst>
                    <a:gs pos="100000">
                      <a:srgbClr val="FFC000"/>
                    </a:gs>
                    <a:gs pos="35000">
                      <a:srgbClr val="F4793B"/>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4102443"/>
            <a:ext cx="2962942" cy="1715342"/>
          </a:xfrm>
          <a:noFill/>
        </p:spPr>
        <p:txBody>
          <a:bodyPr tIns="0">
            <a:noAutofit/>
          </a:bodyPr>
          <a:lstStyle>
            <a:lvl1pPr algn="ctr">
              <a:defRPr sz="1600" b="1">
                <a:gradFill>
                  <a:gsLst>
                    <a:gs pos="0">
                      <a:srgbClr val="1FAA92"/>
                    </a:gs>
                    <a:gs pos="100000">
                      <a:schemeClr val="accent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Image</a:t>
            </a:r>
          </a:p>
        </p:txBody>
      </p:sp>
      <p:sp>
        <p:nvSpPr>
          <p:cNvPr id="3" name="Oval 2">
            <a:extLst>
              <a:ext uri="{FF2B5EF4-FFF2-40B4-BE49-F238E27FC236}">
                <a16:creationId xmlns:a16="http://schemas.microsoft.com/office/drawing/2014/main" id="{96316B43-FFB5-CF05-C203-499E4A737577}"/>
              </a:ext>
            </a:extLst>
          </p:cNvPr>
          <p:cNvSpPr/>
          <p:nvPr userDrawn="1"/>
        </p:nvSpPr>
        <p:spPr>
          <a:xfrm>
            <a:off x="1138422"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539CD46D-9BA7-AC42-7B7D-E87BF95C68C4}"/>
              </a:ext>
            </a:extLst>
          </p:cNvPr>
          <p:cNvSpPr/>
          <p:nvPr userDrawn="1"/>
        </p:nvSpPr>
        <p:spPr>
          <a:xfrm>
            <a:off x="4776877"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8453189"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64555425-83DD-E2A3-995D-22B414C37881}"/>
              </a:ext>
            </a:extLst>
          </p:cNvPr>
          <p:cNvSpPr txBox="1">
            <a:spLocks noChangeAspect="1"/>
          </p:cNvSpPr>
          <p:nvPr userDrawn="1"/>
        </p:nvSpPr>
        <p:spPr>
          <a:xfrm>
            <a:off x="8568525" y="1683107"/>
            <a:ext cx="2117125" cy="2117125"/>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4" name="Text Placeholder 10">
            <a:extLst>
              <a:ext uri="{FF2B5EF4-FFF2-40B4-BE49-F238E27FC236}">
                <a16:creationId xmlns:a16="http://schemas.microsoft.com/office/drawing/2014/main" id="{D3B2C79F-F577-7AF2-26D6-5311811A48D9}"/>
              </a:ext>
            </a:extLst>
          </p:cNvPr>
          <p:cNvSpPr txBox="1">
            <a:spLocks noChangeAspect="1"/>
          </p:cNvSpPr>
          <p:nvPr userDrawn="1"/>
        </p:nvSpPr>
        <p:spPr>
          <a:xfrm>
            <a:off x="1253758"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DE9B49F8-57A1-94E7-E7B9-B2AE056A6D49}"/>
              </a:ext>
            </a:extLst>
          </p:cNvPr>
          <p:cNvSpPr txBox="1">
            <a:spLocks noChangeAspect="1"/>
          </p:cNvSpPr>
          <p:nvPr userDrawn="1"/>
        </p:nvSpPr>
        <p:spPr>
          <a:xfrm>
            <a:off x="4892213" y="1683107"/>
            <a:ext cx="2117125" cy="2117125"/>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1401293"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5" name="Picture Placeholder 12">
            <a:extLst>
              <a:ext uri="{FF2B5EF4-FFF2-40B4-BE49-F238E27FC236}">
                <a16:creationId xmlns:a16="http://schemas.microsoft.com/office/drawing/2014/main" id="{EB38F7B4-A25E-45C5-A29E-2E79D4B7122B}"/>
              </a:ext>
            </a:extLst>
          </p:cNvPr>
          <p:cNvSpPr>
            <a:spLocks noGrp="1" noChangeAspect="1"/>
          </p:cNvSpPr>
          <p:nvPr>
            <p:ph type="pic" sz="quarter" idx="34" hasCustomPrompt="1"/>
          </p:nvPr>
        </p:nvSpPr>
        <p:spPr>
          <a:xfrm>
            <a:off x="5039748"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8716060"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2895662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rcle Image and Content Righ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1A4774C-4306-B923-7F98-892A671DF83A}"/>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BECA1EC8-571B-1FE3-285A-ABF0EC8B5CF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692A98D1-5A04-D187-2E0D-B352BABD4B41}"/>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010B4C0-823D-2966-243E-BB342C9E57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45769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Right</a:t>
            </a:r>
          </a:p>
        </p:txBody>
      </p:sp>
    </p:spTree>
    <p:extLst>
      <p:ext uri="{BB962C8B-B14F-4D97-AF65-F5344CB8AC3E}">
        <p14:creationId xmlns:p14="http://schemas.microsoft.com/office/powerpoint/2010/main" val="12290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hoto">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C984133-516B-07A3-CA2C-618EDDC0913D}"/>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29" name="Freeform 28">
              <a:extLst>
                <a:ext uri="{FF2B5EF4-FFF2-40B4-BE49-F238E27FC236}">
                  <a16:creationId xmlns:a16="http://schemas.microsoft.com/office/drawing/2014/main" id="{5D8A712E-AF31-51AA-57DE-E965C4EE3609}"/>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9D678DD3-A2CA-7A8A-2037-1A83829312AD}"/>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3" name="Picture Placeholder 2">
            <a:extLst>
              <a:ext uri="{FF2B5EF4-FFF2-40B4-BE49-F238E27FC236}">
                <a16:creationId xmlns:a16="http://schemas.microsoft.com/office/drawing/2014/main" id="{731F2C7A-B0E2-1C90-7BE6-C9CE2BD70B84}"/>
              </a:ext>
            </a:extLst>
          </p:cNvPr>
          <p:cNvSpPr>
            <a:spLocks noGrp="1"/>
          </p:cNvSpPr>
          <p:nvPr>
            <p:ph type="pic" sz="quarter" idx="10" hasCustomPrompt="1"/>
          </p:nvPr>
        </p:nvSpPr>
        <p:spPr>
          <a:xfrm>
            <a:off x="5598455" y="0"/>
            <a:ext cx="6593547" cy="4885611"/>
          </a:xfrm>
          <a:custGeom>
            <a:avLst/>
            <a:gdLst>
              <a:gd name="connsiteX0" fmla="*/ 0 w 6593547"/>
              <a:gd name="connsiteY0" fmla="*/ 0 h 4885611"/>
              <a:gd name="connsiteX1" fmla="*/ 6593545 w 6593547"/>
              <a:gd name="connsiteY1" fmla="*/ 0 h 4885611"/>
              <a:gd name="connsiteX2" fmla="*/ 3692298 w 6593547"/>
              <a:gd name="connsiteY2" fmla="*/ 9 h 4885611"/>
              <a:gd name="connsiteX3" fmla="*/ 3728100 w 6593547"/>
              <a:gd name="connsiteY3" fmla="*/ 61206 h 4885611"/>
              <a:gd name="connsiteX4" fmla="*/ 3910803 w 6593547"/>
              <a:gd name="connsiteY4" fmla="*/ 184788 h 4885611"/>
              <a:gd name="connsiteX5" fmla="*/ 4599451 w 6593547"/>
              <a:gd name="connsiteY5" fmla="*/ 184788 h 4885611"/>
              <a:gd name="connsiteX6" fmla="*/ 6593545 w 6593547"/>
              <a:gd name="connsiteY6" fmla="*/ 184788 h 4885611"/>
              <a:gd name="connsiteX7" fmla="*/ 6593545 w 6593547"/>
              <a:gd name="connsiteY7" fmla="*/ 0 h 4885611"/>
              <a:gd name="connsiteX8" fmla="*/ 6593547 w 6593547"/>
              <a:gd name="connsiteY8" fmla="*/ 0 h 4885611"/>
              <a:gd name="connsiteX9" fmla="*/ 6593547 w 6593547"/>
              <a:gd name="connsiteY9" fmla="*/ 4885611 h 4885611"/>
              <a:gd name="connsiteX10" fmla="*/ 3549665 w 6593547"/>
              <a:gd name="connsiteY10" fmla="*/ 4242105 h 4885611"/>
              <a:gd name="connsiteX11" fmla="*/ 399124 w 6593547"/>
              <a:gd name="connsiteY11" fmla="*/ 165323 h 4885611"/>
              <a:gd name="connsiteX12" fmla="*/ 392591 w 6593547"/>
              <a:gd name="connsiteY12" fmla="*/ 159932 h 4885611"/>
              <a:gd name="connsiteX13" fmla="*/ 387938 w 6593547"/>
              <a:gd name="connsiteY13" fmla="*/ 153916 h 4885611"/>
              <a:gd name="connsiteX14" fmla="*/ 315588 w 6593547"/>
              <a:gd name="connsiteY14" fmla="*/ 96399 h 4885611"/>
              <a:gd name="connsiteX15" fmla="*/ 0 w 6593547"/>
              <a:gd name="connsiteY15" fmla="*/ 0 h 48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3547" h="4885611">
                <a:moveTo>
                  <a:pt x="0" y="0"/>
                </a:moveTo>
                <a:lnTo>
                  <a:pt x="6593545" y="0"/>
                </a:lnTo>
                <a:lnTo>
                  <a:pt x="3692298" y="9"/>
                </a:lnTo>
                <a:lnTo>
                  <a:pt x="3728100" y="61206"/>
                </a:lnTo>
                <a:cubicBezTo>
                  <a:pt x="3783369" y="140405"/>
                  <a:pt x="3845343" y="184788"/>
                  <a:pt x="3910803" y="184788"/>
                </a:cubicBezTo>
                <a:lnTo>
                  <a:pt x="4599451" y="184788"/>
                </a:lnTo>
                <a:lnTo>
                  <a:pt x="6593545" y="184788"/>
                </a:lnTo>
                <a:lnTo>
                  <a:pt x="6593545" y="0"/>
                </a:lnTo>
                <a:lnTo>
                  <a:pt x="6593547" y="0"/>
                </a:lnTo>
                <a:lnTo>
                  <a:pt x="6593547" y="4885611"/>
                </a:lnTo>
                <a:lnTo>
                  <a:pt x="3549665" y="4242105"/>
                </a:lnTo>
                <a:lnTo>
                  <a:pt x="399124" y="165323"/>
                </a:lnTo>
                <a:lnTo>
                  <a:pt x="392591" y="159932"/>
                </a:lnTo>
                <a:lnTo>
                  <a:pt x="387938" y="153916"/>
                </a:lnTo>
                <a:lnTo>
                  <a:pt x="315588" y="96399"/>
                </a:lnTo>
                <a:cubicBezTo>
                  <a:pt x="225502" y="35537"/>
                  <a:pt x="116902" y="0"/>
                  <a:pt x="0" y="0"/>
                </a:cubicBezTo>
                <a:close/>
              </a:path>
            </a:pathLst>
          </a:custGeom>
          <a:solidFill>
            <a:schemeClr val="tx2"/>
          </a:solidFill>
        </p:spPr>
        <p:txBody>
          <a:bodyPr wrap="square" anchor="ctr">
            <a:no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1800" b="0" i="0" kern="1200" dirty="0">
                <a:solidFill>
                  <a:schemeClr val="bg1"/>
                </a:solidFill>
                <a:latin typeface="+mn-lt"/>
                <a:ea typeface="+mn-ea"/>
                <a:cs typeface="+mn-cs"/>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38" name="Freeform 37">
            <a:extLst>
              <a:ext uri="{FF2B5EF4-FFF2-40B4-BE49-F238E27FC236}">
                <a16:creationId xmlns:a16="http://schemas.microsoft.com/office/drawing/2014/main" id="{EB62C010-5692-DB5A-647C-CD40C3066A59}"/>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12" name="TextBox 11">
            <a:extLst>
              <a:ext uri="{FF2B5EF4-FFF2-40B4-BE49-F238E27FC236}">
                <a16:creationId xmlns:a16="http://schemas.microsoft.com/office/drawing/2014/main" id="{A443276D-E050-3020-259F-CE891C1892E4}"/>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Image</a:t>
            </a:r>
          </a:p>
        </p:txBody>
      </p:sp>
    </p:spTree>
    <p:extLst>
      <p:ext uri="{BB962C8B-B14F-4D97-AF65-F5344CB8AC3E}">
        <p14:creationId xmlns:p14="http://schemas.microsoft.com/office/powerpoint/2010/main" val="3595820624"/>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Righ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71FFAC-FA57-2582-BA85-7DD211C85E85}"/>
              </a:ext>
            </a:extLst>
          </p:cNvPr>
          <p:cNvGrpSpPr/>
          <p:nvPr userDrawn="1"/>
        </p:nvGrpSpPr>
        <p:grpSpPr>
          <a:xfrm>
            <a:off x="-1" y="0"/>
            <a:ext cx="12192001" cy="6864459"/>
            <a:chOff x="-1" y="0"/>
            <a:chExt cx="12192001" cy="6864459"/>
          </a:xfrm>
        </p:grpSpPr>
        <p:sp>
          <p:nvSpPr>
            <p:cNvPr id="18" name="Freeform 17">
              <a:extLst>
                <a:ext uri="{FF2B5EF4-FFF2-40B4-BE49-F238E27FC236}">
                  <a16:creationId xmlns:a16="http://schemas.microsoft.com/office/drawing/2014/main" id="{6D54A4F4-5A6D-39C4-C445-6F8A0B5340E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9" name="Rectangle 18">
              <a:extLst>
                <a:ext uri="{FF2B5EF4-FFF2-40B4-BE49-F238E27FC236}">
                  <a16:creationId xmlns:a16="http://schemas.microsoft.com/office/drawing/2014/main" id="{098D2034-11B2-CE60-C691-91617FFC846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ED17DF10-E42E-0073-B059-E002DAE0930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87608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Right</a:t>
            </a:r>
          </a:p>
        </p:txBody>
      </p:sp>
      <p:sp>
        <p:nvSpPr>
          <p:cNvPr id="3" name="Picture Placeholder 4">
            <a:extLst>
              <a:ext uri="{FF2B5EF4-FFF2-40B4-BE49-F238E27FC236}">
                <a16:creationId xmlns:a16="http://schemas.microsoft.com/office/drawing/2014/main" id="{D3F6466C-991C-820F-3746-E2ABEA6EE896}"/>
              </a:ext>
            </a:extLst>
          </p:cNvPr>
          <p:cNvSpPr>
            <a:spLocks noGrp="1" noChangeAspect="1"/>
          </p:cNvSpPr>
          <p:nvPr>
            <p:ph type="pic" sz="quarter" idx="17" hasCustomPrompt="1"/>
          </p:nvPr>
        </p:nvSpPr>
        <p:spPr>
          <a:xfrm>
            <a:off x="826083"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E2630F1-F1C4-663F-726A-6B222C48D7E4}"/>
              </a:ext>
            </a:extLst>
          </p:cNvPr>
          <p:cNvSpPr>
            <a:spLocks noGrp="1" noChangeAspect="1"/>
          </p:cNvSpPr>
          <p:nvPr>
            <p:ph type="pic" sz="quarter" idx="18" hasCustomPrompt="1"/>
          </p:nvPr>
        </p:nvSpPr>
        <p:spPr>
          <a:xfrm>
            <a:off x="585947"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490FB516-79BF-605A-9F1B-CB26223C70D5}"/>
              </a:ext>
            </a:extLst>
          </p:cNvPr>
          <p:cNvSpPr>
            <a:spLocks noGrp="1" noChangeAspect="1"/>
          </p:cNvSpPr>
          <p:nvPr>
            <p:ph type="pic" sz="quarter" idx="19" hasCustomPrompt="1"/>
          </p:nvPr>
        </p:nvSpPr>
        <p:spPr>
          <a:xfrm>
            <a:off x="3924732"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255412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rcle Image and Content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05EC51-1977-87E0-155F-DB1F7B8F3269}"/>
              </a:ext>
            </a:extLst>
          </p:cNvPr>
          <p:cNvGrpSpPr/>
          <p:nvPr userDrawn="1"/>
        </p:nvGrpSpPr>
        <p:grpSpPr>
          <a:xfrm>
            <a:off x="-1" y="0"/>
            <a:ext cx="12192001" cy="6864459"/>
            <a:chOff x="-1" y="0"/>
            <a:chExt cx="12192001" cy="6864459"/>
          </a:xfrm>
        </p:grpSpPr>
        <p:sp>
          <p:nvSpPr>
            <p:cNvPr id="15" name="Freeform 14">
              <a:extLst>
                <a:ext uri="{FF2B5EF4-FFF2-40B4-BE49-F238E27FC236}">
                  <a16:creationId xmlns:a16="http://schemas.microsoft.com/office/drawing/2014/main" id="{E933713C-8F1C-DF62-DC8E-5A29BB9CF3A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6" name="Rectangle 15">
              <a:extLst>
                <a:ext uri="{FF2B5EF4-FFF2-40B4-BE49-F238E27FC236}">
                  <a16:creationId xmlns:a16="http://schemas.microsoft.com/office/drawing/2014/main" id="{ED6A5991-74CC-F330-5AE3-1A42C3E648A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656E0E8-7C84-0D57-DFF0-398EBD2B538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395181"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Left</a:t>
            </a:r>
          </a:p>
        </p:txBody>
      </p:sp>
    </p:spTree>
    <p:extLst>
      <p:ext uri="{BB962C8B-B14F-4D97-AF65-F5344CB8AC3E}">
        <p14:creationId xmlns:p14="http://schemas.microsoft.com/office/powerpoint/2010/main" val="839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Lef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DA5C3B5-F2D0-92DD-215D-E0DFA7D78C04}"/>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87600A54-8858-41CE-059B-6B183BFB37A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4" name="Rectangle 23">
              <a:extLst>
                <a:ext uri="{FF2B5EF4-FFF2-40B4-BE49-F238E27FC236}">
                  <a16:creationId xmlns:a16="http://schemas.microsoft.com/office/drawing/2014/main" id="{C2EDBBCC-ADFE-1034-0BDF-BEA40C65F6A3}"/>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D8AB50DE-A92A-4C9F-380C-ECE3680AF37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81356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Left</a:t>
            </a:r>
          </a:p>
        </p:txBody>
      </p:sp>
      <p:sp>
        <p:nvSpPr>
          <p:cNvPr id="3" name="Picture Placeholder 4">
            <a:extLst>
              <a:ext uri="{FF2B5EF4-FFF2-40B4-BE49-F238E27FC236}">
                <a16:creationId xmlns:a16="http://schemas.microsoft.com/office/drawing/2014/main" id="{34C7011E-392F-89E8-6F79-DA52EA01C5C1}"/>
              </a:ext>
            </a:extLst>
          </p:cNvPr>
          <p:cNvSpPr>
            <a:spLocks noGrp="1" noChangeAspect="1"/>
          </p:cNvSpPr>
          <p:nvPr>
            <p:ph type="pic" sz="quarter" idx="17" hasCustomPrompt="1"/>
          </p:nvPr>
        </p:nvSpPr>
        <p:spPr>
          <a:xfrm>
            <a:off x="9657201"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588FBAB-A63C-CDF5-D1AD-3E27E65623E7}"/>
              </a:ext>
            </a:extLst>
          </p:cNvPr>
          <p:cNvSpPr>
            <a:spLocks noGrp="1" noChangeAspect="1"/>
          </p:cNvSpPr>
          <p:nvPr>
            <p:ph type="pic" sz="quarter" idx="18"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2589E3B4-DEA1-8854-0E6B-6768D97BABE0}"/>
              </a:ext>
            </a:extLst>
          </p:cNvPr>
          <p:cNvSpPr>
            <a:spLocks noGrp="1" noChangeAspect="1"/>
          </p:cNvSpPr>
          <p:nvPr>
            <p:ph type="pic" sz="quarter" idx="19" hasCustomPrompt="1"/>
          </p:nvPr>
        </p:nvSpPr>
        <p:spPr>
          <a:xfrm>
            <a:off x="9584639"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5" name="Picture Placeholder 4">
            <a:extLst>
              <a:ext uri="{FF2B5EF4-FFF2-40B4-BE49-F238E27FC236}">
                <a16:creationId xmlns:a16="http://schemas.microsoft.com/office/drawing/2014/main" id="{1E7E3334-CD57-3F96-3D5D-0F0330C9AC8C}"/>
              </a:ext>
            </a:extLst>
          </p:cNvPr>
          <p:cNvSpPr>
            <a:spLocks noGrp="1" noChangeAspect="1"/>
          </p:cNvSpPr>
          <p:nvPr>
            <p:ph type="pic" sz="quarter" idx="20" hasCustomPrompt="1"/>
          </p:nvPr>
        </p:nvSpPr>
        <p:spPr>
          <a:xfrm>
            <a:off x="7019991"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1290351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ontent Left - White">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FC5D34-6EF7-69AC-D108-03091B15FCD0}"/>
              </a:ext>
            </a:extLst>
          </p:cNvPr>
          <p:cNvSpPr>
            <a:spLocks noGrp="1"/>
          </p:cNvSpPr>
          <p:nvPr>
            <p:ph type="body" sz="quarter" idx="20"/>
          </p:nvPr>
        </p:nvSpPr>
        <p:spPr>
          <a:xfrm>
            <a:off x="57573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D11C5F46-56D0-FD14-277B-F605AA826EA3}"/>
              </a:ext>
            </a:extLst>
          </p:cNvPr>
          <p:cNvSpPr>
            <a:spLocks noGrp="1"/>
          </p:cNvSpPr>
          <p:nvPr>
            <p:ph type="pic" sz="quarter" idx="13" hasCustomPrompt="1"/>
          </p:nvPr>
        </p:nvSpPr>
        <p:spPr>
          <a:xfrm>
            <a:off x="3498787" y="11"/>
            <a:ext cx="8693215" cy="6857991"/>
          </a:xfrm>
          <a:custGeom>
            <a:avLst/>
            <a:gdLst>
              <a:gd name="connsiteX0" fmla="*/ 0 w 8693215"/>
              <a:gd name="connsiteY0" fmla="*/ 0 h 6857991"/>
              <a:gd name="connsiteX1" fmla="*/ 5791966 w 8693215"/>
              <a:gd name="connsiteY1" fmla="*/ 0 h 6857991"/>
              <a:gd name="connsiteX2" fmla="*/ 5827768 w 8693215"/>
              <a:gd name="connsiteY2" fmla="*/ 61197 h 6857991"/>
              <a:gd name="connsiteX3" fmla="*/ 6010471 w 8693215"/>
              <a:gd name="connsiteY3" fmla="*/ 184779 h 6857991"/>
              <a:gd name="connsiteX4" fmla="*/ 6699119 w 8693215"/>
              <a:gd name="connsiteY4" fmla="*/ 184779 h 6857991"/>
              <a:gd name="connsiteX5" fmla="*/ 8693213 w 8693215"/>
              <a:gd name="connsiteY5" fmla="*/ 184779 h 6857991"/>
              <a:gd name="connsiteX6" fmla="*/ 8693213 w 8693215"/>
              <a:gd name="connsiteY6" fmla="*/ 18032 h 6857991"/>
              <a:gd name="connsiteX7" fmla="*/ 8693215 w 8693215"/>
              <a:gd name="connsiteY7" fmla="*/ 18029 h 6857991"/>
              <a:gd name="connsiteX8" fmla="*/ 8693215 w 8693215"/>
              <a:gd name="connsiteY8" fmla="*/ 6233989 h 6857991"/>
              <a:gd name="connsiteX9" fmla="*/ 8693215 w 8693215"/>
              <a:gd name="connsiteY9" fmla="*/ 6857990 h 6857991"/>
              <a:gd name="connsiteX10" fmla="*/ 8693215 w 8693215"/>
              <a:gd name="connsiteY10" fmla="*/ 6857991 h 6857991"/>
              <a:gd name="connsiteX11" fmla="*/ 8430060 w 8693215"/>
              <a:gd name="connsiteY11" fmla="*/ 6857991 h 6857991"/>
              <a:gd name="connsiteX12" fmla="*/ 8430060 w 8693215"/>
              <a:gd name="connsiteY12" fmla="*/ 6857990 h 6857991"/>
              <a:gd name="connsiteX13" fmla="*/ 8420518 w 8693215"/>
              <a:gd name="connsiteY13" fmla="*/ 6857990 h 6857991"/>
              <a:gd name="connsiteX14" fmla="*/ 8420518 w 8693215"/>
              <a:gd name="connsiteY14" fmla="*/ 6857989 h 6857991"/>
              <a:gd name="connsiteX15" fmla="*/ 8403932 w 8693215"/>
              <a:gd name="connsiteY15" fmla="*/ 6857989 h 6857991"/>
              <a:gd name="connsiteX16" fmla="*/ 8403932 w 8693215"/>
              <a:gd name="connsiteY16" fmla="*/ 6857990 h 6857991"/>
              <a:gd name="connsiteX17" fmla="*/ 8022655 w 8693215"/>
              <a:gd name="connsiteY17" fmla="*/ 6857991 h 6857991"/>
              <a:gd name="connsiteX18" fmla="*/ 1984772 w 8693215"/>
              <a:gd name="connsiteY18" fmla="*/ 6857991 h 6857991"/>
              <a:gd name="connsiteX19" fmla="*/ 297987 w 8693215"/>
              <a:gd name="connsiteY19" fmla="*/ 367061 h 6857991"/>
              <a:gd name="connsiteX20" fmla="*/ 293111 w 8693215"/>
              <a:gd name="connsiteY20" fmla="*/ 355092 h 6857991"/>
              <a:gd name="connsiteX21" fmla="*/ 289636 w 8693215"/>
              <a:gd name="connsiteY21" fmla="*/ 341736 h 6857991"/>
              <a:gd name="connsiteX22" fmla="*/ 235619 w 8693215"/>
              <a:gd name="connsiteY22" fmla="*/ 214031 h 6857991"/>
              <a:gd name="connsiteX23" fmla="*/ 0 w 8693215"/>
              <a:gd name="connsiteY23" fmla="*/ 0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93215" h="6857991">
                <a:moveTo>
                  <a:pt x="0" y="0"/>
                </a:moveTo>
                <a:lnTo>
                  <a:pt x="5791966" y="0"/>
                </a:lnTo>
                <a:lnTo>
                  <a:pt x="5827768" y="61197"/>
                </a:lnTo>
                <a:cubicBezTo>
                  <a:pt x="5883037" y="140396"/>
                  <a:pt x="5945011" y="184779"/>
                  <a:pt x="6010471" y="184779"/>
                </a:cubicBezTo>
                <a:lnTo>
                  <a:pt x="6699119" y="184779"/>
                </a:lnTo>
                <a:lnTo>
                  <a:pt x="8693213" y="184779"/>
                </a:lnTo>
                <a:lnTo>
                  <a:pt x="8693213" y="18032"/>
                </a:lnTo>
                <a:lnTo>
                  <a:pt x="8693215" y="18029"/>
                </a:lnTo>
                <a:lnTo>
                  <a:pt x="8693215" y="6233989"/>
                </a:lnTo>
                <a:lnTo>
                  <a:pt x="8693215" y="6857990"/>
                </a:lnTo>
                <a:lnTo>
                  <a:pt x="8693215" y="6857991"/>
                </a:lnTo>
                <a:lnTo>
                  <a:pt x="8430060" y="6857991"/>
                </a:lnTo>
                <a:lnTo>
                  <a:pt x="8430060" y="6857990"/>
                </a:lnTo>
                <a:lnTo>
                  <a:pt x="8420518" y="6857990"/>
                </a:lnTo>
                <a:lnTo>
                  <a:pt x="8420518" y="6857989"/>
                </a:lnTo>
                <a:lnTo>
                  <a:pt x="8403932" y="6857989"/>
                </a:lnTo>
                <a:lnTo>
                  <a:pt x="8403932" y="6857990"/>
                </a:lnTo>
                <a:lnTo>
                  <a:pt x="8022655" y="6857991"/>
                </a:lnTo>
                <a:lnTo>
                  <a:pt x="1984772" y="6857991"/>
                </a:lnTo>
                <a:lnTo>
                  <a:pt x="297987" y="367061"/>
                </a:lnTo>
                <a:lnTo>
                  <a:pt x="293111" y="355092"/>
                </a:lnTo>
                <a:lnTo>
                  <a:pt x="289636" y="341736"/>
                </a:lnTo>
                <a:lnTo>
                  <a:pt x="235619" y="214031"/>
                </a:lnTo>
                <a:cubicBezTo>
                  <a:pt x="168362" y="78901"/>
                  <a:pt x="87279" y="0"/>
                  <a:pt x="0" y="0"/>
                </a:cubicBez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chemeClr val="bg1"/>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2" y="6264915"/>
            <a:ext cx="4084800" cy="365125"/>
          </a:xfrm>
        </p:spPr>
        <p:txBody>
          <a:bodyPr/>
          <a:lstStyle/>
          <a:p>
            <a:endParaRPr lang="en-US"/>
          </a:p>
        </p:txBody>
      </p:sp>
      <p:sp>
        <p:nvSpPr>
          <p:cNvPr id="94" name="TextBox 93">
            <a:extLst>
              <a:ext uri="{FF2B5EF4-FFF2-40B4-BE49-F238E27FC236}">
                <a16:creationId xmlns:a16="http://schemas.microsoft.com/office/drawing/2014/main" id="{A93E6E9C-90C0-C93B-37BA-A8A83A07C914}"/>
              </a:ext>
            </a:extLst>
          </p:cNvPr>
          <p:cNvSpPr txBox="1"/>
          <p:nvPr userDrawn="1"/>
        </p:nvSpPr>
        <p:spPr>
          <a:xfrm>
            <a:off x="0" y="-217179"/>
            <a:ext cx="1448080"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Left - White</a:t>
            </a:r>
          </a:p>
        </p:txBody>
      </p:sp>
      <p:sp>
        <p:nvSpPr>
          <p:cNvPr id="5" name="Title 4">
            <a:extLst>
              <a:ext uri="{FF2B5EF4-FFF2-40B4-BE49-F238E27FC236}">
                <a16:creationId xmlns:a16="http://schemas.microsoft.com/office/drawing/2014/main" id="{9932D367-7A4C-197E-57AB-395CEA7C9F6D}"/>
              </a:ext>
            </a:extLst>
          </p:cNvPr>
          <p:cNvSpPr>
            <a:spLocks noGrp="1"/>
          </p:cNvSpPr>
          <p:nvPr>
            <p:ph type="title"/>
          </p:nvPr>
        </p:nvSpPr>
        <p:spPr>
          <a:xfrm>
            <a:off x="575732" y="521718"/>
            <a:ext cx="2746440" cy="943200"/>
          </a:xfrm>
        </p:spPr>
        <p:txBody>
          <a:bodyPr>
            <a:noAutofit/>
          </a:body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EA30F9CD-30A7-1EAC-8D96-7E8D76A1A477}"/>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3030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ontent Left - Blue">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A756A2A-642B-323C-5FCE-BD00E5105437}"/>
              </a:ext>
            </a:extLst>
          </p:cNvPr>
          <p:cNvSpPr/>
          <p:nvPr userDrawn="1"/>
        </p:nvSpPr>
        <p:spPr>
          <a:xfrm>
            <a:off x="1" y="2"/>
            <a:ext cx="5483556" cy="6857999"/>
          </a:xfrm>
          <a:custGeom>
            <a:avLst/>
            <a:gdLst>
              <a:gd name="connsiteX0" fmla="*/ 0 w 5483556"/>
              <a:gd name="connsiteY0" fmla="*/ 0 h 6857999"/>
              <a:gd name="connsiteX1" fmla="*/ 630049 w 5483556"/>
              <a:gd name="connsiteY1" fmla="*/ 0 h 6857999"/>
              <a:gd name="connsiteX2" fmla="*/ 2810136 w 5483556"/>
              <a:gd name="connsiteY2" fmla="*/ 0 h 6857999"/>
              <a:gd name="connsiteX3" fmla="*/ 3498784 w 5483556"/>
              <a:gd name="connsiteY3" fmla="*/ 0 h 6857999"/>
              <a:gd name="connsiteX4" fmla="*/ 3734403 w 5483556"/>
              <a:gd name="connsiteY4" fmla="*/ 214032 h 6857999"/>
              <a:gd name="connsiteX5" fmla="*/ 3788421 w 5483556"/>
              <a:gd name="connsiteY5" fmla="*/ 341737 h 6857999"/>
              <a:gd name="connsiteX6" fmla="*/ 3791896 w 5483556"/>
              <a:gd name="connsiteY6" fmla="*/ 355093 h 6857999"/>
              <a:gd name="connsiteX7" fmla="*/ 3796772 w 5483556"/>
              <a:gd name="connsiteY7" fmla="*/ 367063 h 6857999"/>
              <a:gd name="connsiteX8" fmla="*/ 5483556 w 5483556"/>
              <a:gd name="connsiteY8" fmla="*/ 6857999 h 6857999"/>
              <a:gd name="connsiteX9" fmla="*/ 630049 w 5483556"/>
              <a:gd name="connsiteY9" fmla="*/ 6857999 h 6857999"/>
              <a:gd name="connsiteX10" fmla="*/ 630049 w 5483556"/>
              <a:gd name="connsiteY10" fmla="*/ 6857999 h 6857999"/>
              <a:gd name="connsiteX11" fmla="*/ 0 w 5483556"/>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556" h="6857999">
                <a:moveTo>
                  <a:pt x="0" y="0"/>
                </a:moveTo>
                <a:lnTo>
                  <a:pt x="630049" y="0"/>
                </a:lnTo>
                <a:lnTo>
                  <a:pt x="2810136" y="0"/>
                </a:lnTo>
                <a:lnTo>
                  <a:pt x="3498784" y="0"/>
                </a:lnTo>
                <a:cubicBezTo>
                  <a:pt x="3586064" y="0"/>
                  <a:pt x="3667146" y="78903"/>
                  <a:pt x="3734403" y="214032"/>
                </a:cubicBezTo>
                <a:lnTo>
                  <a:pt x="3788421" y="341737"/>
                </a:lnTo>
                <a:lnTo>
                  <a:pt x="3791896" y="355093"/>
                </a:lnTo>
                <a:lnTo>
                  <a:pt x="3796772" y="367063"/>
                </a:lnTo>
                <a:lnTo>
                  <a:pt x="5483556" y="6857999"/>
                </a:lnTo>
                <a:lnTo>
                  <a:pt x="630049" y="6857999"/>
                </a:lnTo>
                <a:lnTo>
                  <a:pt x="630049" y="6857999"/>
                </a:lnTo>
                <a:lnTo>
                  <a:pt x="0" y="6857999"/>
                </a:lnTo>
                <a:close/>
              </a:path>
            </a:pathLst>
          </a:custGeom>
          <a:gradFill>
            <a:gsLst>
              <a:gs pos="0">
                <a:schemeClr val="tx2"/>
              </a:gs>
              <a:gs pos="100000">
                <a:schemeClr val="accent1"/>
              </a:gs>
            </a:gsLst>
            <a:lin ang="2700000" scaled="0"/>
          </a:gradFill>
        </p:spPr>
        <p:txBody>
          <a:bodyPr vert="horz" wrap="square" lIns="503999" tIns="45720" rIns="720000" bIns="4572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6560D5D5-56B4-AC7D-1EA8-66F5E25B98B8}"/>
              </a:ext>
            </a:extLst>
          </p:cNvPr>
          <p:cNvSpPr>
            <a:spLocks noGrp="1"/>
          </p:cNvSpPr>
          <p:nvPr>
            <p:ph type="pic" sz="quarter" idx="13" hasCustomPrompt="1"/>
          </p:nvPr>
        </p:nvSpPr>
        <p:spPr>
          <a:xfrm>
            <a:off x="3498787" y="-1"/>
            <a:ext cx="8693215" cy="6858002"/>
          </a:xfrm>
          <a:custGeom>
            <a:avLst/>
            <a:gdLst>
              <a:gd name="connsiteX0" fmla="*/ 8693213 w 8693215"/>
              <a:gd name="connsiteY0" fmla="*/ 0 h 6858002"/>
              <a:gd name="connsiteX1" fmla="*/ 8693215 w 8693215"/>
              <a:gd name="connsiteY1" fmla="*/ 0 h 6858002"/>
              <a:gd name="connsiteX2" fmla="*/ 8693215 w 8693215"/>
              <a:gd name="connsiteY2" fmla="*/ 18040 h 6858002"/>
              <a:gd name="connsiteX3" fmla="*/ 8693215 w 8693215"/>
              <a:gd name="connsiteY3" fmla="*/ 6234000 h 6858002"/>
              <a:gd name="connsiteX4" fmla="*/ 8693215 w 8693215"/>
              <a:gd name="connsiteY4" fmla="*/ 6858000 h 6858002"/>
              <a:gd name="connsiteX5" fmla="*/ 8693215 w 8693215"/>
              <a:gd name="connsiteY5" fmla="*/ 6858001 h 6858002"/>
              <a:gd name="connsiteX6" fmla="*/ 8693215 w 8693215"/>
              <a:gd name="connsiteY6" fmla="*/ 6858002 h 6858002"/>
              <a:gd name="connsiteX7" fmla="*/ 8420518 w 8693215"/>
              <a:gd name="connsiteY7" fmla="*/ 6858002 h 6858002"/>
              <a:gd name="connsiteX8" fmla="*/ 8420518 w 8693215"/>
              <a:gd name="connsiteY8" fmla="*/ 6858000 h 6858002"/>
              <a:gd name="connsiteX9" fmla="*/ 8403932 w 8693215"/>
              <a:gd name="connsiteY9" fmla="*/ 6858000 h 6858002"/>
              <a:gd name="connsiteX10" fmla="*/ 8403932 w 8693215"/>
              <a:gd name="connsiteY10" fmla="*/ 6858002 h 6858002"/>
              <a:gd name="connsiteX11" fmla="*/ 8022655 w 8693215"/>
              <a:gd name="connsiteY11" fmla="*/ 6858002 h 6858002"/>
              <a:gd name="connsiteX12" fmla="*/ 1984772 w 8693215"/>
              <a:gd name="connsiteY12" fmla="*/ 6858002 h 6858002"/>
              <a:gd name="connsiteX13" fmla="*/ 297987 w 8693215"/>
              <a:gd name="connsiteY13" fmla="*/ 367072 h 6858002"/>
              <a:gd name="connsiteX14" fmla="*/ 293111 w 8693215"/>
              <a:gd name="connsiteY14" fmla="*/ 355103 h 6858002"/>
              <a:gd name="connsiteX15" fmla="*/ 289636 w 8693215"/>
              <a:gd name="connsiteY15" fmla="*/ 341747 h 6858002"/>
              <a:gd name="connsiteX16" fmla="*/ 235619 w 8693215"/>
              <a:gd name="connsiteY16" fmla="*/ 214042 h 6858002"/>
              <a:gd name="connsiteX17" fmla="*/ 0 w 8693215"/>
              <a:gd name="connsiteY17" fmla="*/ 11 h 6858002"/>
              <a:gd name="connsiteX18" fmla="*/ 5791966 w 8693215"/>
              <a:gd name="connsiteY18" fmla="*/ 11 h 6858002"/>
              <a:gd name="connsiteX19" fmla="*/ 5827768 w 8693215"/>
              <a:gd name="connsiteY19" fmla="*/ 61208 h 6858002"/>
              <a:gd name="connsiteX20" fmla="*/ 6010471 w 8693215"/>
              <a:gd name="connsiteY20" fmla="*/ 184790 h 6858002"/>
              <a:gd name="connsiteX21" fmla="*/ 6699119 w 8693215"/>
              <a:gd name="connsiteY21" fmla="*/ 184790 h 6858002"/>
              <a:gd name="connsiteX22" fmla="*/ 8693213 w 8693215"/>
              <a:gd name="connsiteY22" fmla="*/ 18479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93215" h="6858002">
                <a:moveTo>
                  <a:pt x="8693213" y="0"/>
                </a:moveTo>
                <a:lnTo>
                  <a:pt x="8693215" y="0"/>
                </a:lnTo>
                <a:lnTo>
                  <a:pt x="8693215" y="18040"/>
                </a:lnTo>
                <a:lnTo>
                  <a:pt x="8693215" y="6234000"/>
                </a:lnTo>
                <a:lnTo>
                  <a:pt x="8693215" y="6858000"/>
                </a:lnTo>
                <a:lnTo>
                  <a:pt x="8693215" y="6858001"/>
                </a:lnTo>
                <a:lnTo>
                  <a:pt x="8693215" y="6858002"/>
                </a:lnTo>
                <a:lnTo>
                  <a:pt x="8420518" y="6858002"/>
                </a:lnTo>
                <a:lnTo>
                  <a:pt x="8420518" y="6858000"/>
                </a:lnTo>
                <a:lnTo>
                  <a:pt x="8403932" y="6858000"/>
                </a:lnTo>
                <a:lnTo>
                  <a:pt x="8403932" y="6858002"/>
                </a:lnTo>
                <a:lnTo>
                  <a:pt x="8022655" y="6858002"/>
                </a:lnTo>
                <a:lnTo>
                  <a:pt x="1984772" y="6858002"/>
                </a:lnTo>
                <a:lnTo>
                  <a:pt x="297987" y="367072"/>
                </a:lnTo>
                <a:lnTo>
                  <a:pt x="293111" y="355103"/>
                </a:lnTo>
                <a:lnTo>
                  <a:pt x="289636" y="341747"/>
                </a:lnTo>
                <a:lnTo>
                  <a:pt x="235619" y="214042"/>
                </a:lnTo>
                <a:cubicBezTo>
                  <a:pt x="168362" y="78912"/>
                  <a:pt x="87279" y="11"/>
                  <a:pt x="0" y="11"/>
                </a:cubicBezTo>
                <a:lnTo>
                  <a:pt x="5791966" y="11"/>
                </a:lnTo>
                <a:lnTo>
                  <a:pt x="5827768" y="61208"/>
                </a:lnTo>
                <a:cubicBezTo>
                  <a:pt x="5883037" y="140407"/>
                  <a:pt x="5945011" y="184790"/>
                  <a:pt x="6010471" y="184790"/>
                </a:cubicBezTo>
                <a:lnTo>
                  <a:pt x="6699119" y="184790"/>
                </a:lnTo>
                <a:lnTo>
                  <a:pt x="8693213" y="184790"/>
                </a:ln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rgbClr val="FEFFFF"/>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4084800" cy="365125"/>
          </a:xfrm>
        </p:spPr>
        <p:txBody>
          <a:bodyPr/>
          <a:lstStyle>
            <a:lvl1pPr>
              <a:defRPr>
                <a:solidFill>
                  <a:schemeClr val="bg1"/>
                </a:solidFill>
              </a:defRPr>
            </a:lvl1pPr>
          </a:lstStyle>
          <a:p>
            <a:endParaRPr lang="en-US"/>
          </a:p>
        </p:txBody>
      </p:sp>
      <p:sp>
        <p:nvSpPr>
          <p:cNvPr id="2" name="Slide Number Placeholder 1">
            <a:extLst>
              <a:ext uri="{FF2B5EF4-FFF2-40B4-BE49-F238E27FC236}">
                <a16:creationId xmlns:a16="http://schemas.microsoft.com/office/drawing/2014/main" id="{E4A0FC04-FF6C-2750-5116-008907F26E5A}"/>
              </a:ext>
            </a:extLst>
          </p:cNvPr>
          <p:cNvSpPr>
            <a:spLocks noGrp="1"/>
          </p:cNvSpPr>
          <p:nvPr>
            <p:ph type="sldNum" sz="quarter" idx="15"/>
          </p:nvPr>
        </p:nvSpPr>
        <p:spPr>
          <a:ln>
            <a:solidFill>
              <a:srgbClr val="DAD9D9"/>
            </a:solidFill>
          </a:ln>
        </p:spPr>
        <p:txBody>
          <a:bodyPr/>
          <a:lstStyle/>
          <a:p>
            <a:fld id="{AD835BC3-8651-5249-B4F1-13C2014775C5}" type="slidenum">
              <a:rPr lang="en-US" smtClean="0"/>
              <a:pPr/>
              <a:t>‹#›</a:t>
            </a:fld>
            <a:endParaRPr lang="en-US"/>
          </a:p>
        </p:txBody>
      </p:sp>
      <p:sp>
        <p:nvSpPr>
          <p:cNvPr id="11" name="TextBox 10">
            <a:extLst>
              <a:ext uri="{FF2B5EF4-FFF2-40B4-BE49-F238E27FC236}">
                <a16:creationId xmlns:a16="http://schemas.microsoft.com/office/drawing/2014/main" id="{BA955C7D-79F3-AAD0-7F2D-8735D3BFE7EE}"/>
              </a:ext>
            </a:extLst>
          </p:cNvPr>
          <p:cNvSpPr txBox="1"/>
          <p:nvPr userDrawn="1"/>
        </p:nvSpPr>
        <p:spPr>
          <a:xfrm>
            <a:off x="0" y="-217179"/>
            <a:ext cx="139357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Image and Content Left - Blue</a:t>
            </a:r>
          </a:p>
        </p:txBody>
      </p:sp>
      <p:sp>
        <p:nvSpPr>
          <p:cNvPr id="3" name="Text Placeholder 3">
            <a:extLst>
              <a:ext uri="{FF2B5EF4-FFF2-40B4-BE49-F238E27FC236}">
                <a16:creationId xmlns:a16="http://schemas.microsoft.com/office/drawing/2014/main" id="{0E582364-4F6A-9959-3A0F-0B4AD9EF3329}"/>
              </a:ext>
            </a:extLst>
          </p:cNvPr>
          <p:cNvSpPr>
            <a:spLocks noGrp="1"/>
          </p:cNvSpPr>
          <p:nvPr>
            <p:ph type="body" sz="quarter" idx="20"/>
          </p:nvPr>
        </p:nvSpPr>
        <p:spPr>
          <a:xfrm>
            <a:off x="575732" y="1828800"/>
            <a:ext cx="2746440" cy="397006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4">
            <a:extLst>
              <a:ext uri="{FF2B5EF4-FFF2-40B4-BE49-F238E27FC236}">
                <a16:creationId xmlns:a16="http://schemas.microsoft.com/office/drawing/2014/main" id="{05A2594B-16F9-DA6F-447F-990610D3F67D}"/>
              </a:ext>
            </a:extLst>
          </p:cNvPr>
          <p:cNvSpPr>
            <a:spLocks noGrp="1"/>
          </p:cNvSpPr>
          <p:nvPr>
            <p:ph type="title"/>
          </p:nvPr>
        </p:nvSpPr>
        <p:spPr>
          <a:xfrm>
            <a:off x="57573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8279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ontent Right -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16F71C-0545-623F-5ADE-AA6838C92D93}"/>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54858" y="6264915"/>
            <a:ext cx="4284689" cy="365125"/>
          </a:xfrm>
        </p:spPr>
        <p:txBody>
          <a:bodyPr/>
          <a:lstStyle/>
          <a:p>
            <a:endParaRPr lang="en-US"/>
          </a:p>
        </p:txBody>
      </p:sp>
      <p:sp>
        <p:nvSpPr>
          <p:cNvPr id="11" name="TextBox 10">
            <a:extLst>
              <a:ext uri="{FF2B5EF4-FFF2-40B4-BE49-F238E27FC236}">
                <a16:creationId xmlns:a16="http://schemas.microsoft.com/office/drawing/2014/main" id="{854D172C-AE5F-E830-8335-65D512E0D690}"/>
              </a:ext>
            </a:extLst>
          </p:cNvPr>
          <p:cNvSpPr txBox="1"/>
          <p:nvPr userDrawn="1"/>
        </p:nvSpPr>
        <p:spPr>
          <a:xfrm>
            <a:off x="0" y="-217179"/>
            <a:ext cx="151059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White</a:t>
            </a:r>
          </a:p>
        </p:txBody>
      </p:sp>
      <p:sp>
        <p:nvSpPr>
          <p:cNvPr id="16" name="Slide Number Placeholder 5">
            <a:extLst>
              <a:ext uri="{FF2B5EF4-FFF2-40B4-BE49-F238E27FC236}">
                <a16:creationId xmlns:a16="http://schemas.microsoft.com/office/drawing/2014/main" id="{444AC1A4-4947-92DE-E3C4-C3BA0F8230EF}"/>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17" name="Title 16">
            <a:extLst>
              <a:ext uri="{FF2B5EF4-FFF2-40B4-BE49-F238E27FC236}">
                <a16:creationId xmlns:a16="http://schemas.microsoft.com/office/drawing/2014/main" id="{45880B51-CEF7-678E-982F-33E9C9D913F6}"/>
              </a:ext>
            </a:extLst>
          </p:cNvPr>
          <p:cNvSpPr>
            <a:spLocks noGrp="1"/>
          </p:cNvSpPr>
          <p:nvPr>
            <p:ph type="title"/>
          </p:nvPr>
        </p:nvSpPr>
        <p:spPr>
          <a:xfrm>
            <a:off x="8581292" y="521719"/>
            <a:ext cx="2746440" cy="943826"/>
          </a:xfrm>
        </p:spPr>
        <p:txBody>
          <a:bodyPr>
            <a:noAutofit/>
          </a:bodyPr>
          <a:lstStyle/>
          <a:p>
            <a:r>
              <a:rPr lang="en-US"/>
              <a:t>Click to edit Master title style</a:t>
            </a:r>
            <a:endParaRPr lang="en-US" dirty="0"/>
          </a:p>
        </p:txBody>
      </p:sp>
      <p:sp>
        <p:nvSpPr>
          <p:cNvPr id="18" name="Text Placeholder 3">
            <a:extLst>
              <a:ext uri="{FF2B5EF4-FFF2-40B4-BE49-F238E27FC236}">
                <a16:creationId xmlns:a16="http://schemas.microsoft.com/office/drawing/2014/main" id="{3B022437-C38B-AF83-139C-1CEDF93D02AA}"/>
              </a:ext>
            </a:extLst>
          </p:cNvPr>
          <p:cNvSpPr>
            <a:spLocks noGrp="1"/>
          </p:cNvSpPr>
          <p:nvPr>
            <p:ph type="body" sz="quarter" idx="20"/>
          </p:nvPr>
        </p:nvSpPr>
        <p:spPr>
          <a:xfrm>
            <a:off x="858129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14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ontent Righ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Title 16">
            <a:extLst>
              <a:ext uri="{FF2B5EF4-FFF2-40B4-BE49-F238E27FC236}">
                <a16:creationId xmlns:a16="http://schemas.microsoft.com/office/drawing/2014/main" id="{3FADE24E-F3F3-FD91-C364-C0938C2E7CF8}"/>
              </a:ext>
            </a:extLst>
          </p:cNvPr>
          <p:cNvSpPr>
            <a:spLocks noGrp="1"/>
          </p:cNvSpPr>
          <p:nvPr>
            <p:ph type="title"/>
          </p:nvPr>
        </p:nvSpPr>
        <p:spPr>
          <a:xfrm>
            <a:off x="858129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0D1464-C69F-04C1-8A08-FB1E5F7F362B}"/>
              </a:ext>
            </a:extLst>
          </p:cNvPr>
          <p:cNvSpPr>
            <a:spLocks noGrp="1"/>
          </p:cNvSpPr>
          <p:nvPr>
            <p:ph type="body" sz="quarter" idx="20"/>
          </p:nvPr>
        </p:nvSpPr>
        <p:spPr>
          <a:xfrm>
            <a:off x="8581292" y="1828799"/>
            <a:ext cx="2746440" cy="397006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4E912D7-AD16-198B-8B78-EB46F808C79D}"/>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rgbClr val="FEFFFF"/>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15212" y="6264915"/>
            <a:ext cx="4324336" cy="365125"/>
          </a:xfrm>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F8D62D65-75D3-8447-A25C-271E6DC219F8}"/>
              </a:ext>
            </a:extLst>
          </p:cNvPr>
          <p:cNvSpPr txBox="1"/>
          <p:nvPr userDrawn="1"/>
        </p:nvSpPr>
        <p:spPr>
          <a:xfrm>
            <a:off x="0" y="-217179"/>
            <a:ext cx="145609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Blue</a:t>
            </a:r>
          </a:p>
        </p:txBody>
      </p:sp>
      <p:sp>
        <p:nvSpPr>
          <p:cNvPr id="14" name="Slide Number Placeholder 5">
            <a:extLst>
              <a:ext uri="{FF2B5EF4-FFF2-40B4-BE49-F238E27FC236}">
                <a16:creationId xmlns:a16="http://schemas.microsoft.com/office/drawing/2014/main" id="{C92B8156-E583-48B1-588B-6ACD42AB4E59}"/>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Tree>
    <p:extLst>
      <p:ext uri="{BB962C8B-B14F-4D97-AF65-F5344CB8AC3E}">
        <p14:creationId xmlns:p14="http://schemas.microsoft.com/office/powerpoint/2010/main" val="3421838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Content Bottom - Whit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E246E98-6F03-B513-6D2C-474F966CEE20}"/>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A1B23D76-3EA4-E7E2-5B32-5A8073EA520B}"/>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15" name="TextBox 14">
            <a:extLst>
              <a:ext uri="{FF2B5EF4-FFF2-40B4-BE49-F238E27FC236}">
                <a16:creationId xmlns:a16="http://schemas.microsoft.com/office/drawing/2014/main" id="{927BF5A1-F31B-6B38-5871-5EED9905E593}"/>
              </a:ext>
            </a:extLst>
          </p:cNvPr>
          <p:cNvSpPr txBox="1"/>
          <p:nvPr userDrawn="1"/>
        </p:nvSpPr>
        <p:spPr>
          <a:xfrm>
            <a:off x="0" y="-217179"/>
            <a:ext cx="160196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White</a:t>
            </a:r>
          </a:p>
        </p:txBody>
      </p:sp>
      <p:sp>
        <p:nvSpPr>
          <p:cNvPr id="113" name="Slide Number Placeholder 112">
            <a:extLst>
              <a:ext uri="{FF2B5EF4-FFF2-40B4-BE49-F238E27FC236}">
                <a16:creationId xmlns:a16="http://schemas.microsoft.com/office/drawing/2014/main" id="{D5A316A1-BB20-27FA-419D-C4A36BCABB0F}"/>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4">
            <a:extLst>
              <a:ext uri="{FF2B5EF4-FFF2-40B4-BE49-F238E27FC236}">
                <a16:creationId xmlns:a16="http://schemas.microsoft.com/office/drawing/2014/main" id="{6C81132A-5E35-1E9A-D7B6-2E97101A9802}"/>
              </a:ext>
            </a:extLst>
          </p:cNvPr>
          <p:cNvSpPr>
            <a:spLocks noGrp="1"/>
          </p:cNvSpPr>
          <p:nvPr>
            <p:ph type="body" sz="quarter" idx="18" hasCustomPrompt="1"/>
          </p:nvPr>
        </p:nvSpPr>
        <p:spPr>
          <a:xfrm>
            <a:off x="575731" y="4804473"/>
            <a:ext cx="9022131" cy="1232482"/>
          </a:xfrm>
        </p:spPr>
        <p:txBody>
          <a:body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p>
            <a:endParaRPr lang="en-US"/>
          </a:p>
        </p:txBody>
      </p:sp>
    </p:spTree>
    <p:extLst>
      <p:ext uri="{BB962C8B-B14F-4D97-AF65-F5344CB8AC3E}">
        <p14:creationId xmlns:p14="http://schemas.microsoft.com/office/powerpoint/2010/main" val="433377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Content Bottom - Blu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764ABE2-35DA-9E9A-EC69-C721D6FC0D49}"/>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gradFill>
            <a:gsLst>
              <a:gs pos="0">
                <a:schemeClr val="tx2"/>
              </a:gs>
              <a:gs pos="100000">
                <a:schemeClr val="accent1"/>
              </a:gs>
            </a:gsLst>
            <a:lin ang="2700000" scaled="0"/>
          </a:gradFill>
        </p:spPr>
        <p:txBody>
          <a:bodyPr vert="horz" wrap="square" lIns="540000" tIns="180000" rIns="1260000" bIns="61200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470E163D-93D5-C5DC-2A53-4A622EDD12A0}"/>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2" name="Slide Number Placeholder 1">
            <a:extLst>
              <a:ext uri="{FF2B5EF4-FFF2-40B4-BE49-F238E27FC236}">
                <a16:creationId xmlns:a16="http://schemas.microsoft.com/office/drawing/2014/main" id="{0EF387A5-6A99-9102-3E73-9BA44984151E}"/>
              </a:ext>
            </a:extLst>
          </p:cNvPr>
          <p:cNvSpPr>
            <a:spLocks noGrp="1"/>
          </p:cNvSpPr>
          <p:nvPr>
            <p:ph type="sldNum" sz="quarter" idx="16"/>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7" name="TextBox 16">
            <a:extLst>
              <a:ext uri="{FF2B5EF4-FFF2-40B4-BE49-F238E27FC236}">
                <a16:creationId xmlns:a16="http://schemas.microsoft.com/office/drawing/2014/main" id="{72307D29-92F8-E73C-2CD3-C0F2759EA7FE}"/>
              </a:ext>
            </a:extLst>
          </p:cNvPr>
          <p:cNvSpPr txBox="1"/>
          <p:nvPr userDrawn="1"/>
        </p:nvSpPr>
        <p:spPr>
          <a:xfrm>
            <a:off x="0" y="-217179"/>
            <a:ext cx="154746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Blue</a:t>
            </a:r>
          </a:p>
        </p:txBody>
      </p:sp>
      <p:sp>
        <p:nvSpPr>
          <p:cNvPr id="4" name="Text Placeholder 4">
            <a:extLst>
              <a:ext uri="{FF2B5EF4-FFF2-40B4-BE49-F238E27FC236}">
                <a16:creationId xmlns:a16="http://schemas.microsoft.com/office/drawing/2014/main" id="{BD49E56C-AF24-40ED-48B5-57787F25E33D}"/>
              </a:ext>
            </a:extLst>
          </p:cNvPr>
          <p:cNvSpPr>
            <a:spLocks noGrp="1"/>
          </p:cNvSpPr>
          <p:nvPr>
            <p:ph type="body" sz="quarter" idx="18" hasCustomPrompt="1"/>
          </p:nvPr>
        </p:nvSpPr>
        <p:spPr>
          <a:xfrm>
            <a:off x="575731" y="4804473"/>
            <a:ext cx="9022131" cy="1232482"/>
          </a:xfrm>
        </p:spPr>
        <p:txBody>
          <a:bodyPr/>
          <a:lstStyle>
            <a:lvl1pPr>
              <a:defRPr>
                <a:solidFill>
                  <a:schemeClr val="bg1"/>
                </a:solidFill>
              </a:defRPr>
            </a:lvl1pPr>
            <a:lvl2pPr>
              <a:defRPr>
                <a:solidFill>
                  <a:schemeClr val="bg1"/>
                </a:solidFill>
              </a:defRPr>
            </a:lvl2p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67937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creen Image and 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87B1B08-4CEE-DF5F-EBED-43648237E27B}"/>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1270147"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 and Title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7">
            <a:extLst>
              <a:ext uri="{FF2B5EF4-FFF2-40B4-BE49-F238E27FC236}">
                <a16:creationId xmlns:a16="http://schemas.microsoft.com/office/drawing/2014/main" id="{B1BD6C73-7817-FEE6-8C1C-2E3A1E1DD975}"/>
              </a:ext>
            </a:extLst>
          </p:cNvPr>
          <p:cNvSpPr>
            <a:spLocks noGrp="1"/>
          </p:cNvSpPr>
          <p:nvPr>
            <p:ph type="body" sz="quarter" idx="16" hasCustomPrompt="1"/>
          </p:nvPr>
        </p:nvSpPr>
        <p:spPr>
          <a:xfrm>
            <a:off x="576000" y="1062000"/>
            <a:ext cx="10752000" cy="379656"/>
          </a:xfrm>
        </p:spPr>
        <p:txBody>
          <a:bodyPr anchor="t">
            <a:noAutofit/>
          </a:bodyPr>
          <a:lstStyle>
            <a:lvl1pPr marL="0" indent="0">
              <a:spcBef>
                <a:spcPts val="0"/>
              </a:spcBef>
              <a:buFontTx/>
              <a:buNone/>
              <a:defRPr sz="1800" b="0" baseline="0">
                <a:solidFill>
                  <a:schemeClr val="bg1"/>
                </a:solidFill>
              </a:defRPr>
            </a:lvl1pPr>
          </a:lstStyle>
          <a:p>
            <a:pPr lvl="0"/>
            <a:r>
              <a:rPr lang="en-US"/>
              <a:t>Add optional subtitle</a:t>
            </a:r>
          </a:p>
        </p:txBody>
      </p:sp>
      <p:sp>
        <p:nvSpPr>
          <p:cNvPr id="4" name="Title 1">
            <a:extLst>
              <a:ext uri="{FF2B5EF4-FFF2-40B4-BE49-F238E27FC236}">
                <a16:creationId xmlns:a16="http://schemas.microsoft.com/office/drawing/2014/main" id="{59868DB2-87D7-7B9D-7F76-0940A92E0E27}"/>
              </a:ext>
            </a:extLst>
          </p:cNvPr>
          <p:cNvSpPr>
            <a:spLocks noGrp="1"/>
          </p:cNvSpPr>
          <p:nvPr>
            <p:ph type="title" hasCustomPrompt="1"/>
          </p:nvPr>
        </p:nvSpPr>
        <p:spPr>
          <a:xfrm>
            <a:off x="575732" y="521719"/>
            <a:ext cx="10752000" cy="480131"/>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392832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Ima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2ADFB08-F02F-84A2-6456-C0F0724B4E0E}"/>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8" name="Freeform 27">
              <a:extLst>
                <a:ext uri="{FF2B5EF4-FFF2-40B4-BE49-F238E27FC236}">
                  <a16:creationId xmlns:a16="http://schemas.microsoft.com/office/drawing/2014/main" id="{A4E88173-3423-5135-9BA2-A52F65BD8D7A}"/>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29" name="Freeform 28">
              <a:extLst>
                <a:ext uri="{FF2B5EF4-FFF2-40B4-BE49-F238E27FC236}">
                  <a16:creationId xmlns:a16="http://schemas.microsoft.com/office/drawing/2014/main" id="{32562ECE-D8C5-856C-251F-A0874D665432}"/>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5173" cy="896264"/>
          </a:xfrm>
        </p:spPr>
        <p:txBody>
          <a:bodyPr>
            <a:no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grpSp>
        <p:nvGrpSpPr>
          <p:cNvPr id="3" name="Group 2">
            <a:extLst>
              <a:ext uri="{FF2B5EF4-FFF2-40B4-BE49-F238E27FC236}">
                <a16:creationId xmlns:a16="http://schemas.microsoft.com/office/drawing/2014/main" id="{215A695A-3195-C079-9898-B6A7811BA3D0}"/>
              </a:ext>
            </a:extLst>
          </p:cNvPr>
          <p:cNvGrpSpPr/>
          <p:nvPr userDrawn="1"/>
        </p:nvGrpSpPr>
        <p:grpSpPr>
          <a:xfrm>
            <a:off x="0" y="4241773"/>
            <a:ext cx="12192000" cy="2616227"/>
            <a:chOff x="0" y="3181330"/>
            <a:chExt cx="9144000" cy="1962170"/>
          </a:xfrm>
        </p:grpSpPr>
        <p:sp>
          <p:nvSpPr>
            <p:cNvPr id="42" name="Freeform 41">
              <a:extLst>
                <a:ext uri="{FF2B5EF4-FFF2-40B4-BE49-F238E27FC236}">
                  <a16:creationId xmlns:a16="http://schemas.microsoft.com/office/drawing/2014/main" id="{4FA08E71-62F4-9761-1B19-DFC5B63B387D}"/>
                </a:ext>
              </a:extLst>
            </p:cNvPr>
            <p:cNvSpPr/>
            <p:nvPr userDrawn="1"/>
          </p:nvSpPr>
          <p:spPr>
            <a:xfrm>
              <a:off x="0" y="3181330"/>
              <a:ext cx="9144000" cy="1962170"/>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69019" y="4360705"/>
              <a:ext cx="2256527" cy="549207"/>
            </a:xfrm>
            <a:prstGeom prst="rect">
              <a:avLst/>
            </a:prstGeom>
          </p:spPr>
        </p:pic>
      </p:grpSp>
      <p:sp>
        <p:nvSpPr>
          <p:cNvPr id="7" name="Picture Placeholder 6">
            <a:extLst>
              <a:ext uri="{FF2B5EF4-FFF2-40B4-BE49-F238E27FC236}">
                <a16:creationId xmlns:a16="http://schemas.microsoft.com/office/drawing/2014/main" id="{B77CABFC-24A4-E1F2-1EBF-EF08A4743DAD}"/>
              </a:ext>
            </a:extLst>
          </p:cNvPr>
          <p:cNvSpPr>
            <a:spLocks noGrp="1"/>
          </p:cNvSpPr>
          <p:nvPr>
            <p:ph type="pic" sz="quarter" idx="11" hasCustomPrompt="1"/>
          </p:nvPr>
        </p:nvSpPr>
        <p:spPr>
          <a:xfrm>
            <a:off x="4033441" y="1"/>
            <a:ext cx="4374285" cy="5095617"/>
          </a:xfrm>
          <a:custGeom>
            <a:avLst/>
            <a:gdLst>
              <a:gd name="connsiteX0" fmla="*/ 0 w 4374285"/>
              <a:gd name="connsiteY0" fmla="*/ 0 h 5095617"/>
              <a:gd name="connsiteX1" fmla="*/ 4374285 w 4374285"/>
              <a:gd name="connsiteY1" fmla="*/ 0 h 5095617"/>
              <a:gd name="connsiteX2" fmla="*/ 3553865 w 4374285"/>
              <a:gd name="connsiteY2" fmla="*/ 4572237 h 5095617"/>
              <a:gd name="connsiteX3" fmla="*/ 1071316 w 4374285"/>
              <a:gd name="connsiteY3" fmla="*/ 5095617 h 5095617"/>
            </a:gdLst>
            <a:ahLst/>
            <a:cxnLst>
              <a:cxn ang="0">
                <a:pos x="connsiteX0" y="connsiteY0"/>
              </a:cxn>
              <a:cxn ang="0">
                <a:pos x="connsiteX1" y="connsiteY1"/>
              </a:cxn>
              <a:cxn ang="0">
                <a:pos x="connsiteX2" y="connsiteY2"/>
              </a:cxn>
              <a:cxn ang="0">
                <a:pos x="connsiteX3" y="connsiteY3"/>
              </a:cxn>
            </a:cxnLst>
            <a:rect l="l" t="t" r="r" b="b"/>
            <a:pathLst>
              <a:path w="4374285" h="5095617">
                <a:moveTo>
                  <a:pt x="0" y="0"/>
                </a:moveTo>
                <a:lnTo>
                  <a:pt x="4374285" y="0"/>
                </a:lnTo>
                <a:lnTo>
                  <a:pt x="3553865" y="4572237"/>
                </a:lnTo>
                <a:lnTo>
                  <a:pt x="1071316" y="5095617"/>
                </a:lnTo>
                <a:close/>
              </a:path>
            </a:pathLst>
          </a:custGeom>
          <a:solidFill>
            <a:schemeClr val="accent2"/>
          </a:solidFill>
          <a:ln>
            <a:noFill/>
          </a:ln>
        </p:spPr>
        <p:txBody>
          <a:bodyPr wrap="square" anchor="ctr">
            <a:noAutofit/>
          </a:bodyPr>
          <a:lstStyle>
            <a:lvl1pPr algn="ctr">
              <a:defRPr>
                <a:solidFill>
                  <a:schemeClr val="bg1"/>
                </a:solidFill>
              </a:defRPr>
            </a:lvl1pPr>
          </a:lstStyle>
          <a:p>
            <a:r>
              <a:rPr lang="en-US" dirty="0"/>
              <a:t>Add optional image</a:t>
            </a:r>
          </a:p>
        </p:txBody>
      </p:sp>
      <p:sp>
        <p:nvSpPr>
          <p:cNvPr id="11" name="Picture Placeholder 10">
            <a:extLst>
              <a:ext uri="{FF2B5EF4-FFF2-40B4-BE49-F238E27FC236}">
                <a16:creationId xmlns:a16="http://schemas.microsoft.com/office/drawing/2014/main" id="{245412F4-473E-599E-4A4C-5DCA5C9179D8}"/>
              </a:ext>
            </a:extLst>
          </p:cNvPr>
          <p:cNvSpPr>
            <a:spLocks noGrp="1"/>
          </p:cNvSpPr>
          <p:nvPr>
            <p:ph type="pic" sz="quarter" idx="12" hasCustomPrompt="1"/>
          </p:nvPr>
        </p:nvSpPr>
        <p:spPr>
          <a:xfrm>
            <a:off x="7608008" y="0"/>
            <a:ext cx="4584400" cy="4877752"/>
          </a:xfrm>
          <a:custGeom>
            <a:avLst/>
            <a:gdLst>
              <a:gd name="connsiteX0" fmla="*/ 820501 w 4584400"/>
              <a:gd name="connsiteY0" fmla="*/ 0 h 4877752"/>
              <a:gd name="connsiteX1" fmla="*/ 4583991 w 4584400"/>
              <a:gd name="connsiteY1" fmla="*/ 0 h 4877752"/>
              <a:gd name="connsiteX2" fmla="*/ 1682744 w 4584400"/>
              <a:gd name="connsiteY2" fmla="*/ 9 h 4877752"/>
              <a:gd name="connsiteX3" fmla="*/ 1718546 w 4584400"/>
              <a:gd name="connsiteY3" fmla="*/ 61206 h 4877752"/>
              <a:gd name="connsiteX4" fmla="*/ 1901249 w 4584400"/>
              <a:gd name="connsiteY4" fmla="*/ 184788 h 4877752"/>
              <a:gd name="connsiteX5" fmla="*/ 2589897 w 4584400"/>
              <a:gd name="connsiteY5" fmla="*/ 184788 h 4877752"/>
              <a:gd name="connsiteX6" fmla="*/ 4583991 w 4584400"/>
              <a:gd name="connsiteY6" fmla="*/ 184788 h 4877752"/>
              <a:gd name="connsiteX7" fmla="*/ 4583991 w 4584400"/>
              <a:gd name="connsiteY7" fmla="*/ 0 h 4877752"/>
              <a:gd name="connsiteX8" fmla="*/ 4583993 w 4584400"/>
              <a:gd name="connsiteY8" fmla="*/ 0 h 4877752"/>
              <a:gd name="connsiteX9" fmla="*/ 4583993 w 4584400"/>
              <a:gd name="connsiteY9" fmla="*/ 2428705 h 4877752"/>
              <a:gd name="connsiteX10" fmla="*/ 4583993 w 4584400"/>
              <a:gd name="connsiteY10" fmla="*/ 4877752 h 4877752"/>
              <a:gd name="connsiteX11" fmla="*/ 1547649 w 4584400"/>
              <a:gd name="connsiteY11" fmla="*/ 4234131 h 4877752"/>
              <a:gd name="connsiteX12" fmla="*/ 0 w 4584400"/>
              <a:gd name="connsiteY12" fmla="*/ 4560331 h 48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4400" h="4877752">
                <a:moveTo>
                  <a:pt x="820501" y="0"/>
                </a:moveTo>
                <a:lnTo>
                  <a:pt x="4583991" y="0"/>
                </a:lnTo>
                <a:lnTo>
                  <a:pt x="1682744" y="9"/>
                </a:lnTo>
                <a:lnTo>
                  <a:pt x="1718546" y="61206"/>
                </a:lnTo>
                <a:cubicBezTo>
                  <a:pt x="1773815" y="140405"/>
                  <a:pt x="1835789" y="184788"/>
                  <a:pt x="1901249" y="184788"/>
                </a:cubicBezTo>
                <a:lnTo>
                  <a:pt x="2589897" y="184788"/>
                </a:lnTo>
                <a:lnTo>
                  <a:pt x="4583991" y="184788"/>
                </a:lnTo>
                <a:lnTo>
                  <a:pt x="4583991" y="0"/>
                </a:lnTo>
                <a:lnTo>
                  <a:pt x="4583993" y="0"/>
                </a:lnTo>
                <a:lnTo>
                  <a:pt x="4583993" y="2428705"/>
                </a:lnTo>
                <a:cubicBezTo>
                  <a:pt x="4584346" y="3246465"/>
                  <a:pt x="4584699" y="4064225"/>
                  <a:pt x="4583993" y="4877752"/>
                </a:cubicBezTo>
                <a:lnTo>
                  <a:pt x="1547649" y="4234131"/>
                </a:lnTo>
                <a:lnTo>
                  <a:pt x="0" y="4560331"/>
                </a:lnTo>
                <a:close/>
              </a:path>
            </a:pathLst>
          </a:custGeom>
          <a:solidFill>
            <a:schemeClr val="tx2"/>
          </a:solidFill>
          <a:ln>
            <a:noFill/>
          </a:ln>
        </p:spPr>
        <p:txBody>
          <a:bodyPr wrap="square" anchor="ctr">
            <a:noAutofit/>
          </a:bodyPr>
          <a:lstStyle>
            <a:lvl1pPr algn="ctr">
              <a:defRPr>
                <a:solidFill>
                  <a:schemeClr val="bg1"/>
                </a:solidFill>
              </a:defRPr>
            </a:lvl1pPr>
          </a:lstStyle>
          <a:p>
            <a:r>
              <a:rPr lang="en-US"/>
              <a:t>Add optional image</a:t>
            </a:r>
          </a:p>
        </p:txBody>
      </p:sp>
      <p:cxnSp>
        <p:nvCxnSpPr>
          <p:cNvPr id="26" name="Straight Connector 25">
            <a:extLst>
              <a:ext uri="{FF2B5EF4-FFF2-40B4-BE49-F238E27FC236}">
                <a16:creationId xmlns:a16="http://schemas.microsoft.com/office/drawing/2014/main" id="{B913ADB2-4BC2-BB00-9F98-5A6A5B7ABF72}"/>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A8A0F4-FE5E-F818-D88C-4867A48E8B40}"/>
              </a:ext>
            </a:extLst>
          </p:cNvPr>
          <p:cNvCxnSpPr>
            <a:cxnSpLocks/>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B39486-8B84-E57C-D5D3-FBCD68434901}"/>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Image</a:t>
            </a:r>
          </a:p>
        </p:txBody>
      </p:sp>
    </p:spTree>
    <p:extLst>
      <p:ext uri="{BB962C8B-B14F-4D97-AF65-F5344CB8AC3E}">
        <p14:creationId xmlns:p14="http://schemas.microsoft.com/office/powerpoint/2010/main" val="678064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Screen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118D7-A3D9-06F1-66E2-8346A9F94048}"/>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823206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4471CD-0658-6863-1DCC-BE9A405EF275}"/>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C054394C-AE9A-61E7-DDCA-8969E4F369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67451EC9-E661-19B4-83C2-0CAEA29FA26E}"/>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47B5849C-B171-BFC0-8154-CA10B6BF78CB}"/>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Oval 3">
            <a:extLst>
              <a:ext uri="{FF2B5EF4-FFF2-40B4-BE49-F238E27FC236}">
                <a16:creationId xmlns:a16="http://schemas.microsoft.com/office/drawing/2014/main" id="{22206EFD-BE7F-6E92-061A-AE2F4922447B}"/>
              </a:ext>
            </a:extLst>
          </p:cNvPr>
          <p:cNvSpPr/>
          <p:nvPr userDrawn="1"/>
        </p:nvSpPr>
        <p:spPr>
          <a:xfrm>
            <a:off x="2720203" y="4120250"/>
            <a:ext cx="1671199" cy="1671199"/>
          </a:xfrm>
          <a:prstGeom prst="ellipse">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pic>
        <p:nvPicPr>
          <p:cNvPr id="9" name="Graphic 8">
            <a:extLst>
              <a:ext uri="{FF2B5EF4-FFF2-40B4-BE49-F238E27FC236}">
                <a16:creationId xmlns:a16="http://schemas.microsoft.com/office/drawing/2014/main" id="{1F54C3AD-4120-0215-E237-437BA081C8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8" name="Freeform 7">
            <a:extLst>
              <a:ext uri="{FF2B5EF4-FFF2-40B4-BE49-F238E27FC236}">
                <a16:creationId xmlns:a16="http://schemas.microsoft.com/office/drawing/2014/main" id="{5BBAE3BC-3862-74D8-1295-4D90459D3180}"/>
              </a:ext>
            </a:extLst>
          </p:cNvPr>
          <p:cNvSpPr/>
          <p:nvPr userDrawn="1"/>
        </p:nvSpPr>
        <p:spPr>
          <a:xfrm>
            <a:off x="3807593" y="1168972"/>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48336"/>
            </a:schemeClr>
          </a:solidFill>
          <a:ln w="35243" cap="flat">
            <a:noFill/>
            <a:prstDash val="solid"/>
            <a:miter/>
          </a:ln>
        </p:spPr>
        <p:txBody>
          <a:bodyPr wrap="square" rtlCol="0" anchor="ctr">
            <a:noAutofit/>
          </a:bodyPr>
          <a:lstStyle/>
          <a:p>
            <a:endParaRPr lang="en-US" sz="2400"/>
          </a:p>
        </p:txBody>
      </p:sp>
      <p:sp>
        <p:nvSpPr>
          <p:cNvPr id="10" name="TextBox 9">
            <a:extLst>
              <a:ext uri="{FF2B5EF4-FFF2-40B4-BE49-F238E27FC236}">
                <a16:creationId xmlns:a16="http://schemas.microsoft.com/office/drawing/2014/main" id="{1F9F06B9-3F64-5717-E8AB-B9C95C3868DD}"/>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bg1">
                    <a:lumMod val="95000"/>
                  </a:schemeClr>
                </a:solidFill>
                <a:latin typeface="Arial Nova" panose="020B0504020202020204" pitchFamily="34" charset="0"/>
              </a:rPr>
              <a:t>“</a:t>
            </a:r>
          </a:p>
        </p:txBody>
      </p:sp>
      <p:sp>
        <p:nvSpPr>
          <p:cNvPr id="11" name="Text Placeholder 10">
            <a:extLst>
              <a:ext uri="{FF2B5EF4-FFF2-40B4-BE49-F238E27FC236}">
                <a16:creationId xmlns:a16="http://schemas.microsoft.com/office/drawing/2014/main" id="{3362AA19-5D97-5F1B-05B3-F91E8EC440C7}"/>
              </a:ext>
            </a:extLst>
          </p:cNvPr>
          <p:cNvSpPr>
            <a:spLocks noGrp="1"/>
          </p:cNvSpPr>
          <p:nvPr>
            <p:ph type="body" sz="quarter" idx="13" hasCustomPrompt="1"/>
          </p:nvPr>
        </p:nvSpPr>
        <p:spPr>
          <a:xfrm>
            <a:off x="575733" y="1074231"/>
            <a:ext cx="10752668" cy="4709760"/>
          </a:xfrm>
        </p:spPr>
        <p:txBody>
          <a:bodyPr anchor="ctr">
            <a:noAutofit/>
          </a:bodyPr>
          <a:lstStyle>
            <a:lvl1pPr algn="ctr">
              <a:lnSpc>
                <a:spcPct val="90000"/>
              </a:lnSpc>
              <a:defRPr sz="4800" b="0" i="0">
                <a:gradFill>
                  <a:gsLst>
                    <a:gs pos="20000">
                      <a:schemeClr val="tx2"/>
                    </a:gs>
                    <a:gs pos="100000">
                      <a:schemeClr val="accent1"/>
                    </a:gs>
                  </a:gsLst>
                  <a:lin ang="2700000" scaled="0"/>
                </a:gradFill>
                <a:latin typeface="+mj-lt"/>
                <a:cs typeface="Segoe UI Semibold" panose="020B0502040204020203" pitchFamily="34" charset="0"/>
              </a:defRPr>
            </a:lvl1pPr>
            <a:lvl2pPr marL="0" indent="0" algn="ctr">
              <a:buNone/>
              <a:defRPr sz="2000"/>
            </a:lvl2pPr>
          </a:lstStyle>
          <a:p>
            <a:pPr lvl="0"/>
            <a:r>
              <a:rPr lang="en-US"/>
              <a:t>Add Quote or Statement</a:t>
            </a:r>
          </a:p>
          <a:p>
            <a:pPr lvl="1"/>
            <a:r>
              <a:rPr lang="en-US"/>
              <a:t>Secondary line or name</a:t>
            </a:r>
          </a:p>
        </p:txBody>
      </p:sp>
      <p:sp>
        <p:nvSpPr>
          <p:cNvPr id="12" name="TextBox 11">
            <a:extLst>
              <a:ext uri="{FF2B5EF4-FFF2-40B4-BE49-F238E27FC236}">
                <a16:creationId xmlns:a16="http://schemas.microsoft.com/office/drawing/2014/main" id="{72769E45-23E3-C607-00A6-B1BD741B3C55}"/>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White</a:t>
            </a:r>
          </a:p>
        </p:txBody>
      </p:sp>
    </p:spTree>
    <p:extLst>
      <p:ext uri="{BB962C8B-B14F-4D97-AF65-F5344CB8AC3E}">
        <p14:creationId xmlns:p14="http://schemas.microsoft.com/office/powerpoint/2010/main" val="4274403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056897E-2AA4-4770-AD35-CC678E400D2E}"/>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5" name="Freeform 4">
            <a:extLst>
              <a:ext uri="{FF2B5EF4-FFF2-40B4-BE49-F238E27FC236}">
                <a16:creationId xmlns:a16="http://schemas.microsoft.com/office/drawing/2014/main" id="{564E7EB0-C7F3-E628-A239-A3B5D71C5D7F}"/>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pic>
        <p:nvPicPr>
          <p:cNvPr id="66" name="Graphic 65">
            <a:extLst>
              <a:ext uri="{FF2B5EF4-FFF2-40B4-BE49-F238E27FC236}">
                <a16:creationId xmlns:a16="http://schemas.microsoft.com/office/drawing/2014/main" id="{F402A23E-428E-0058-AF33-5C9C3C691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62" name="Oval 61">
            <a:extLst>
              <a:ext uri="{FF2B5EF4-FFF2-40B4-BE49-F238E27FC236}">
                <a16:creationId xmlns:a16="http://schemas.microsoft.com/office/drawing/2014/main" id="{22B78352-787F-498E-71A9-60A020C22A46}"/>
              </a:ext>
            </a:extLst>
          </p:cNvPr>
          <p:cNvSpPr/>
          <p:nvPr userDrawn="1"/>
        </p:nvSpPr>
        <p:spPr>
          <a:xfrm>
            <a:off x="2720203" y="4120250"/>
            <a:ext cx="1671199" cy="1671199"/>
          </a:xfrm>
          <a:prstGeom prst="ellipse">
            <a:avLst/>
          </a:prstGeom>
          <a:noFill/>
          <a:ln w="12700">
            <a:solidFill>
              <a:schemeClr val="accent1">
                <a:alpha val="47781"/>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63" name="Freeform 62">
            <a:extLst>
              <a:ext uri="{FF2B5EF4-FFF2-40B4-BE49-F238E27FC236}">
                <a16:creationId xmlns:a16="http://schemas.microsoft.com/office/drawing/2014/main" id="{ABEFE087-663D-0982-A821-7FC93326E296}"/>
              </a:ext>
            </a:extLst>
          </p:cNvPr>
          <p:cNvSpPr/>
          <p:nvPr userDrawn="1"/>
        </p:nvSpPr>
        <p:spPr>
          <a:xfrm>
            <a:off x="3807593" y="1162603"/>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accent1">
              <a:alpha val="35020"/>
            </a:schemeClr>
          </a:solidFill>
          <a:ln w="35243" cap="flat">
            <a:noFill/>
            <a:prstDash val="solid"/>
            <a:miter/>
          </a:ln>
        </p:spPr>
        <p:txBody>
          <a:bodyPr wrap="square" rtlCol="0" anchor="ctr">
            <a:noAutofit/>
          </a:bodyPr>
          <a:lstStyle/>
          <a:p>
            <a:pPr lvl="0"/>
            <a:endParaRPr lang="en-US" sz="2400"/>
          </a:p>
        </p:txBody>
      </p:sp>
      <p:sp>
        <p:nvSpPr>
          <p:cNvPr id="65" name="TextBox 64">
            <a:extLst>
              <a:ext uri="{FF2B5EF4-FFF2-40B4-BE49-F238E27FC236}">
                <a16:creationId xmlns:a16="http://schemas.microsoft.com/office/drawing/2014/main" id="{FD2537B9-0C71-0DCF-4946-B5DF0FFFD957}"/>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accent2"/>
                </a:solidFill>
                <a:latin typeface="Arial Nova" panose="020B0504020202020204" pitchFamily="34" charset="0"/>
              </a:rPr>
              <a:t>“</a:t>
            </a:r>
          </a:p>
        </p:txBody>
      </p:sp>
      <p:sp>
        <p:nvSpPr>
          <p:cNvPr id="64" name="Text Placeholder 10">
            <a:extLst>
              <a:ext uri="{FF2B5EF4-FFF2-40B4-BE49-F238E27FC236}">
                <a16:creationId xmlns:a16="http://schemas.microsoft.com/office/drawing/2014/main" id="{10EE0CEE-41D5-6A69-FB3F-089053C8DF7B}"/>
              </a:ext>
            </a:extLst>
          </p:cNvPr>
          <p:cNvSpPr>
            <a:spLocks noGrp="1"/>
          </p:cNvSpPr>
          <p:nvPr>
            <p:ph type="body" sz="quarter" idx="13" hasCustomPrompt="1"/>
          </p:nvPr>
        </p:nvSpPr>
        <p:spPr>
          <a:xfrm>
            <a:off x="575733" y="1074120"/>
            <a:ext cx="10752668" cy="4709760"/>
          </a:xfrm>
        </p:spPr>
        <p:txBody>
          <a:bodyPr anchor="ctr">
            <a:noAutofit/>
          </a:bodyPr>
          <a:lstStyle>
            <a:lvl1pPr algn="ctr">
              <a:lnSpc>
                <a:spcPct val="90000"/>
              </a:lnSpc>
              <a:defRPr sz="4800" b="0" i="0">
                <a:solidFill>
                  <a:schemeClr val="bg1"/>
                </a:solidFill>
                <a:latin typeface="+mj-lt"/>
                <a:cs typeface="Segoe UI Semibold" panose="020B0502040204020203" pitchFamily="34" charset="0"/>
              </a:defRPr>
            </a:lvl1pPr>
            <a:lvl2pPr marL="0" indent="0" algn="ctr">
              <a:buNone/>
              <a:defRPr sz="2000">
                <a:solidFill>
                  <a:schemeClr val="bg1"/>
                </a:solidFill>
              </a:defRPr>
            </a:lvl2pPr>
          </a:lstStyle>
          <a:p>
            <a:pPr lvl="0"/>
            <a:r>
              <a:rPr lang="en-US"/>
              <a:t>Add Quote or Statement</a:t>
            </a:r>
          </a:p>
          <a:p>
            <a:pPr lvl="1"/>
            <a:r>
              <a:rPr lang="en-US"/>
              <a:t>Secondary line or name</a:t>
            </a:r>
          </a:p>
        </p:txBody>
      </p:sp>
      <p:sp>
        <p:nvSpPr>
          <p:cNvPr id="17" name="TextBox 16">
            <a:extLst>
              <a:ext uri="{FF2B5EF4-FFF2-40B4-BE49-F238E27FC236}">
                <a16:creationId xmlns:a16="http://schemas.microsoft.com/office/drawing/2014/main" id="{3CA2BAB2-AE5E-9125-20E6-4EE0EBF30E22}"/>
              </a:ext>
            </a:extLst>
          </p:cNvPr>
          <p:cNvSpPr txBox="1"/>
          <p:nvPr userDrawn="1"/>
        </p:nvSpPr>
        <p:spPr>
          <a:xfrm>
            <a:off x="0" y="-217179"/>
            <a:ext cx="81168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316983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Solid Whit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915883" cy="159462"/>
          </a:xfrm>
          <a:prstGeom prst="rect">
            <a:avLst/>
          </a:prstGeom>
        </p:spPr>
        <p:txBody>
          <a:bodyPr vert="horz" wrap="none" lIns="36000" tIns="18000" rIns="36000" bIns="18000" rtlCol="0" anchor="t">
            <a:spAutoFit/>
          </a:bodyPr>
          <a:lstStyle/>
          <a:p>
            <a:pPr>
              <a:spcBef>
                <a:spcPts val="600"/>
              </a:spcBef>
            </a:pPr>
            <a:r>
              <a:rPr lang="en-US" sz="800" dirty="0">
                <a:solidFill>
                  <a:schemeClr val="bg2"/>
                </a:solidFill>
              </a:rPr>
              <a:t>Blank </a:t>
            </a:r>
            <a:r>
              <a:rPr lang="en-US" sz="800" kern="1200" dirty="0">
                <a:solidFill>
                  <a:schemeClr val="bg2"/>
                </a:solidFill>
                <a:latin typeface="+mn-lt"/>
                <a:ea typeface="+mn-ea"/>
                <a:cs typeface="+mn-cs"/>
              </a:rPr>
              <a:t>-</a:t>
            </a:r>
            <a:r>
              <a:rPr lang="en-US" sz="800" dirty="0">
                <a:solidFill>
                  <a:schemeClr val="bg2"/>
                </a:solidFill>
              </a:rPr>
              <a:t> Solid White</a:t>
            </a:r>
          </a:p>
        </p:txBody>
      </p:sp>
    </p:spTree>
    <p:extLst>
      <p:ext uri="{BB962C8B-B14F-4D97-AF65-F5344CB8AC3E}">
        <p14:creationId xmlns:p14="http://schemas.microsoft.com/office/powerpoint/2010/main" val="4128409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E76B0C-647B-A616-164F-560F2FF1F425}"/>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58306BB3-7C17-EFC6-3E8C-A087B272855C}"/>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Rectangle 8">
              <a:extLst>
                <a:ext uri="{FF2B5EF4-FFF2-40B4-BE49-F238E27FC236}">
                  <a16:creationId xmlns:a16="http://schemas.microsoft.com/office/drawing/2014/main" id="{E7667AC9-C610-9753-2FF5-834BD561A85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4EF0057-8E35-C66A-9CCC-29B6CE3D37C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656196"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Blank - White</a:t>
            </a:r>
          </a:p>
        </p:txBody>
      </p:sp>
    </p:spTree>
    <p:extLst>
      <p:ext uri="{BB962C8B-B14F-4D97-AF65-F5344CB8AC3E}">
        <p14:creationId xmlns:p14="http://schemas.microsoft.com/office/powerpoint/2010/main" val="538626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FB0173-31E9-6C52-56C1-060E0ACB7845}"/>
              </a:ext>
            </a:extLst>
          </p:cNvPr>
          <p:cNvSpPr/>
          <p:nvPr userDrawn="1"/>
        </p:nvSpPr>
        <p:spPr bwMode="grayWhite">
          <a:xfrm>
            <a:off x="3084592" y="1"/>
            <a:ext cx="9107408" cy="6858001"/>
          </a:xfrm>
          <a:custGeom>
            <a:avLst/>
            <a:gdLst>
              <a:gd name="connsiteX0" fmla="*/ 8252101 w 9107408"/>
              <a:gd name="connsiteY0" fmla="*/ 0 h 6858001"/>
              <a:gd name="connsiteX1" fmla="*/ 8777721 w 9107408"/>
              <a:gd name="connsiteY1" fmla="*/ 0 h 6858001"/>
              <a:gd name="connsiteX2" fmla="*/ 8252100 w 9107408"/>
              <a:gd name="connsiteY2" fmla="*/ 2 h 6858001"/>
              <a:gd name="connsiteX3" fmla="*/ 0 w 9107408"/>
              <a:gd name="connsiteY3" fmla="*/ 0 h 6858001"/>
              <a:gd name="connsiteX4" fmla="*/ 2458165 w 9107408"/>
              <a:gd name="connsiteY4" fmla="*/ 0 h 6858001"/>
              <a:gd name="connsiteX5" fmla="*/ 4991935 w 9107408"/>
              <a:gd name="connsiteY5" fmla="*/ 5719051 h 6858001"/>
              <a:gd name="connsiteX6" fmla="*/ 5716240 w 9107408"/>
              <a:gd name="connsiteY6" fmla="*/ 5719051 h 6858001"/>
              <a:gd name="connsiteX7" fmla="*/ 8170165 w 9107408"/>
              <a:gd name="connsiteY7" fmla="*/ 184787 h 6858001"/>
              <a:gd name="connsiteX8" fmla="*/ 9107408 w 9107408"/>
              <a:gd name="connsiteY8" fmla="*/ 184787 h 6858001"/>
              <a:gd name="connsiteX9" fmla="*/ 9107408 w 9107408"/>
              <a:gd name="connsiteY9" fmla="*/ 3617432 h 6858001"/>
              <a:gd name="connsiteX10" fmla="*/ 7671401 w 9107408"/>
              <a:gd name="connsiteY10" fmla="*/ 6858001 h 6858001"/>
              <a:gd name="connsiteX11" fmla="*/ 3039671 w 9107408"/>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7408" h="6858001">
                <a:moveTo>
                  <a:pt x="8252101" y="0"/>
                </a:moveTo>
                <a:lnTo>
                  <a:pt x="8777721" y="0"/>
                </a:lnTo>
                <a:lnTo>
                  <a:pt x="8252100" y="2"/>
                </a:lnTo>
                <a:close/>
                <a:moveTo>
                  <a:pt x="0" y="0"/>
                </a:moveTo>
                <a:lnTo>
                  <a:pt x="2458165" y="0"/>
                </a:lnTo>
                <a:lnTo>
                  <a:pt x="4991935" y="5719051"/>
                </a:lnTo>
                <a:cubicBezTo>
                  <a:pt x="5192084" y="6163125"/>
                  <a:pt x="5516089" y="6163125"/>
                  <a:pt x="5716240" y="5719051"/>
                </a:cubicBezTo>
                <a:lnTo>
                  <a:pt x="8170165" y="184787"/>
                </a:lnTo>
                <a:lnTo>
                  <a:pt x="9107408" y="184787"/>
                </a:lnTo>
                <a:lnTo>
                  <a:pt x="9107408" y="3617432"/>
                </a:lnTo>
                <a:lnTo>
                  <a:pt x="7671401" y="6858001"/>
                </a:lnTo>
                <a:lnTo>
                  <a:pt x="3039671" y="6858001"/>
                </a:lnTo>
                <a:close/>
              </a:path>
            </a:pathLst>
          </a:custGeom>
          <a:gradFill flip="none" rotWithShape="1">
            <a:gsLst>
              <a:gs pos="72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4" name="Freeform 3">
            <a:extLst>
              <a:ext uri="{FF2B5EF4-FFF2-40B4-BE49-F238E27FC236}">
                <a16:creationId xmlns:a16="http://schemas.microsoft.com/office/drawing/2014/main" id="{04622E2A-595F-5D46-A55E-801EDD93948A}"/>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03" name="TextBox 102">
            <a:extLst>
              <a:ext uri="{FF2B5EF4-FFF2-40B4-BE49-F238E27FC236}">
                <a16:creationId xmlns:a16="http://schemas.microsoft.com/office/drawing/2014/main" id="{BA052E62-C368-9003-F445-308986BE8A46}"/>
              </a:ext>
            </a:extLst>
          </p:cNvPr>
          <p:cNvSpPr txBox="1"/>
          <p:nvPr userDrawn="1"/>
        </p:nvSpPr>
        <p:spPr>
          <a:xfrm>
            <a:off x="0" y="-217179"/>
            <a:ext cx="601694" cy="159462"/>
          </a:xfrm>
          <a:prstGeom prst="rect">
            <a:avLst/>
          </a:prstGeom>
        </p:spPr>
        <p:txBody>
          <a:bodyPr vert="horz" wrap="none" lIns="36000" tIns="18000" rIns="36000" bIns="18000" rtlCol="0" anchor="t">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800" b="0" i="0" u="none" strike="noStrike" kern="0" cap="none" spc="0" normalizeH="0" baseline="0" noProof="0">
                <a:ln>
                  <a:noFill/>
                </a:ln>
                <a:solidFill>
                  <a:srgbClr val="999FA8"/>
                </a:solidFill>
                <a:effectLst/>
                <a:uLnTx/>
                <a:uFillTx/>
              </a:rPr>
              <a:t>Blank - Blue</a:t>
            </a:r>
          </a:p>
        </p:txBody>
      </p:sp>
      <p:sp>
        <p:nvSpPr>
          <p:cNvPr id="2" name="Slide Number Placeholder 1">
            <a:extLst>
              <a:ext uri="{FF2B5EF4-FFF2-40B4-BE49-F238E27FC236}">
                <a16:creationId xmlns:a16="http://schemas.microsoft.com/office/drawing/2014/main" id="{25DFCDFE-9404-22B3-DD0D-3B0C5AB4413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7140396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tep Proces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DBAAD1D3-BC1F-6E18-C3A5-933E1C99AFD0}"/>
              </a:ext>
            </a:extLst>
          </p:cNvPr>
          <p:cNvSpPr>
            <a:spLocks noGrp="1"/>
          </p:cNvSpPr>
          <p:nvPr>
            <p:ph type="body" sz="quarter" idx="64" hasCustomPrompt="1"/>
          </p:nvPr>
        </p:nvSpPr>
        <p:spPr>
          <a:xfrm>
            <a:off x="2409627"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1" name="Text Placeholder 5">
            <a:extLst>
              <a:ext uri="{FF2B5EF4-FFF2-40B4-BE49-F238E27FC236}">
                <a16:creationId xmlns:a16="http://schemas.microsoft.com/office/drawing/2014/main" id="{B291FAD3-EE19-3C49-8335-60BBD89857EE}"/>
              </a:ext>
            </a:extLst>
          </p:cNvPr>
          <p:cNvSpPr>
            <a:spLocks noGrp="1"/>
          </p:cNvSpPr>
          <p:nvPr>
            <p:ph type="body" sz="quarter" idx="65" hasCustomPrompt="1"/>
          </p:nvPr>
        </p:nvSpPr>
        <p:spPr>
          <a:xfrm>
            <a:off x="42317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ED1C24"/>
                    </a:gs>
                    <a:gs pos="100000">
                      <a:srgbClr val="F58465"/>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2" name="Text Placeholder 5">
            <a:extLst>
              <a:ext uri="{FF2B5EF4-FFF2-40B4-BE49-F238E27FC236}">
                <a16:creationId xmlns:a16="http://schemas.microsoft.com/office/drawing/2014/main" id="{197EC980-F81E-9C32-C0A6-81DA99C3382F}"/>
              </a:ext>
            </a:extLst>
          </p:cNvPr>
          <p:cNvSpPr>
            <a:spLocks noGrp="1"/>
          </p:cNvSpPr>
          <p:nvPr>
            <p:ph type="body" sz="quarter" idx="66" hasCustomPrompt="1"/>
          </p:nvPr>
        </p:nvSpPr>
        <p:spPr>
          <a:xfrm>
            <a:off x="6053893"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F4793B"/>
                    </a:gs>
                    <a:gs pos="100000">
                      <a:srgbClr val="F9AB7F"/>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3" name="Text Placeholder 5">
            <a:extLst>
              <a:ext uri="{FF2B5EF4-FFF2-40B4-BE49-F238E27FC236}">
                <a16:creationId xmlns:a16="http://schemas.microsoft.com/office/drawing/2014/main" id="{EC44F42E-E1B1-1E29-BED4-3C8CE6ED6B5F}"/>
              </a:ext>
            </a:extLst>
          </p:cNvPr>
          <p:cNvSpPr>
            <a:spLocks noGrp="1"/>
          </p:cNvSpPr>
          <p:nvPr>
            <p:ph type="body" sz="quarter" idx="67" hasCustomPrompt="1"/>
          </p:nvPr>
        </p:nvSpPr>
        <p:spPr>
          <a:xfrm>
            <a:off x="7876026"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1FAA92"/>
                    </a:gs>
                    <a:gs pos="100000">
                      <a:srgbClr val="86C6B7"/>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4" name="Text Placeholder 5">
            <a:extLst>
              <a:ext uri="{FF2B5EF4-FFF2-40B4-BE49-F238E27FC236}">
                <a16:creationId xmlns:a16="http://schemas.microsoft.com/office/drawing/2014/main" id="{214F5D75-9A71-75E8-36E8-DF9F8847DA9E}"/>
              </a:ext>
            </a:extLst>
          </p:cNvPr>
          <p:cNvSpPr>
            <a:spLocks noGrp="1"/>
          </p:cNvSpPr>
          <p:nvPr>
            <p:ph type="body" sz="quarter" idx="68" hasCustomPrompt="1"/>
          </p:nvPr>
        </p:nvSpPr>
        <p:spPr>
          <a:xfrm>
            <a:off x="96981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chemeClr val="tx2"/>
                    </a:gs>
                    <a:gs pos="100000">
                      <a:schemeClr val="accent1"/>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19" name="Pentagon 18">
            <a:extLst>
              <a:ext uri="{FF2B5EF4-FFF2-40B4-BE49-F238E27FC236}">
                <a16:creationId xmlns:a16="http://schemas.microsoft.com/office/drawing/2014/main" id="{0CECAF62-4588-4D8A-3B03-48C25BE14934}"/>
              </a:ext>
            </a:extLst>
          </p:cNvPr>
          <p:cNvSpPr/>
          <p:nvPr userDrawn="1"/>
        </p:nvSpPr>
        <p:spPr>
          <a:xfrm>
            <a:off x="0" y="2611373"/>
            <a:ext cx="11377571" cy="280256"/>
          </a:xfrm>
          <a:prstGeom prst="homePlate">
            <a:avLst/>
          </a:prstGeom>
          <a:solidFill>
            <a:schemeClr val="bg2">
              <a:lumMod val="20000"/>
              <a:lumOff val="80000"/>
            </a:schemeClr>
          </a:solidFill>
          <a:ln w="35243" cap="flat">
            <a:noFill/>
            <a:prstDash val="solid"/>
            <a:miter/>
          </a:ln>
        </p:spPr>
        <p:txBody>
          <a:bodyPr rtlCol="0" anchor="ctr"/>
          <a:lstStyle/>
          <a:p>
            <a:pPr lvl="0"/>
            <a:endParaRPr lang="en-US" sz="2400">
              <a:solidFill>
                <a:schemeClr val="tx1"/>
              </a:solidFill>
            </a:endParaRPr>
          </a:p>
        </p:txBody>
      </p:sp>
      <p:cxnSp>
        <p:nvCxnSpPr>
          <p:cNvPr id="11" name="Straight Arrow Connector 10">
            <a:extLst>
              <a:ext uri="{FF2B5EF4-FFF2-40B4-BE49-F238E27FC236}">
                <a16:creationId xmlns:a16="http://schemas.microsoft.com/office/drawing/2014/main" id="{83F99834-D45B-051D-937E-E3F823F91F14}"/>
              </a:ext>
            </a:extLst>
          </p:cNvPr>
          <p:cNvCxnSpPr>
            <a:cxnSpLocks/>
          </p:cNvCxnSpPr>
          <p:nvPr userDrawn="1"/>
        </p:nvCxnSpPr>
        <p:spPr>
          <a:xfrm>
            <a:off x="29318" y="2751501"/>
            <a:ext cx="11689693" cy="0"/>
          </a:xfrm>
          <a:prstGeom prst="straightConnector1">
            <a:avLst/>
          </a:prstGeom>
          <a:noFill/>
          <a:ln w="12700">
            <a:solidFill>
              <a:schemeClr val="bg2">
                <a:lumMod val="40000"/>
                <a:lumOff val="6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9" name="Text Placeholder 5">
            <a:extLst>
              <a:ext uri="{FF2B5EF4-FFF2-40B4-BE49-F238E27FC236}">
                <a16:creationId xmlns:a16="http://schemas.microsoft.com/office/drawing/2014/main" id="{B0BC3A64-198B-4FC0-13A5-EB45E1E0E3C7}"/>
              </a:ext>
            </a:extLst>
          </p:cNvPr>
          <p:cNvSpPr>
            <a:spLocks noGrp="1"/>
          </p:cNvSpPr>
          <p:nvPr>
            <p:ph type="body" sz="quarter" idx="51" hasCustomPrompt="1"/>
          </p:nvPr>
        </p:nvSpPr>
        <p:spPr>
          <a:xfrm>
            <a:off x="587494"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sz="1600" b="1">
                <a:gradFill>
                  <a:gsLst>
                    <a:gs pos="100000">
                      <a:schemeClr val="bg2"/>
                    </a:gs>
                    <a:gs pos="0">
                      <a:schemeClr val="accent3"/>
                    </a:gs>
                  </a:gsLst>
                  <a:lin ang="2700000" scaled="0"/>
                </a:gradFill>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125411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a:t>
            </a:r>
            <a:r>
              <a:rPr lang="en-US" sz="800" kern="1200" dirty="0">
                <a:solidFill>
                  <a:schemeClr val="bg2"/>
                </a:solidFill>
                <a:latin typeface="+mn-lt"/>
                <a:ea typeface="+mn-ea"/>
                <a:cs typeface="+mn-cs"/>
              </a:rPr>
              <a:t> - </a:t>
            </a:r>
            <a:r>
              <a:rPr lang="en-US" dirty="0"/>
              <a:t>Step Process</a:t>
            </a:r>
          </a:p>
        </p:txBody>
      </p:sp>
      <p:sp>
        <p:nvSpPr>
          <p:cNvPr id="33" name="Picture Placeholder 12">
            <a:extLst>
              <a:ext uri="{FF2B5EF4-FFF2-40B4-BE49-F238E27FC236}">
                <a16:creationId xmlns:a16="http://schemas.microsoft.com/office/drawing/2014/main" id="{3D37C3A2-67B5-3D12-5DEA-3043294EE34C}"/>
              </a:ext>
            </a:extLst>
          </p:cNvPr>
          <p:cNvSpPr>
            <a:spLocks noGrp="1" noChangeAspect="1"/>
          </p:cNvSpPr>
          <p:nvPr>
            <p:ph type="pic" sz="quarter" idx="75" hasCustomPrompt="1"/>
          </p:nvPr>
        </p:nvSpPr>
        <p:spPr>
          <a:xfrm>
            <a:off x="885066" y="2231301"/>
            <a:ext cx="1038662" cy="1040400"/>
          </a:xfrm>
          <a:prstGeom prst="ellipse">
            <a:avLst/>
          </a:prstGeom>
          <a:solidFill>
            <a:schemeClr val="bg1"/>
          </a:solidFill>
          <a:ln w="88900">
            <a:gradFill>
              <a:gsLst>
                <a:gs pos="0">
                  <a:schemeClr val="bg2"/>
                </a:gs>
                <a:gs pos="100000">
                  <a:schemeClr val="accent3"/>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4" name="Picture Placeholder 12">
            <a:extLst>
              <a:ext uri="{FF2B5EF4-FFF2-40B4-BE49-F238E27FC236}">
                <a16:creationId xmlns:a16="http://schemas.microsoft.com/office/drawing/2014/main" id="{65E0A951-5D50-A524-B6FA-83D014A4DE08}"/>
              </a:ext>
            </a:extLst>
          </p:cNvPr>
          <p:cNvSpPr>
            <a:spLocks noGrp="1" noChangeAspect="1"/>
          </p:cNvSpPr>
          <p:nvPr>
            <p:ph type="pic" sz="quarter" idx="76" hasCustomPrompt="1"/>
          </p:nvPr>
        </p:nvSpPr>
        <p:spPr>
          <a:xfrm>
            <a:off x="2707199" y="2231301"/>
            <a:ext cx="1038662" cy="1040400"/>
          </a:xfrm>
          <a:prstGeom prst="ellipse">
            <a:avLst/>
          </a:prstGeom>
          <a:solidFill>
            <a:schemeClr val="bg1"/>
          </a:solidFill>
          <a:ln w="88900">
            <a:gradFill>
              <a:gsLst>
                <a:gs pos="0">
                  <a:srgbClr val="715DA3"/>
                </a:gs>
                <a:gs pos="98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5" name="Picture Placeholder 12">
            <a:extLst>
              <a:ext uri="{FF2B5EF4-FFF2-40B4-BE49-F238E27FC236}">
                <a16:creationId xmlns:a16="http://schemas.microsoft.com/office/drawing/2014/main" id="{3C5C117B-55E8-BF39-37A0-0F59ADD2826A}"/>
              </a:ext>
            </a:extLst>
          </p:cNvPr>
          <p:cNvSpPr>
            <a:spLocks noGrp="1" noChangeAspect="1"/>
          </p:cNvSpPr>
          <p:nvPr>
            <p:ph type="pic" sz="quarter" idx="77" hasCustomPrompt="1"/>
          </p:nvPr>
        </p:nvSpPr>
        <p:spPr>
          <a:xfrm>
            <a:off x="4529332" y="2231301"/>
            <a:ext cx="1038662" cy="1040400"/>
          </a:xfrm>
          <a:prstGeom prst="ellipse">
            <a:avLst/>
          </a:prstGeom>
          <a:solidFill>
            <a:schemeClr val="bg1"/>
          </a:solidFill>
          <a:ln w="88900">
            <a:gradFill>
              <a:gsLst>
                <a:gs pos="14000">
                  <a:srgbClr val="D6186E"/>
                </a:gs>
                <a:gs pos="100000">
                  <a:srgbClr val="ED1C24"/>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6" name="Picture Placeholder 12">
            <a:extLst>
              <a:ext uri="{FF2B5EF4-FFF2-40B4-BE49-F238E27FC236}">
                <a16:creationId xmlns:a16="http://schemas.microsoft.com/office/drawing/2014/main" id="{F403D7C6-ED44-C80A-CB43-E4A48B362FFC}"/>
              </a:ext>
            </a:extLst>
          </p:cNvPr>
          <p:cNvSpPr>
            <a:spLocks noGrp="1" noChangeAspect="1"/>
          </p:cNvSpPr>
          <p:nvPr>
            <p:ph type="pic" sz="quarter" idx="78" hasCustomPrompt="1"/>
          </p:nvPr>
        </p:nvSpPr>
        <p:spPr>
          <a:xfrm>
            <a:off x="6351465" y="2231301"/>
            <a:ext cx="1038662" cy="1040400"/>
          </a:xfrm>
          <a:prstGeom prst="ellipse">
            <a:avLst/>
          </a:prstGeom>
          <a:solidFill>
            <a:schemeClr val="bg1"/>
          </a:solidFill>
          <a:ln w="88900">
            <a:gradFill>
              <a:gsLst>
                <a:gs pos="17000">
                  <a:srgbClr val="FFC000"/>
                </a:gs>
                <a:gs pos="69000">
                  <a:srgbClr val="F4793B"/>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7" name="Picture Placeholder 12">
            <a:extLst>
              <a:ext uri="{FF2B5EF4-FFF2-40B4-BE49-F238E27FC236}">
                <a16:creationId xmlns:a16="http://schemas.microsoft.com/office/drawing/2014/main" id="{3272C6D3-CB44-563A-F979-DF0352524823}"/>
              </a:ext>
            </a:extLst>
          </p:cNvPr>
          <p:cNvSpPr>
            <a:spLocks noGrp="1" noChangeAspect="1"/>
          </p:cNvSpPr>
          <p:nvPr>
            <p:ph type="pic" sz="quarter" idx="79" hasCustomPrompt="1"/>
          </p:nvPr>
        </p:nvSpPr>
        <p:spPr>
          <a:xfrm>
            <a:off x="8173598" y="2231301"/>
            <a:ext cx="1038662" cy="1040400"/>
          </a:xfrm>
          <a:prstGeom prst="ellipse">
            <a:avLst/>
          </a:prstGeom>
          <a:solidFill>
            <a:schemeClr val="bg1"/>
          </a:solidFill>
          <a:ln w="88900">
            <a:gradFill>
              <a:gsLst>
                <a:gs pos="0">
                  <a:srgbClr val="1FAA92"/>
                </a:gs>
                <a:gs pos="98000">
                  <a:schemeClr val="accent5"/>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8" name="Picture Placeholder 12">
            <a:extLst>
              <a:ext uri="{FF2B5EF4-FFF2-40B4-BE49-F238E27FC236}">
                <a16:creationId xmlns:a16="http://schemas.microsoft.com/office/drawing/2014/main" id="{727E02D5-F621-D644-7B96-940F3AE3B318}"/>
              </a:ext>
            </a:extLst>
          </p:cNvPr>
          <p:cNvSpPr>
            <a:spLocks noGrp="1" noChangeAspect="1"/>
          </p:cNvSpPr>
          <p:nvPr>
            <p:ph type="pic" sz="quarter" idx="80" hasCustomPrompt="1"/>
          </p:nvPr>
        </p:nvSpPr>
        <p:spPr>
          <a:xfrm>
            <a:off x="9995732" y="2231301"/>
            <a:ext cx="1038662" cy="1040400"/>
          </a:xfrm>
          <a:prstGeom prst="ellipse">
            <a:avLst/>
          </a:prstGeom>
          <a:solidFill>
            <a:schemeClr val="bg1"/>
          </a:solidFill>
          <a:ln w="88900">
            <a:gradFill>
              <a:gsLst>
                <a:gs pos="0">
                  <a:schemeClr val="accent1"/>
                </a:gs>
                <a:gs pos="97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Tree>
    <p:extLst>
      <p:ext uri="{BB962C8B-B14F-4D97-AF65-F5344CB8AC3E}">
        <p14:creationId xmlns:p14="http://schemas.microsoft.com/office/powerpoint/2010/main" val="2454643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fographic - Level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69EF1DE-6E21-47DE-850D-C21CB7C190BA}"/>
              </a:ext>
            </a:extLst>
          </p:cNvPr>
          <p:cNvGrpSpPr/>
          <p:nvPr userDrawn="1"/>
        </p:nvGrpSpPr>
        <p:grpSpPr>
          <a:xfrm>
            <a:off x="-1" y="0"/>
            <a:ext cx="12192001" cy="6864459"/>
            <a:chOff x="-1" y="0"/>
            <a:chExt cx="12192001" cy="6864459"/>
          </a:xfrm>
        </p:grpSpPr>
        <p:sp>
          <p:nvSpPr>
            <p:cNvPr id="24" name="Freeform 23">
              <a:extLst>
                <a:ext uri="{FF2B5EF4-FFF2-40B4-BE49-F238E27FC236}">
                  <a16:creationId xmlns:a16="http://schemas.microsoft.com/office/drawing/2014/main" id="{AC06351F-CDD0-4111-0F7D-11B45B772310}"/>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0" name="Rectangle 29">
              <a:extLst>
                <a:ext uri="{FF2B5EF4-FFF2-40B4-BE49-F238E27FC236}">
                  <a16:creationId xmlns:a16="http://schemas.microsoft.com/office/drawing/2014/main" id="{C763186E-B4C7-43F9-F35E-C0CBCC89946C}"/>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AA65EC8F-C629-7B6E-307C-089DB8B4BD56}"/>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grpSp>
        <p:nvGrpSpPr>
          <p:cNvPr id="3" name="Group 2">
            <a:extLst>
              <a:ext uri="{FF2B5EF4-FFF2-40B4-BE49-F238E27FC236}">
                <a16:creationId xmlns:a16="http://schemas.microsoft.com/office/drawing/2014/main" id="{66B6FD57-B8F8-76CC-850A-2D56A99BE2BB}"/>
              </a:ext>
            </a:extLst>
          </p:cNvPr>
          <p:cNvGrpSpPr/>
          <p:nvPr userDrawn="1"/>
        </p:nvGrpSpPr>
        <p:grpSpPr>
          <a:xfrm flipH="1">
            <a:off x="-172005" y="1856201"/>
            <a:ext cx="10590083" cy="3267147"/>
            <a:chOff x="546990" y="1667982"/>
            <a:chExt cx="10590083" cy="3267147"/>
          </a:xfrm>
        </p:grpSpPr>
        <p:sp>
          <p:nvSpPr>
            <p:cNvPr id="5" name="Freeform 4">
              <a:extLst>
                <a:ext uri="{FF2B5EF4-FFF2-40B4-BE49-F238E27FC236}">
                  <a16:creationId xmlns:a16="http://schemas.microsoft.com/office/drawing/2014/main" id="{B76741FB-9EAD-7061-4FC1-611E7E62209F}"/>
                </a:ext>
              </a:extLst>
            </p:cNvPr>
            <p:cNvSpPr>
              <a:spLocks noChangeAspect="1"/>
            </p:cNvSpPr>
            <p:nvPr/>
          </p:nvSpPr>
          <p:spPr>
            <a:xfrm>
              <a:off x="4677056" y="2414238"/>
              <a:ext cx="6460017" cy="1774634"/>
            </a:xfrm>
            <a:custGeom>
              <a:avLst/>
              <a:gdLst>
                <a:gd name="connsiteX0" fmla="*/ 973765 w 7087314"/>
                <a:gd name="connsiteY0" fmla="*/ 0 h 1946959"/>
                <a:gd name="connsiteX1" fmla="*/ 2008324 w 7087314"/>
                <a:gd name="connsiteY1" fmla="*/ 0 h 1946959"/>
                <a:gd name="connsiteX2" fmla="*/ 5078990 w 7087314"/>
                <a:gd name="connsiteY2" fmla="*/ 0 h 1946959"/>
                <a:gd name="connsiteX3" fmla="*/ 6113549 w 7087314"/>
                <a:gd name="connsiteY3" fmla="*/ 0 h 1946959"/>
                <a:gd name="connsiteX4" fmla="*/ 7087314 w 7087314"/>
                <a:gd name="connsiteY4" fmla="*/ 973480 h 1946959"/>
                <a:gd name="connsiteX5" fmla="*/ 6113549 w 7087314"/>
                <a:gd name="connsiteY5" fmla="*/ 1946959 h 1946959"/>
                <a:gd name="connsiteX6" fmla="*/ 5078990 w 7087314"/>
                <a:gd name="connsiteY6" fmla="*/ 1946959 h 1946959"/>
                <a:gd name="connsiteX7" fmla="*/ 2008324 w 7087314"/>
                <a:gd name="connsiteY7" fmla="*/ 1946959 h 1946959"/>
                <a:gd name="connsiteX8" fmla="*/ 973765 w 7087314"/>
                <a:gd name="connsiteY8" fmla="*/ 1946959 h 1946959"/>
                <a:gd name="connsiteX9" fmla="*/ 0 w 7087314"/>
                <a:gd name="connsiteY9" fmla="*/ 973480 h 1946959"/>
                <a:gd name="connsiteX10" fmla="*/ 973765 w 7087314"/>
                <a:gd name="connsiteY10" fmla="*/ 0 h 19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7314" h="1946959">
                  <a:moveTo>
                    <a:pt x="973765" y="0"/>
                  </a:moveTo>
                  <a:lnTo>
                    <a:pt x="2008324" y="0"/>
                  </a:lnTo>
                  <a:lnTo>
                    <a:pt x="5078990" y="0"/>
                  </a:lnTo>
                  <a:lnTo>
                    <a:pt x="6113549" y="0"/>
                  </a:lnTo>
                  <a:cubicBezTo>
                    <a:pt x="6651291" y="0"/>
                    <a:pt x="7087314" y="435812"/>
                    <a:pt x="7087314" y="973480"/>
                  </a:cubicBezTo>
                  <a:cubicBezTo>
                    <a:pt x="7087314" y="1511147"/>
                    <a:pt x="6651291" y="1946959"/>
                    <a:pt x="6113549" y="1946959"/>
                  </a:cubicBezTo>
                  <a:lnTo>
                    <a:pt x="5078990" y="1946959"/>
                  </a:lnTo>
                  <a:lnTo>
                    <a:pt x="2008324" y="1946959"/>
                  </a:lnTo>
                  <a:lnTo>
                    <a:pt x="973765" y="1946959"/>
                  </a:lnTo>
                  <a:cubicBezTo>
                    <a:pt x="436023" y="1946959"/>
                    <a:pt x="0" y="1511147"/>
                    <a:pt x="0" y="973480"/>
                  </a:cubicBezTo>
                  <a:cubicBezTo>
                    <a:pt x="0" y="435812"/>
                    <a:pt x="436023" y="0"/>
                    <a:pt x="973765" y="0"/>
                  </a:cubicBezTo>
                  <a:close/>
                </a:path>
              </a:pathLst>
            </a:custGeom>
            <a:noFill/>
            <a:ln w="12700">
              <a:gradFill>
                <a:gsLst>
                  <a:gs pos="8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7" name="Freeform 6">
              <a:extLst>
                <a:ext uri="{FF2B5EF4-FFF2-40B4-BE49-F238E27FC236}">
                  <a16:creationId xmlns:a16="http://schemas.microsoft.com/office/drawing/2014/main" id="{CFDE3F8D-DB0A-F5A2-C10A-0FD5BA60284E}"/>
                </a:ext>
              </a:extLst>
            </p:cNvPr>
            <p:cNvSpPr>
              <a:spLocks noChangeAspect="1"/>
            </p:cNvSpPr>
            <p:nvPr/>
          </p:nvSpPr>
          <p:spPr>
            <a:xfrm>
              <a:off x="6770280" y="2787860"/>
              <a:ext cx="4366793" cy="1027391"/>
            </a:xfrm>
            <a:custGeom>
              <a:avLst/>
              <a:gdLst>
                <a:gd name="connsiteX0" fmla="*/ 563743 w 4790829"/>
                <a:gd name="connsiteY0" fmla="*/ 0 h 1127156"/>
                <a:gd name="connsiteX1" fmla="*/ 1850442 w 4790829"/>
                <a:gd name="connsiteY1" fmla="*/ 0 h 1127156"/>
                <a:gd name="connsiteX2" fmla="*/ 2940387 w 4790829"/>
                <a:gd name="connsiteY2" fmla="*/ 0 h 1127156"/>
                <a:gd name="connsiteX3" fmla="*/ 4227086 w 4790829"/>
                <a:gd name="connsiteY3" fmla="*/ 0 h 1127156"/>
                <a:gd name="connsiteX4" fmla="*/ 4790829 w 4790829"/>
                <a:gd name="connsiteY4" fmla="*/ 563578 h 1127156"/>
                <a:gd name="connsiteX5" fmla="*/ 4227086 w 4790829"/>
                <a:gd name="connsiteY5" fmla="*/ 1127156 h 1127156"/>
                <a:gd name="connsiteX6" fmla="*/ 2940387 w 4790829"/>
                <a:gd name="connsiteY6" fmla="*/ 1127156 h 1127156"/>
                <a:gd name="connsiteX7" fmla="*/ 1850442 w 4790829"/>
                <a:gd name="connsiteY7" fmla="*/ 1127156 h 1127156"/>
                <a:gd name="connsiteX8" fmla="*/ 563743 w 4790829"/>
                <a:gd name="connsiteY8" fmla="*/ 1127156 h 1127156"/>
                <a:gd name="connsiteX9" fmla="*/ 0 w 4790829"/>
                <a:gd name="connsiteY9" fmla="*/ 563578 h 1127156"/>
                <a:gd name="connsiteX10" fmla="*/ 563743 w 4790829"/>
                <a:gd name="connsiteY10" fmla="*/ 0 h 1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0829" h="1127156">
                  <a:moveTo>
                    <a:pt x="563743" y="0"/>
                  </a:moveTo>
                  <a:lnTo>
                    <a:pt x="1850442" y="0"/>
                  </a:lnTo>
                  <a:lnTo>
                    <a:pt x="2940387" y="0"/>
                  </a:lnTo>
                  <a:lnTo>
                    <a:pt x="4227086" y="0"/>
                  </a:lnTo>
                  <a:cubicBezTo>
                    <a:pt x="4538402" y="0"/>
                    <a:pt x="4790829" y="252306"/>
                    <a:pt x="4790829" y="563578"/>
                  </a:cubicBezTo>
                  <a:cubicBezTo>
                    <a:pt x="4790829" y="874851"/>
                    <a:pt x="4538402" y="1127156"/>
                    <a:pt x="4227086" y="1127156"/>
                  </a:cubicBezTo>
                  <a:lnTo>
                    <a:pt x="2940387" y="1127156"/>
                  </a:lnTo>
                  <a:lnTo>
                    <a:pt x="1850442" y="1127156"/>
                  </a:lnTo>
                  <a:lnTo>
                    <a:pt x="563743" y="1127156"/>
                  </a:lnTo>
                  <a:cubicBezTo>
                    <a:pt x="252427" y="1127156"/>
                    <a:pt x="0" y="874851"/>
                    <a:pt x="0" y="563578"/>
                  </a:cubicBezTo>
                  <a:cubicBezTo>
                    <a:pt x="0" y="252306"/>
                    <a:pt x="252427" y="0"/>
                    <a:pt x="563743" y="0"/>
                  </a:cubicBezTo>
                  <a:close/>
                </a:path>
              </a:pathLst>
            </a:custGeom>
            <a:noFill/>
            <a:ln w="12700">
              <a:gradFill>
                <a:gsLst>
                  <a:gs pos="6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8" name="Freeform 7">
              <a:extLst>
                <a:ext uri="{FF2B5EF4-FFF2-40B4-BE49-F238E27FC236}">
                  <a16:creationId xmlns:a16="http://schemas.microsoft.com/office/drawing/2014/main" id="{7927AB13-EACC-B317-F770-0BF6B00EA4DE}"/>
                </a:ext>
              </a:extLst>
            </p:cNvPr>
            <p:cNvSpPr>
              <a:spLocks noChangeAspect="1"/>
            </p:cNvSpPr>
            <p:nvPr/>
          </p:nvSpPr>
          <p:spPr>
            <a:xfrm>
              <a:off x="2620248" y="2045661"/>
              <a:ext cx="8516825" cy="2511789"/>
            </a:xfrm>
            <a:custGeom>
              <a:avLst/>
              <a:gdLst>
                <a:gd name="connsiteX0" fmla="*/ 1378252 w 9343848"/>
                <a:gd name="connsiteY0" fmla="*/ 0 h 2755696"/>
                <a:gd name="connsiteX1" fmla="*/ 2155124 w 9343848"/>
                <a:gd name="connsiteY1" fmla="*/ 0 h 2755696"/>
                <a:gd name="connsiteX2" fmla="*/ 7188724 w 9343848"/>
                <a:gd name="connsiteY2" fmla="*/ 0 h 2755696"/>
                <a:gd name="connsiteX3" fmla="*/ 7965596 w 9343848"/>
                <a:gd name="connsiteY3" fmla="*/ 0 h 2755696"/>
                <a:gd name="connsiteX4" fmla="*/ 9343848 w 9343848"/>
                <a:gd name="connsiteY4" fmla="*/ 1377848 h 2755696"/>
                <a:gd name="connsiteX5" fmla="*/ 7965596 w 9343848"/>
                <a:gd name="connsiteY5" fmla="*/ 2755696 h 2755696"/>
                <a:gd name="connsiteX6" fmla="*/ 7188724 w 9343848"/>
                <a:gd name="connsiteY6" fmla="*/ 2755696 h 2755696"/>
                <a:gd name="connsiteX7" fmla="*/ 2155124 w 9343848"/>
                <a:gd name="connsiteY7" fmla="*/ 2755696 h 2755696"/>
                <a:gd name="connsiteX8" fmla="*/ 1378252 w 9343848"/>
                <a:gd name="connsiteY8" fmla="*/ 2755696 h 2755696"/>
                <a:gd name="connsiteX9" fmla="*/ 0 w 9343848"/>
                <a:gd name="connsiteY9" fmla="*/ 1377848 h 2755696"/>
                <a:gd name="connsiteX10" fmla="*/ 1378252 w 9343848"/>
                <a:gd name="connsiteY10" fmla="*/ 0 h 27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3848" h="2755696">
                  <a:moveTo>
                    <a:pt x="1378252" y="0"/>
                  </a:moveTo>
                  <a:lnTo>
                    <a:pt x="2155124" y="0"/>
                  </a:lnTo>
                  <a:lnTo>
                    <a:pt x="7188724" y="0"/>
                  </a:lnTo>
                  <a:lnTo>
                    <a:pt x="7965596" y="0"/>
                  </a:lnTo>
                  <a:cubicBezTo>
                    <a:pt x="8726708" y="0"/>
                    <a:pt x="9343848" y="616842"/>
                    <a:pt x="9343848" y="1377848"/>
                  </a:cubicBezTo>
                  <a:cubicBezTo>
                    <a:pt x="9343848" y="2138854"/>
                    <a:pt x="8726708" y="2755696"/>
                    <a:pt x="7965596" y="2755696"/>
                  </a:cubicBezTo>
                  <a:lnTo>
                    <a:pt x="7188724" y="2755696"/>
                  </a:lnTo>
                  <a:lnTo>
                    <a:pt x="2155124" y="2755696"/>
                  </a:lnTo>
                  <a:lnTo>
                    <a:pt x="1378252" y="2755696"/>
                  </a:lnTo>
                  <a:cubicBezTo>
                    <a:pt x="617139" y="2755696"/>
                    <a:pt x="0" y="2138854"/>
                    <a:pt x="0" y="1377848"/>
                  </a:cubicBezTo>
                  <a:cubicBezTo>
                    <a:pt x="0" y="616842"/>
                    <a:pt x="617139" y="0"/>
                    <a:pt x="1378252" y="0"/>
                  </a:cubicBezTo>
                  <a:close/>
                </a:path>
              </a:pathLst>
            </a:custGeom>
            <a:noFill/>
            <a:ln w="12700">
              <a:gradFill>
                <a:gsLst>
                  <a:gs pos="92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12" name="Freeform 11">
              <a:extLst>
                <a:ext uri="{FF2B5EF4-FFF2-40B4-BE49-F238E27FC236}">
                  <a16:creationId xmlns:a16="http://schemas.microsoft.com/office/drawing/2014/main" id="{C0AF19A2-A280-DBCE-421B-CA131A0DAA16}"/>
                </a:ext>
              </a:extLst>
            </p:cNvPr>
            <p:cNvSpPr>
              <a:spLocks noChangeAspect="1"/>
            </p:cNvSpPr>
            <p:nvPr/>
          </p:nvSpPr>
          <p:spPr>
            <a:xfrm>
              <a:off x="546990" y="1667982"/>
              <a:ext cx="10540105" cy="3267147"/>
            </a:xfrm>
            <a:custGeom>
              <a:avLst/>
              <a:gdLst>
                <a:gd name="connsiteX0" fmla="*/ 1792727 w 11563597"/>
                <a:gd name="connsiteY0" fmla="*/ 0 h 3584402"/>
                <a:gd name="connsiteX1" fmla="*/ 2213045 w 11563597"/>
                <a:gd name="connsiteY1" fmla="*/ 0 h 3584402"/>
                <a:gd name="connsiteX2" fmla="*/ 9350552 w 11563597"/>
                <a:gd name="connsiteY2" fmla="*/ 0 h 3584402"/>
                <a:gd name="connsiteX3" fmla="*/ 9770870 w 11563597"/>
                <a:gd name="connsiteY3" fmla="*/ 0 h 3584402"/>
                <a:gd name="connsiteX4" fmla="*/ 11563597 w 11563597"/>
                <a:gd name="connsiteY4" fmla="*/ 1792201 h 3584402"/>
                <a:gd name="connsiteX5" fmla="*/ 9770870 w 11563597"/>
                <a:gd name="connsiteY5" fmla="*/ 3584402 h 3584402"/>
                <a:gd name="connsiteX6" fmla="*/ 9350552 w 11563597"/>
                <a:gd name="connsiteY6" fmla="*/ 3584402 h 3584402"/>
                <a:gd name="connsiteX7" fmla="*/ 2213045 w 11563597"/>
                <a:gd name="connsiteY7" fmla="*/ 3584402 h 3584402"/>
                <a:gd name="connsiteX8" fmla="*/ 1792727 w 11563597"/>
                <a:gd name="connsiteY8" fmla="*/ 3584402 h 3584402"/>
                <a:gd name="connsiteX9" fmla="*/ 0 w 11563597"/>
                <a:gd name="connsiteY9" fmla="*/ 1792201 h 3584402"/>
                <a:gd name="connsiteX10" fmla="*/ 1792727 w 11563597"/>
                <a:gd name="connsiteY10" fmla="*/ 0 h 358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3597" h="3584402">
                  <a:moveTo>
                    <a:pt x="1792727" y="0"/>
                  </a:moveTo>
                  <a:lnTo>
                    <a:pt x="2213045" y="0"/>
                  </a:lnTo>
                  <a:lnTo>
                    <a:pt x="9350552" y="0"/>
                  </a:lnTo>
                  <a:lnTo>
                    <a:pt x="9770870" y="0"/>
                  </a:lnTo>
                  <a:cubicBezTo>
                    <a:pt x="10760868" y="0"/>
                    <a:pt x="11563597" y="802342"/>
                    <a:pt x="11563597" y="1792201"/>
                  </a:cubicBezTo>
                  <a:cubicBezTo>
                    <a:pt x="11563597" y="2782060"/>
                    <a:pt x="10760868" y="3584402"/>
                    <a:pt x="9770870" y="3584402"/>
                  </a:cubicBezTo>
                  <a:lnTo>
                    <a:pt x="9350552" y="3584402"/>
                  </a:lnTo>
                  <a:lnTo>
                    <a:pt x="2213045" y="3584402"/>
                  </a:lnTo>
                  <a:lnTo>
                    <a:pt x="1792727" y="3584402"/>
                  </a:lnTo>
                  <a:cubicBezTo>
                    <a:pt x="802729" y="3584402"/>
                    <a:pt x="0" y="2782060"/>
                    <a:pt x="0" y="1792201"/>
                  </a:cubicBezTo>
                  <a:cubicBezTo>
                    <a:pt x="0" y="802342"/>
                    <a:pt x="802729" y="0"/>
                    <a:pt x="1792727" y="0"/>
                  </a:cubicBezTo>
                  <a:close/>
                </a:path>
              </a:pathLst>
            </a:custGeom>
            <a:noFill/>
            <a:ln w="12700">
              <a:gradFill>
                <a:gsLst>
                  <a:gs pos="87000">
                    <a:schemeClr val="bg1"/>
                  </a:gs>
                  <a:gs pos="1700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dirty="0"/>
            </a:p>
          </p:txBody>
        </p:sp>
      </p:grpSp>
      <p:sp>
        <p:nvSpPr>
          <p:cNvPr id="31" name="Rectangle 30">
            <a:extLst>
              <a:ext uri="{FF2B5EF4-FFF2-40B4-BE49-F238E27FC236}">
                <a16:creationId xmlns:a16="http://schemas.microsoft.com/office/drawing/2014/main" id="{E91154A6-F33D-E207-D5F2-C4DC8EC3915C}"/>
              </a:ext>
            </a:extLst>
          </p:cNvPr>
          <p:cNvSpPr/>
          <p:nvPr userDrawn="1"/>
        </p:nvSpPr>
        <p:spPr>
          <a:xfrm>
            <a:off x="0" y="3291841"/>
            <a:ext cx="12192000" cy="3566160"/>
          </a:xfrm>
          <a:prstGeom prst="rect">
            <a:avLst/>
          </a:prstGeom>
          <a:gradFill>
            <a:gsLst>
              <a:gs pos="46000">
                <a:schemeClr val="bg1"/>
              </a:gs>
              <a:gs pos="0">
                <a:schemeClr val="bg1"/>
              </a:gs>
              <a:gs pos="96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7ED085FC-6325-67FE-2E1D-558F3EA4AB50}"/>
              </a:ext>
            </a:extLst>
          </p:cNvPr>
          <p:cNvSpPr/>
          <p:nvPr userDrawn="1"/>
        </p:nvSpPr>
        <p:spPr>
          <a:xfrm flipH="1">
            <a:off x="-1300535" y="4612034"/>
            <a:ext cx="1925153" cy="1925153"/>
          </a:xfrm>
          <a:prstGeom prst="arc">
            <a:avLst>
              <a:gd name="adj1" fmla="val 6741420"/>
              <a:gd name="adj2" fmla="val 15007654"/>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8" name="Freeform 17">
            <a:extLst>
              <a:ext uri="{FF2B5EF4-FFF2-40B4-BE49-F238E27FC236}">
                <a16:creationId xmlns:a16="http://schemas.microsoft.com/office/drawing/2014/main" id="{18899874-19F8-449D-6EF2-414E0EAADCF9}"/>
              </a:ext>
            </a:extLst>
          </p:cNvPr>
          <p:cNvSpPr/>
          <p:nvPr/>
        </p:nvSpPr>
        <p:spPr>
          <a:xfrm flipH="1">
            <a:off x="-1527900" y="1273713"/>
            <a:ext cx="4431026" cy="44321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50000"/>
            </a:schemeClr>
          </a:solidFill>
          <a:ln w="35243" cap="flat">
            <a:noFill/>
            <a:prstDash val="solid"/>
            <a:miter/>
          </a:ln>
        </p:spPr>
        <p:txBody>
          <a:bodyPr wrap="square" rtlCol="0" anchor="ctr">
            <a:noAutofit/>
          </a:bodyPr>
          <a:lstStyle/>
          <a:p>
            <a:endParaRPr lang="en-US" sz="2400"/>
          </a:p>
        </p:txBody>
      </p:sp>
      <p:pic>
        <p:nvPicPr>
          <p:cNvPr id="29" name="Graphic 28">
            <a:extLst>
              <a:ext uri="{FF2B5EF4-FFF2-40B4-BE49-F238E27FC236}">
                <a16:creationId xmlns:a16="http://schemas.microsoft.com/office/drawing/2014/main" id="{63D90B39-44EB-CB37-31A7-87B926D91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852584" y="949577"/>
            <a:ext cx="5080395" cy="5080395"/>
          </a:xfrm>
          <a:prstGeom prst="rect">
            <a:avLst/>
          </a:prstGeom>
        </p:spPr>
      </p:pic>
      <p:grpSp>
        <p:nvGrpSpPr>
          <p:cNvPr id="11" name="Group 10">
            <a:extLst>
              <a:ext uri="{FF2B5EF4-FFF2-40B4-BE49-F238E27FC236}">
                <a16:creationId xmlns:a16="http://schemas.microsoft.com/office/drawing/2014/main" id="{161979DC-45A3-3845-1397-E34899B019F7}"/>
              </a:ext>
            </a:extLst>
          </p:cNvPr>
          <p:cNvGrpSpPr/>
          <p:nvPr userDrawn="1"/>
        </p:nvGrpSpPr>
        <p:grpSpPr>
          <a:xfrm>
            <a:off x="-945962" y="1856774"/>
            <a:ext cx="3267147" cy="3266403"/>
            <a:chOff x="-194474" y="1666274"/>
            <a:chExt cx="3267147" cy="3266403"/>
          </a:xfrm>
        </p:grpSpPr>
        <p:sp>
          <p:nvSpPr>
            <p:cNvPr id="14" name="Text Placeholder 10">
              <a:extLst>
                <a:ext uri="{FF2B5EF4-FFF2-40B4-BE49-F238E27FC236}">
                  <a16:creationId xmlns:a16="http://schemas.microsoft.com/office/drawing/2014/main" id="{6B64EAF9-0067-8FA8-788E-D01FEB34F161}"/>
                </a:ext>
              </a:extLst>
            </p:cNvPr>
            <p:cNvSpPr txBox="1">
              <a:spLocks noChangeAspect="1"/>
            </p:cNvSpPr>
            <p:nvPr/>
          </p:nvSpPr>
          <p:spPr>
            <a:xfrm flipH="1">
              <a:off x="-194474" y="1666274"/>
              <a:ext cx="3267147" cy="3266403"/>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5" name="Text Placeholder 10">
              <a:extLst>
                <a:ext uri="{FF2B5EF4-FFF2-40B4-BE49-F238E27FC236}">
                  <a16:creationId xmlns:a16="http://schemas.microsoft.com/office/drawing/2014/main" id="{84F4EF99-B25F-E026-15CA-5F0475448E31}"/>
                </a:ext>
              </a:extLst>
            </p:cNvPr>
            <p:cNvSpPr txBox="1">
              <a:spLocks noChangeAspect="1"/>
            </p:cNvSpPr>
            <p:nvPr/>
          </p:nvSpPr>
          <p:spPr>
            <a:xfrm flipH="1">
              <a:off x="183205" y="2043580"/>
              <a:ext cx="2511790" cy="2511789"/>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6" name="Text Placeholder 10">
              <a:extLst>
                <a:ext uri="{FF2B5EF4-FFF2-40B4-BE49-F238E27FC236}">
                  <a16:creationId xmlns:a16="http://schemas.microsoft.com/office/drawing/2014/main" id="{C4D046CE-1ECC-3E77-C0A1-93F4E135E845}"/>
                </a:ext>
              </a:extLst>
            </p:cNvPr>
            <p:cNvSpPr txBox="1">
              <a:spLocks noChangeAspect="1"/>
            </p:cNvSpPr>
            <p:nvPr/>
          </p:nvSpPr>
          <p:spPr>
            <a:xfrm flipH="1">
              <a:off x="551783" y="2412158"/>
              <a:ext cx="1774634" cy="1774634"/>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E3B2A3CA-F3B3-30A1-C969-01BE31836017}"/>
                </a:ext>
              </a:extLst>
            </p:cNvPr>
            <p:cNvSpPr txBox="1">
              <a:spLocks noChangeAspect="1"/>
            </p:cNvSpPr>
            <p:nvPr/>
          </p:nvSpPr>
          <p:spPr>
            <a:xfrm flipH="1">
              <a:off x="924911" y="2785287"/>
              <a:ext cx="1028378" cy="1028378"/>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grpSp>
      <p:sp>
        <p:nvSpPr>
          <p:cNvPr id="2" name="Title 1">
            <a:extLst>
              <a:ext uri="{FF2B5EF4-FFF2-40B4-BE49-F238E27FC236}">
                <a16:creationId xmlns:a16="http://schemas.microsoft.com/office/drawing/2014/main" id="{1D4903BC-F32E-E9CB-CA05-DFB581000C3C}"/>
              </a:ext>
            </a:extLst>
          </p:cNvPr>
          <p:cNvSpPr>
            <a:spLocks noGrp="1"/>
          </p:cNvSpPr>
          <p:nvPr userDrawn="1">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userDrawn="1">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dirty="0"/>
              <a:t>Add optional subtitle</a:t>
            </a:r>
          </a:p>
        </p:txBody>
      </p:sp>
      <p:sp>
        <p:nvSpPr>
          <p:cNvPr id="20" name="Text Placeholder 10">
            <a:extLst>
              <a:ext uri="{FF2B5EF4-FFF2-40B4-BE49-F238E27FC236}">
                <a16:creationId xmlns:a16="http://schemas.microsoft.com/office/drawing/2014/main" id="{13B66312-1605-F729-C536-CE9D25CB93C3}"/>
              </a:ext>
            </a:extLst>
          </p:cNvPr>
          <p:cNvSpPr txBox="1">
            <a:spLocks noChangeAspect="1"/>
          </p:cNvSpPr>
          <p:nvPr userDrawn="1"/>
        </p:nvSpPr>
        <p:spPr>
          <a:xfrm>
            <a:off x="3204611"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1" name="Picture Placeholder 12">
            <a:extLst>
              <a:ext uri="{FF2B5EF4-FFF2-40B4-BE49-F238E27FC236}">
                <a16:creationId xmlns:a16="http://schemas.microsoft.com/office/drawing/2014/main" id="{E3C81E30-9067-96D9-9384-0555629793AF}"/>
              </a:ext>
            </a:extLst>
          </p:cNvPr>
          <p:cNvSpPr>
            <a:spLocks noGrp="1" noChangeAspect="1"/>
          </p:cNvSpPr>
          <p:nvPr userDrawn="1">
            <p:ph type="pic" sz="quarter" idx="82" hasCustomPrompt="1"/>
          </p:nvPr>
        </p:nvSpPr>
        <p:spPr>
          <a:xfrm>
            <a:off x="3294611"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dirty="0"/>
              <a:t>Add image</a:t>
            </a:r>
          </a:p>
        </p:txBody>
      </p:sp>
      <p:sp>
        <p:nvSpPr>
          <p:cNvPr id="22" name="Text Placeholder 10">
            <a:extLst>
              <a:ext uri="{FF2B5EF4-FFF2-40B4-BE49-F238E27FC236}">
                <a16:creationId xmlns:a16="http://schemas.microsoft.com/office/drawing/2014/main" id="{B1FCE344-9F9A-34B7-D9AC-8AB7030FD1AF}"/>
              </a:ext>
            </a:extLst>
          </p:cNvPr>
          <p:cNvSpPr txBox="1">
            <a:spLocks noChangeAspect="1"/>
          </p:cNvSpPr>
          <p:nvPr userDrawn="1"/>
        </p:nvSpPr>
        <p:spPr>
          <a:xfrm>
            <a:off x="5284619"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3" name="Picture Placeholder 12">
            <a:extLst>
              <a:ext uri="{FF2B5EF4-FFF2-40B4-BE49-F238E27FC236}">
                <a16:creationId xmlns:a16="http://schemas.microsoft.com/office/drawing/2014/main" id="{21DBFB1B-9FA7-3CC8-2347-FA6C76DEA73D}"/>
              </a:ext>
            </a:extLst>
          </p:cNvPr>
          <p:cNvSpPr>
            <a:spLocks noGrp="1" noChangeAspect="1"/>
          </p:cNvSpPr>
          <p:nvPr userDrawn="1">
            <p:ph type="pic" sz="quarter" idx="83" hasCustomPrompt="1"/>
          </p:nvPr>
        </p:nvSpPr>
        <p:spPr>
          <a:xfrm>
            <a:off x="5374619"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5" name="Text Placeholder 10">
            <a:extLst>
              <a:ext uri="{FF2B5EF4-FFF2-40B4-BE49-F238E27FC236}">
                <a16:creationId xmlns:a16="http://schemas.microsoft.com/office/drawing/2014/main" id="{D48E471D-3D06-6055-E383-A9471359663C}"/>
              </a:ext>
            </a:extLst>
          </p:cNvPr>
          <p:cNvSpPr txBox="1">
            <a:spLocks noChangeAspect="1"/>
          </p:cNvSpPr>
          <p:nvPr userDrawn="1"/>
        </p:nvSpPr>
        <p:spPr>
          <a:xfrm>
            <a:off x="7359078"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6" name="Picture Placeholder 12">
            <a:extLst>
              <a:ext uri="{FF2B5EF4-FFF2-40B4-BE49-F238E27FC236}">
                <a16:creationId xmlns:a16="http://schemas.microsoft.com/office/drawing/2014/main" id="{06431A25-5832-89F0-613B-07178B4B835E}"/>
              </a:ext>
            </a:extLst>
          </p:cNvPr>
          <p:cNvSpPr>
            <a:spLocks noGrp="1" noChangeAspect="1"/>
          </p:cNvSpPr>
          <p:nvPr userDrawn="1">
            <p:ph type="pic" sz="quarter" idx="84" hasCustomPrompt="1"/>
          </p:nvPr>
        </p:nvSpPr>
        <p:spPr>
          <a:xfrm>
            <a:off x="7449078"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7" name="Text Placeholder 10">
            <a:extLst>
              <a:ext uri="{FF2B5EF4-FFF2-40B4-BE49-F238E27FC236}">
                <a16:creationId xmlns:a16="http://schemas.microsoft.com/office/drawing/2014/main" id="{41767D79-FEDF-F4A8-3521-145003AD9AF1}"/>
              </a:ext>
            </a:extLst>
          </p:cNvPr>
          <p:cNvSpPr txBox="1">
            <a:spLocks noChangeAspect="1"/>
          </p:cNvSpPr>
          <p:nvPr userDrawn="1"/>
        </p:nvSpPr>
        <p:spPr>
          <a:xfrm>
            <a:off x="9433537"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8" name="Picture Placeholder 12">
            <a:extLst>
              <a:ext uri="{FF2B5EF4-FFF2-40B4-BE49-F238E27FC236}">
                <a16:creationId xmlns:a16="http://schemas.microsoft.com/office/drawing/2014/main" id="{7697AAD3-CCD3-5BE4-7FC1-ED30C3180FCB}"/>
              </a:ext>
            </a:extLst>
          </p:cNvPr>
          <p:cNvSpPr>
            <a:spLocks noGrp="1" noChangeAspect="1"/>
          </p:cNvSpPr>
          <p:nvPr userDrawn="1">
            <p:ph type="pic" sz="quarter" idx="85" hasCustomPrompt="1"/>
          </p:nvPr>
        </p:nvSpPr>
        <p:spPr>
          <a:xfrm>
            <a:off x="9523537"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53" name="Text Placeholder 5">
            <a:extLst>
              <a:ext uri="{FF2B5EF4-FFF2-40B4-BE49-F238E27FC236}">
                <a16:creationId xmlns:a16="http://schemas.microsoft.com/office/drawing/2014/main" id="{82198502-DB39-B55E-6106-4B0A68FFFD9A}"/>
              </a:ext>
            </a:extLst>
          </p:cNvPr>
          <p:cNvSpPr>
            <a:spLocks noGrp="1"/>
          </p:cNvSpPr>
          <p:nvPr userDrawn="1">
            <p:ph type="body" sz="quarter" idx="81" hasCustomPrompt="1"/>
          </p:nvPr>
        </p:nvSpPr>
        <p:spPr>
          <a:xfrm>
            <a:off x="3204611"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5" name="Text Placeholder 5">
            <a:extLst>
              <a:ext uri="{FF2B5EF4-FFF2-40B4-BE49-F238E27FC236}">
                <a16:creationId xmlns:a16="http://schemas.microsoft.com/office/drawing/2014/main" id="{8AAE83FC-B02C-42B0-9785-721397D5F249}"/>
              </a:ext>
            </a:extLst>
          </p:cNvPr>
          <p:cNvSpPr>
            <a:spLocks noGrp="1"/>
          </p:cNvSpPr>
          <p:nvPr>
            <p:ph type="body" sz="quarter" idx="86" hasCustomPrompt="1"/>
          </p:nvPr>
        </p:nvSpPr>
        <p:spPr>
          <a:xfrm>
            <a:off x="5284619"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6" name="Text Placeholder 5">
            <a:extLst>
              <a:ext uri="{FF2B5EF4-FFF2-40B4-BE49-F238E27FC236}">
                <a16:creationId xmlns:a16="http://schemas.microsoft.com/office/drawing/2014/main" id="{326605BD-3F89-BDA5-3A39-A132425245BC}"/>
              </a:ext>
            </a:extLst>
          </p:cNvPr>
          <p:cNvSpPr>
            <a:spLocks noGrp="1"/>
          </p:cNvSpPr>
          <p:nvPr>
            <p:ph type="body" sz="quarter" idx="87" hasCustomPrompt="1"/>
          </p:nvPr>
        </p:nvSpPr>
        <p:spPr>
          <a:xfrm>
            <a:off x="7359078"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7" name="Text Placeholder 5">
            <a:extLst>
              <a:ext uri="{FF2B5EF4-FFF2-40B4-BE49-F238E27FC236}">
                <a16:creationId xmlns:a16="http://schemas.microsoft.com/office/drawing/2014/main" id="{4E1A0B7D-DDB9-B7FC-C16E-2CD15518EB97}"/>
              </a:ext>
            </a:extLst>
          </p:cNvPr>
          <p:cNvSpPr>
            <a:spLocks noGrp="1"/>
          </p:cNvSpPr>
          <p:nvPr>
            <p:ph type="body" sz="quarter" idx="88" hasCustomPrompt="1"/>
          </p:nvPr>
        </p:nvSpPr>
        <p:spPr>
          <a:xfrm>
            <a:off x="9433537"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userDrawn="1">
            <p:ph type="sldNum" sz="quarter" idx="15"/>
          </p:nvPr>
        </p:nvSpPr>
        <p:spPr>
          <a:solidFill>
            <a:schemeClr val="bg1"/>
          </a:solidFill>
        </p:spPr>
        <p:txBody>
          <a:bodyPr/>
          <a:lstStyle/>
          <a:p>
            <a:fld id="{AD835BC3-8651-5249-B4F1-13C2014775C5}" type="slidenum">
              <a:rPr lang="en-US" smtClean="0"/>
              <a:pPr/>
              <a:t>‹#›</a:t>
            </a:fld>
            <a:endParaRPr lang="en-US"/>
          </a:p>
        </p:txBody>
      </p:sp>
      <p:sp>
        <p:nvSpPr>
          <p:cNvPr id="4" name="Footer Placeholder 3"/>
          <p:cNvSpPr>
            <a:spLocks noGrp="1"/>
          </p:cNvSpPr>
          <p:nvPr userDrawn="1">
            <p:ph type="ftr" sz="quarter" idx="11"/>
          </p:nvPr>
        </p:nvSpPr>
        <p:spPr/>
        <p:txBody>
          <a:bodyPr/>
          <a:lstStyle/>
          <a:p>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94954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 </a:t>
            </a:r>
            <a:r>
              <a:rPr lang="en-US" sz="800" kern="1200" dirty="0">
                <a:solidFill>
                  <a:schemeClr val="bg2"/>
                </a:solidFill>
                <a:latin typeface="+mn-lt"/>
                <a:ea typeface="+mn-ea"/>
                <a:cs typeface="+mn-cs"/>
              </a:rPr>
              <a:t>-</a:t>
            </a:r>
            <a:r>
              <a:rPr lang="en-US" dirty="0"/>
              <a:t> Levels</a:t>
            </a:r>
          </a:p>
        </p:txBody>
      </p:sp>
    </p:spTree>
    <p:extLst>
      <p:ext uri="{BB962C8B-B14F-4D97-AF65-F5344CB8AC3E}">
        <p14:creationId xmlns:p14="http://schemas.microsoft.com/office/powerpoint/2010/main" val="3615237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4_Title and Content with Al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5FDC-DF6B-DF47-A8A1-B51FF2A5706F}"/>
              </a:ext>
            </a:extLst>
          </p:cNvPr>
          <p:cNvSpPr>
            <a:spLocks noGrp="1"/>
          </p:cNvSpPr>
          <p:nvPr>
            <p:ph type="title" hasCustomPrompt="1"/>
          </p:nvPr>
        </p:nvSpPr>
        <p:spPr/>
        <p:txBody>
          <a:bodyPr/>
          <a:lstStyle>
            <a:lvl1pPr>
              <a:defRPr>
                <a:solidFill>
                  <a:schemeClr val="tx2"/>
                </a:solidFill>
              </a:defRPr>
            </a:lvl1pPr>
          </a:lstStyle>
          <a:p>
            <a:r>
              <a:rPr lang="en-US"/>
              <a:t>TITLE PLACEHOLDER</a:t>
            </a:r>
            <a:endParaRPr lang="en-CA"/>
          </a:p>
        </p:txBody>
      </p:sp>
      <p:sp>
        <p:nvSpPr>
          <p:cNvPr id="3" name="Content Placeholder 2">
            <a:extLst>
              <a:ext uri="{FF2B5EF4-FFF2-40B4-BE49-F238E27FC236}">
                <a16:creationId xmlns:a16="http://schemas.microsoft.com/office/drawing/2014/main" id="{5F2EAB1A-1328-2D4E-B503-53F8284008BD}"/>
              </a:ext>
            </a:extLst>
          </p:cNvPr>
          <p:cNvSpPr>
            <a:spLocks noGrp="1"/>
          </p:cNvSpPr>
          <p:nvPr>
            <p:ph idx="1"/>
          </p:nvPr>
        </p:nvSpPr>
        <p:spPr>
          <a:xfrm>
            <a:off x="838200" y="1764796"/>
            <a:ext cx="10515600" cy="4397469"/>
          </a:xfrm>
        </p:spPr>
        <p:txBody>
          <a:bodyPr/>
          <a:lstStyle>
            <a:lvl1pPr marL="168068" indent="-168068">
              <a:buClr>
                <a:schemeClr val="accent2"/>
              </a:buClr>
              <a:buFont typeface="System Font Regular"/>
              <a:buChar char="›"/>
              <a:defRPr/>
            </a:lvl1pPr>
            <a:lvl3pPr marL="840342" indent="-168068">
              <a:buClr>
                <a:schemeClr val="accent2"/>
              </a:buClr>
              <a:buFont typeface="System Font Regular"/>
              <a:buChar char="›"/>
              <a:defRPr/>
            </a:lvl3pPr>
            <a:lvl4pPr>
              <a:buClr>
                <a:schemeClr val="tx2"/>
              </a:buClr>
              <a:defRPr/>
            </a:lvl4pPr>
            <a:lvl5pPr marL="1512614" indent="-168068">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68C095-4384-F94B-A7B6-030DED1AAD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A67ABE-89ED-6D4C-96E2-B5B535A4E826}"/>
              </a:ext>
            </a:extLst>
          </p:cNvPr>
          <p:cNvSpPr>
            <a:spLocks noGrp="1"/>
          </p:cNvSpPr>
          <p:nvPr>
            <p:ph type="ftr" sz="quarter" idx="11"/>
          </p:nvPr>
        </p:nvSpPr>
        <p:spPr/>
        <p:txBody>
          <a:bodyPr/>
          <a:lstStyle/>
          <a:p>
            <a:r>
              <a:rPr lang="en-US"/>
              <a:t>NAV CANADA PROPRIETARY</a:t>
            </a:r>
          </a:p>
        </p:txBody>
      </p:sp>
      <p:sp>
        <p:nvSpPr>
          <p:cNvPr id="6" name="Slide Number Placeholder 5">
            <a:extLst>
              <a:ext uri="{FF2B5EF4-FFF2-40B4-BE49-F238E27FC236}">
                <a16:creationId xmlns:a16="http://schemas.microsoft.com/office/drawing/2014/main" id="{E0B3498E-C2E7-0C42-AE94-66589170DDF8}"/>
              </a:ext>
            </a:extLst>
          </p:cNvPr>
          <p:cNvSpPr>
            <a:spLocks noGrp="1"/>
          </p:cNvSpPr>
          <p:nvPr>
            <p:ph type="sldNum" sz="quarter" idx="12"/>
          </p:nvPr>
        </p:nvSpPr>
        <p:spPr/>
        <p:txBody>
          <a:bodyPr/>
          <a:lstStyle/>
          <a:p>
            <a:fld id="{AD835BC3-8651-5249-B4F1-13C2014775C5}" type="slidenum">
              <a:rPr lang="en-US" smtClean="0"/>
              <a:pPr/>
              <a:t>‹#›</a:t>
            </a:fld>
            <a:endParaRPr lang="en-US"/>
          </a:p>
        </p:txBody>
      </p:sp>
    </p:spTree>
    <p:extLst>
      <p:ext uri="{BB962C8B-B14F-4D97-AF65-F5344CB8AC3E}">
        <p14:creationId xmlns:p14="http://schemas.microsoft.com/office/powerpoint/2010/main" val="14266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1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7DBB8677-E6C0-C6D1-C314-1350377DF916}"/>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81" name="Freeform 80">
              <a:extLst>
                <a:ext uri="{FF2B5EF4-FFF2-40B4-BE49-F238E27FC236}">
                  <a16:creationId xmlns:a16="http://schemas.microsoft.com/office/drawing/2014/main" id="{C91E7974-0F1B-97D6-6DA9-7ACC0B1F0F28}"/>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710A4A35-9157-CAC6-E8E0-AE6F9C781DC2}"/>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13" name="TextBox 12">
            <a:extLst>
              <a:ext uri="{FF2B5EF4-FFF2-40B4-BE49-F238E27FC236}">
                <a16:creationId xmlns:a16="http://schemas.microsoft.com/office/drawing/2014/main" id="{DBD34BDC-CEFA-501C-3FEB-66B111833C6F}"/>
              </a:ext>
            </a:extLst>
          </p:cNvPr>
          <p:cNvSpPr txBox="1"/>
          <p:nvPr userDrawn="1"/>
        </p:nvSpPr>
        <p:spPr>
          <a:xfrm>
            <a:off x="595201" y="635104"/>
            <a:ext cx="2057551" cy="215444"/>
          </a:xfrm>
          <a:prstGeom prst="rect">
            <a:avLst/>
          </a:prstGeom>
          <a:noFill/>
          <a:ln>
            <a:noFill/>
          </a:ln>
        </p:spPr>
        <p:txBody>
          <a:bodyPr wrap="none" rtlCol="0">
            <a:noAutofit/>
          </a:bodyPr>
          <a:lstStyle/>
          <a:p>
            <a:pPr marL="0" indent="0" algn="l" defTabSz="914377">
              <a:spcBef>
                <a:spcPts val="1067"/>
              </a:spcBef>
              <a:buClr>
                <a:srgbClr val="474D56"/>
              </a:buClr>
              <a:buFontTx/>
              <a:buNone/>
            </a:pPr>
            <a:r>
              <a:rPr lang="fr-CA" sz="800" b="1" i="0" u="none" kern="1200" spc="133" baseline="0">
                <a:solidFill>
                  <a:schemeClr val="bg1"/>
                </a:solidFill>
                <a:effectLst/>
                <a:latin typeface="Arial Nova" panose="020B0504020202020204" pitchFamily="34" charset="0"/>
              </a:rPr>
              <a:t>NAV CANADA ‣ </a:t>
            </a:r>
            <a:r>
              <a:rPr lang="fr-CA" sz="800" b="0" u="none" kern="1200" spc="133" baseline="0">
                <a:solidFill>
                  <a:schemeClr val="bg1"/>
                </a:solidFill>
                <a:effectLst/>
                <a:latin typeface="Arial Nova" panose="020B0504020202020204" pitchFamily="34" charset="0"/>
              </a:rPr>
              <a:t>PROPRIETARY</a:t>
            </a:r>
            <a:endParaRPr lang="en-CA" sz="267" b="0" u="none" spc="133" baseline="0">
              <a:solidFill>
                <a:schemeClr val="bg1"/>
              </a:solidFill>
              <a:latin typeface="Arial Nova" panose="020B0504020202020204" pitchFamily="34" charset="0"/>
            </a:endParaRPr>
          </a:p>
        </p:txBody>
      </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79" name="Picture 78" descr="A close-up of a bicycle wheel&#10;&#10;Description automatically generated with low confidence">
            <a:extLst>
              <a:ext uri="{FF2B5EF4-FFF2-40B4-BE49-F238E27FC236}">
                <a16:creationId xmlns:a16="http://schemas.microsoft.com/office/drawing/2014/main" id="{9827F290-982E-0678-BBF1-C66DD58FEA9C}"/>
              </a:ext>
            </a:extLst>
          </p:cNvPr>
          <p:cNvPicPr>
            <a:picLocks noChangeAspect="1"/>
          </p:cNvPicPr>
          <p:nvPr userDrawn="1"/>
        </p:nvPicPr>
        <p:blipFill rotWithShape="1">
          <a:blip r:embed="rId2"/>
          <a:srcRect l="12787" t="3212" b="3212"/>
          <a:stretch/>
        </p:blipFill>
        <p:spPr>
          <a:xfrm>
            <a:off x="4978827" y="1"/>
            <a:ext cx="7213173" cy="5111457"/>
          </a:xfrm>
          <a:custGeom>
            <a:avLst/>
            <a:gdLst>
              <a:gd name="connsiteX0" fmla="*/ 3070965 w 5355048"/>
              <a:gd name="connsiteY0" fmla="*/ 3181330 h 3833268"/>
              <a:gd name="connsiteX1" fmla="*/ 0 w 5355048"/>
              <a:gd name="connsiteY1" fmla="*/ 3833268 h 3833268"/>
              <a:gd name="connsiteX2" fmla="*/ 0 w 5355048"/>
              <a:gd name="connsiteY2" fmla="*/ 3833268 h 3833268"/>
              <a:gd name="connsiteX3" fmla="*/ 431154 w 5355048"/>
              <a:gd name="connsiteY3" fmla="*/ 0 h 3833268"/>
              <a:gd name="connsiteX4" fmla="*/ 5355048 w 5355048"/>
              <a:gd name="connsiteY4" fmla="*/ 0 h 3833268"/>
              <a:gd name="connsiteX5" fmla="*/ 5355048 w 5355048"/>
              <a:gd name="connsiteY5" fmla="*/ 3664208 h 3833268"/>
              <a:gd name="connsiteX6" fmla="*/ 3097556 w 5355048"/>
              <a:gd name="connsiteY6" fmla="*/ 3186952 h 3833268"/>
              <a:gd name="connsiteX7" fmla="*/ 730497 w 5355048"/>
              <a:gd name="connsiteY7" fmla="*/ 123992 h 3833268"/>
              <a:gd name="connsiteX8" fmla="*/ 725597 w 5355048"/>
              <a:gd name="connsiteY8" fmla="*/ 119949 h 3833268"/>
              <a:gd name="connsiteX9" fmla="*/ 722107 w 5355048"/>
              <a:gd name="connsiteY9" fmla="*/ 115437 h 3833268"/>
              <a:gd name="connsiteX10" fmla="*/ 667845 w 5355048"/>
              <a:gd name="connsiteY10" fmla="*/ 72299 h 3833268"/>
              <a:gd name="connsiteX11" fmla="*/ 431154 w 5355048"/>
              <a:gd name="connsiteY11" fmla="*/ 0 h 383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5048" h="3833268">
                <a:moveTo>
                  <a:pt x="3070965" y="3181330"/>
                </a:moveTo>
                <a:lnTo>
                  <a:pt x="0" y="3833268"/>
                </a:lnTo>
                <a:lnTo>
                  <a:pt x="0" y="3833268"/>
                </a:lnTo>
                <a:close/>
                <a:moveTo>
                  <a:pt x="431154" y="0"/>
                </a:moveTo>
                <a:lnTo>
                  <a:pt x="5355048" y="0"/>
                </a:lnTo>
                <a:lnTo>
                  <a:pt x="5355048" y="3664208"/>
                </a:lnTo>
                <a:lnTo>
                  <a:pt x="3097556" y="3186952"/>
                </a:lnTo>
                <a:lnTo>
                  <a:pt x="730497" y="123992"/>
                </a:lnTo>
                <a:lnTo>
                  <a:pt x="725597" y="119949"/>
                </a:lnTo>
                <a:lnTo>
                  <a:pt x="722107" y="115437"/>
                </a:lnTo>
                <a:lnTo>
                  <a:pt x="667845" y="72299"/>
                </a:lnTo>
                <a:cubicBezTo>
                  <a:pt x="600280" y="26653"/>
                  <a:pt x="518830" y="0"/>
                  <a:pt x="431154" y="0"/>
                </a:cubicBezTo>
                <a:close/>
              </a:path>
            </a:pathLst>
          </a:custGeom>
          <a:effectLst/>
        </p:spPr>
      </p:pic>
      <p:sp>
        <p:nvSpPr>
          <p:cNvPr id="84" name="Freeform 83">
            <a:extLst>
              <a:ext uri="{FF2B5EF4-FFF2-40B4-BE49-F238E27FC236}">
                <a16:creationId xmlns:a16="http://schemas.microsoft.com/office/drawing/2014/main" id="{F249D473-4D19-7BC1-788F-AF54D62A75CA}"/>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25359" y="5814274"/>
            <a:ext cx="3008703" cy="732276"/>
          </a:xfrm>
          <a:prstGeom prst="rect">
            <a:avLst/>
          </a:prstGeom>
        </p:spPr>
      </p:pic>
      <p:sp>
        <p:nvSpPr>
          <p:cNvPr id="11" name="TextBox 10">
            <a:extLst>
              <a:ext uri="{FF2B5EF4-FFF2-40B4-BE49-F238E27FC236}">
                <a16:creationId xmlns:a16="http://schemas.microsoft.com/office/drawing/2014/main" id="{A9147F98-7BD8-1C53-0B42-C94ED5C9B7DD}"/>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 Default</a:t>
            </a:r>
          </a:p>
        </p:txBody>
      </p:sp>
    </p:spTree>
    <p:extLst>
      <p:ext uri="{BB962C8B-B14F-4D97-AF65-F5344CB8AC3E}">
        <p14:creationId xmlns:p14="http://schemas.microsoft.com/office/powerpoint/2010/main" val="2505078964"/>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4AF4740-A8DA-EF36-5694-C85B5C383E4C}"/>
              </a:ext>
            </a:extLst>
          </p:cNvPr>
          <p:cNvGrpSpPr/>
          <p:nvPr userDrawn="1"/>
        </p:nvGrpSpPr>
        <p:grpSpPr>
          <a:xfrm>
            <a:off x="-1" y="0"/>
            <a:ext cx="12192001" cy="6864459"/>
            <a:chOff x="-1" y="0"/>
            <a:chExt cx="12192001" cy="6864459"/>
          </a:xfrm>
        </p:grpSpPr>
        <p:sp>
          <p:nvSpPr>
            <p:cNvPr id="2" name="Freeform 1">
              <a:extLst>
                <a:ext uri="{FF2B5EF4-FFF2-40B4-BE49-F238E27FC236}">
                  <a16:creationId xmlns:a16="http://schemas.microsoft.com/office/drawing/2014/main" id="{CED799F1-07A7-977F-03F3-F69E202047D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FBCC6321-75C9-B53A-CDC2-B2C831F71E7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0D2CBFC-F2DA-633A-1778-3A23C6D869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a:xfrm>
            <a:off x="575733" y="6264915"/>
            <a:ext cx="4363264" cy="365125"/>
          </a:xfrm>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3277661"/>
            <a:ext cx="4363200" cy="1829852"/>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575733" y="1410487"/>
            <a:ext cx="4363263" cy="1829853"/>
          </a:xfrm>
        </p:spPr>
        <p:txBody>
          <a:bodyPr anchor="b">
            <a:noAutofit/>
          </a:bodyPr>
          <a:lstStyle>
            <a:lvl1pPr>
              <a:defRPr sz="3600"/>
            </a:lvl1pPr>
          </a:lstStyle>
          <a:p>
            <a:r>
              <a:rPr lang="en-US"/>
              <a:t>Agenda Title</a:t>
            </a:r>
          </a:p>
        </p:txBody>
      </p:sp>
      <p:cxnSp>
        <p:nvCxnSpPr>
          <p:cNvPr id="7" name="Straight Connector 6">
            <a:extLst>
              <a:ext uri="{FF2B5EF4-FFF2-40B4-BE49-F238E27FC236}">
                <a16:creationId xmlns:a16="http://schemas.microsoft.com/office/drawing/2014/main" id="{15027B3A-300F-98EB-B64B-287DFF2846E7}"/>
              </a:ext>
            </a:extLst>
          </p:cNvPr>
          <p:cNvCxnSpPr>
            <a:cxnSpLocks/>
          </p:cNvCxnSpPr>
          <p:nvPr userDrawn="1"/>
        </p:nvCxnSpPr>
        <p:spPr>
          <a:xfrm>
            <a:off x="5578637" y="0"/>
            <a:ext cx="0" cy="6858000"/>
          </a:xfrm>
          <a:prstGeom prst="lin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 Placeholder 9">
            <a:extLst>
              <a:ext uri="{FF2B5EF4-FFF2-40B4-BE49-F238E27FC236}">
                <a16:creationId xmlns:a16="http://schemas.microsoft.com/office/drawing/2014/main" id="{C07602A3-5EA1-6A48-9C06-09322CACA00C}"/>
              </a:ext>
            </a:extLst>
          </p:cNvPr>
          <p:cNvSpPr>
            <a:spLocks noGrp="1"/>
          </p:cNvSpPr>
          <p:nvPr>
            <p:ph type="body" sz="quarter" idx="16" hasCustomPrompt="1"/>
          </p:nvPr>
        </p:nvSpPr>
        <p:spPr>
          <a:xfrm>
            <a:off x="5365172" y="552550"/>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1" name="Text Placeholder 9">
            <a:extLst>
              <a:ext uri="{FF2B5EF4-FFF2-40B4-BE49-F238E27FC236}">
                <a16:creationId xmlns:a16="http://schemas.microsoft.com/office/drawing/2014/main" id="{BAE0783D-C0C2-9356-FD7E-DA126E3D51A5}"/>
              </a:ext>
            </a:extLst>
          </p:cNvPr>
          <p:cNvSpPr>
            <a:spLocks noGrp="1"/>
          </p:cNvSpPr>
          <p:nvPr>
            <p:ph type="body" sz="quarter" idx="17" hasCustomPrompt="1"/>
          </p:nvPr>
        </p:nvSpPr>
        <p:spPr>
          <a:xfrm>
            <a:off x="5365172" y="1515469"/>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2" name="Text Placeholder 9">
            <a:extLst>
              <a:ext uri="{FF2B5EF4-FFF2-40B4-BE49-F238E27FC236}">
                <a16:creationId xmlns:a16="http://schemas.microsoft.com/office/drawing/2014/main" id="{77DA5969-862D-097F-DFDB-38C28AA25A61}"/>
              </a:ext>
            </a:extLst>
          </p:cNvPr>
          <p:cNvSpPr>
            <a:spLocks noGrp="1"/>
          </p:cNvSpPr>
          <p:nvPr>
            <p:ph type="body" sz="quarter" idx="18" hasCustomPrompt="1"/>
          </p:nvPr>
        </p:nvSpPr>
        <p:spPr>
          <a:xfrm>
            <a:off x="5365172" y="2478387"/>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3" name="Text Placeholder 9">
            <a:extLst>
              <a:ext uri="{FF2B5EF4-FFF2-40B4-BE49-F238E27FC236}">
                <a16:creationId xmlns:a16="http://schemas.microsoft.com/office/drawing/2014/main" id="{257C06D1-9050-9D63-280C-6D82E3B9B020}"/>
              </a:ext>
            </a:extLst>
          </p:cNvPr>
          <p:cNvSpPr>
            <a:spLocks noGrp="1"/>
          </p:cNvSpPr>
          <p:nvPr>
            <p:ph type="body" sz="quarter" idx="19" hasCustomPrompt="1"/>
          </p:nvPr>
        </p:nvSpPr>
        <p:spPr>
          <a:xfrm>
            <a:off x="5365172" y="3441306"/>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4" name="Text Placeholder 9">
            <a:extLst>
              <a:ext uri="{FF2B5EF4-FFF2-40B4-BE49-F238E27FC236}">
                <a16:creationId xmlns:a16="http://schemas.microsoft.com/office/drawing/2014/main" id="{4110A56F-2865-F02A-4439-30373B3E6AC3}"/>
              </a:ext>
            </a:extLst>
          </p:cNvPr>
          <p:cNvSpPr>
            <a:spLocks noGrp="1"/>
          </p:cNvSpPr>
          <p:nvPr>
            <p:ph type="body" sz="quarter" idx="20" hasCustomPrompt="1"/>
          </p:nvPr>
        </p:nvSpPr>
        <p:spPr>
          <a:xfrm>
            <a:off x="5365172" y="440422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6" name="Text Placeholder 9">
            <a:extLst>
              <a:ext uri="{FF2B5EF4-FFF2-40B4-BE49-F238E27FC236}">
                <a16:creationId xmlns:a16="http://schemas.microsoft.com/office/drawing/2014/main" id="{1FB78AEE-F131-D4C1-B8E2-61A8E23BD898}"/>
              </a:ext>
            </a:extLst>
          </p:cNvPr>
          <p:cNvSpPr>
            <a:spLocks noGrp="1"/>
          </p:cNvSpPr>
          <p:nvPr>
            <p:ph type="body" sz="quarter" idx="22" hasCustomPrompt="1"/>
          </p:nvPr>
        </p:nvSpPr>
        <p:spPr>
          <a:xfrm>
            <a:off x="5365172" y="536714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8" name="Text Placeholder 17">
            <a:extLst>
              <a:ext uri="{FF2B5EF4-FFF2-40B4-BE49-F238E27FC236}">
                <a16:creationId xmlns:a16="http://schemas.microsoft.com/office/drawing/2014/main" id="{6B418D88-2207-7AAE-A23A-480D6F03B120}"/>
              </a:ext>
            </a:extLst>
          </p:cNvPr>
          <p:cNvSpPr>
            <a:spLocks noGrp="1"/>
          </p:cNvSpPr>
          <p:nvPr>
            <p:ph type="body" sz="quarter" idx="23" hasCustomPrompt="1"/>
          </p:nvPr>
        </p:nvSpPr>
        <p:spPr>
          <a:xfrm>
            <a:off x="5958417" y="447568"/>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19" name="Text Placeholder 17">
            <a:extLst>
              <a:ext uri="{FF2B5EF4-FFF2-40B4-BE49-F238E27FC236}">
                <a16:creationId xmlns:a16="http://schemas.microsoft.com/office/drawing/2014/main" id="{CD80F54D-7304-E3C3-EF4F-ACFB6ABB36FB}"/>
              </a:ext>
            </a:extLst>
          </p:cNvPr>
          <p:cNvSpPr>
            <a:spLocks noGrp="1"/>
          </p:cNvSpPr>
          <p:nvPr>
            <p:ph type="body" sz="quarter" idx="24" hasCustomPrompt="1"/>
          </p:nvPr>
        </p:nvSpPr>
        <p:spPr>
          <a:xfrm>
            <a:off x="5958417" y="1410487"/>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0" name="Text Placeholder 17">
            <a:extLst>
              <a:ext uri="{FF2B5EF4-FFF2-40B4-BE49-F238E27FC236}">
                <a16:creationId xmlns:a16="http://schemas.microsoft.com/office/drawing/2014/main" id="{CAF29D1A-8D1C-01F0-7E57-118E1655EBCB}"/>
              </a:ext>
            </a:extLst>
          </p:cNvPr>
          <p:cNvSpPr>
            <a:spLocks noGrp="1"/>
          </p:cNvSpPr>
          <p:nvPr>
            <p:ph type="body" sz="quarter" idx="25" hasCustomPrompt="1"/>
          </p:nvPr>
        </p:nvSpPr>
        <p:spPr>
          <a:xfrm>
            <a:off x="5958417" y="2373405"/>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1" name="Text Placeholder 17">
            <a:extLst>
              <a:ext uri="{FF2B5EF4-FFF2-40B4-BE49-F238E27FC236}">
                <a16:creationId xmlns:a16="http://schemas.microsoft.com/office/drawing/2014/main" id="{7AD04F9D-8D62-8CD0-8D79-80D10677B621}"/>
              </a:ext>
            </a:extLst>
          </p:cNvPr>
          <p:cNvSpPr>
            <a:spLocks noGrp="1"/>
          </p:cNvSpPr>
          <p:nvPr>
            <p:ph type="body" sz="quarter" idx="26" hasCustomPrompt="1"/>
          </p:nvPr>
        </p:nvSpPr>
        <p:spPr>
          <a:xfrm>
            <a:off x="5958417" y="333632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2" name="Text Placeholder 17">
            <a:extLst>
              <a:ext uri="{FF2B5EF4-FFF2-40B4-BE49-F238E27FC236}">
                <a16:creationId xmlns:a16="http://schemas.microsoft.com/office/drawing/2014/main" id="{EB464EEE-3E02-0966-7EA5-4BB04B23E630}"/>
              </a:ext>
            </a:extLst>
          </p:cNvPr>
          <p:cNvSpPr>
            <a:spLocks noGrp="1"/>
          </p:cNvSpPr>
          <p:nvPr>
            <p:ph type="body" sz="quarter" idx="27" hasCustomPrompt="1"/>
          </p:nvPr>
        </p:nvSpPr>
        <p:spPr>
          <a:xfrm>
            <a:off x="5958417" y="4299243"/>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4" name="Text Placeholder 17">
            <a:extLst>
              <a:ext uri="{FF2B5EF4-FFF2-40B4-BE49-F238E27FC236}">
                <a16:creationId xmlns:a16="http://schemas.microsoft.com/office/drawing/2014/main" id="{B056B2DA-4A4B-667F-E538-CD8FA512249D}"/>
              </a:ext>
            </a:extLst>
          </p:cNvPr>
          <p:cNvSpPr>
            <a:spLocks noGrp="1"/>
          </p:cNvSpPr>
          <p:nvPr>
            <p:ph type="body" sz="quarter" idx="29" hasCustomPrompt="1"/>
          </p:nvPr>
        </p:nvSpPr>
        <p:spPr>
          <a:xfrm>
            <a:off x="5958417" y="526216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3" name="TextBox 22">
            <a:extLst>
              <a:ext uri="{FF2B5EF4-FFF2-40B4-BE49-F238E27FC236}">
                <a16:creationId xmlns:a16="http://schemas.microsoft.com/office/drawing/2014/main" id="{EF8142E8-5056-D9E2-D9B1-DD572A818418}"/>
              </a:ext>
            </a:extLst>
          </p:cNvPr>
          <p:cNvSpPr txBox="1"/>
          <p:nvPr userDrawn="1"/>
        </p:nvSpPr>
        <p:spPr>
          <a:xfrm>
            <a:off x="0" y="-217179"/>
            <a:ext cx="414143" cy="159462"/>
          </a:xfrm>
          <a:prstGeom prst="rect">
            <a:avLst/>
          </a:prstGeom>
          <a:noFill/>
          <a:ln w="3175">
            <a:noFill/>
          </a:ln>
        </p:spPr>
        <p:txBody>
          <a:bodyPr vert="horz" wrap="none" lIns="36000" tIns="18000" rIns="36000" bIns="18000" rtlCol="0" anchor="t">
            <a:spAutoFit/>
          </a:bodyPr>
          <a:lstStyle/>
          <a:p>
            <a:pPr algn="l">
              <a:spcBef>
                <a:spcPts val="600"/>
              </a:spcBef>
            </a:pPr>
            <a:r>
              <a:rPr lang="en-US" sz="800">
                <a:solidFill>
                  <a:schemeClr val="bg2"/>
                </a:solidFill>
              </a:rPr>
              <a:t>Agenda</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Tree>
    <p:extLst>
      <p:ext uri="{BB962C8B-B14F-4D97-AF65-F5344CB8AC3E}">
        <p14:creationId xmlns:p14="http://schemas.microsoft.com/office/powerpoint/2010/main" val="3611985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2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41F2075-1102-50DC-6B12-603928A16851}"/>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9D52B392-B36B-2B73-42FC-8195714B2F90}"/>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1" name="Freeform 20">
              <a:extLst>
                <a:ext uri="{FF2B5EF4-FFF2-40B4-BE49-F238E27FC236}">
                  <a16:creationId xmlns:a16="http://schemas.microsoft.com/office/drawing/2014/main" id="{BA4E11E1-F9AC-87A9-4D4B-2256C70B8957}"/>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17" name="Freeform 16">
              <a:extLst>
                <a:ext uri="{FF2B5EF4-FFF2-40B4-BE49-F238E27FC236}">
                  <a16:creationId xmlns:a16="http://schemas.microsoft.com/office/drawing/2014/main" id="{81561CFD-D5C8-1C8C-CF84-DBE96F565058}"/>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3600" cy="896264"/>
          </a:xfrm>
        </p:spPr>
        <p:txBody>
          <a:bodyPr>
            <a:norm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pic>
        <p:nvPicPr>
          <p:cNvPr id="14" name="Picture 13">
            <a:extLst>
              <a:ext uri="{FF2B5EF4-FFF2-40B4-BE49-F238E27FC236}">
                <a16:creationId xmlns:a16="http://schemas.microsoft.com/office/drawing/2014/main" id="{38F099BD-7AD5-9924-5E78-D11E76058A4F}"/>
              </a:ext>
            </a:extLst>
          </p:cNvPr>
          <p:cNvPicPr>
            <a:picLocks noChangeAspect="1"/>
          </p:cNvPicPr>
          <p:nvPr userDrawn="1"/>
        </p:nvPicPr>
        <p:blipFill rotWithShape="1">
          <a:blip r:embed="rId4"/>
          <a:srcRect l="24148" r="24045" b="2237"/>
          <a:stretch/>
        </p:blipFill>
        <p:spPr>
          <a:xfrm>
            <a:off x="7590048" y="-1"/>
            <a:ext cx="4601953" cy="4885609"/>
          </a:xfrm>
          <a:custGeom>
            <a:avLst/>
            <a:gdLst>
              <a:gd name="connsiteX0" fmla="*/ 3451465 w 3451465"/>
              <a:gd name="connsiteY0" fmla="*/ 0 h 3664208"/>
              <a:gd name="connsiteX1" fmla="*/ 3451464 w 3451465"/>
              <a:gd name="connsiteY1" fmla="*/ 1874018 h 3664208"/>
              <a:gd name="connsiteX2" fmla="*/ 3451463 w 3451465"/>
              <a:gd name="connsiteY2" fmla="*/ 3664208 h 3664208"/>
              <a:gd name="connsiteX3" fmla="*/ 1167381 w 3451465"/>
              <a:gd name="connsiteY3" fmla="*/ 3181331 h 3664208"/>
              <a:gd name="connsiteX4" fmla="*/ 0 w 3451465"/>
              <a:gd name="connsiteY4" fmla="*/ 3429156 h 3664208"/>
              <a:gd name="connsiteX5" fmla="*/ 623677 w 3451465"/>
              <a:gd name="connsiteY5" fmla="*/ 1 h 36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1465" h="3664208">
                <a:moveTo>
                  <a:pt x="3451465" y="0"/>
                </a:moveTo>
                <a:cubicBezTo>
                  <a:pt x="3449790" y="624673"/>
                  <a:pt x="3450627" y="1249345"/>
                  <a:pt x="3451464" y="1874018"/>
                </a:cubicBezTo>
                <a:lnTo>
                  <a:pt x="3451463" y="3664208"/>
                </a:lnTo>
                <a:lnTo>
                  <a:pt x="1167381" y="3181331"/>
                </a:lnTo>
                <a:lnTo>
                  <a:pt x="0" y="3429156"/>
                </a:lnTo>
                <a:lnTo>
                  <a:pt x="623677" y="1"/>
                </a:lnTo>
                <a:close/>
              </a:path>
            </a:pathLst>
          </a:custGeom>
          <a:solidFill>
            <a:schemeClr val="tx2"/>
          </a:solidFill>
          <a:ln>
            <a:noFill/>
          </a:ln>
        </p:spPr>
      </p:pic>
      <p:pic>
        <p:nvPicPr>
          <p:cNvPr id="15" name="Picture 14" descr="A close-up of a bicycle wheel&#10;&#10;Description automatically generated with low confidence">
            <a:extLst>
              <a:ext uri="{FF2B5EF4-FFF2-40B4-BE49-F238E27FC236}">
                <a16:creationId xmlns:a16="http://schemas.microsoft.com/office/drawing/2014/main" id="{AAC7067A-016D-B8A9-72AA-86A995669D0E}"/>
              </a:ext>
            </a:extLst>
          </p:cNvPr>
          <p:cNvPicPr>
            <a:picLocks noChangeAspect="1"/>
          </p:cNvPicPr>
          <p:nvPr userDrawn="1"/>
        </p:nvPicPr>
        <p:blipFill rotWithShape="1">
          <a:blip r:embed="rId5"/>
          <a:srcRect l="21883" r="21883" b="2066"/>
          <a:stretch/>
        </p:blipFill>
        <p:spPr>
          <a:xfrm>
            <a:off x="4024452" y="-6457"/>
            <a:ext cx="4391976" cy="5110541"/>
          </a:xfrm>
          <a:custGeom>
            <a:avLst/>
            <a:gdLst>
              <a:gd name="connsiteX0" fmla="*/ 3293982 w 3293982"/>
              <a:gd name="connsiteY0" fmla="*/ 0 h 3828077"/>
              <a:gd name="connsiteX1" fmla="*/ 2674090 w 3293982"/>
              <a:gd name="connsiteY1" fmla="*/ 3429192 h 3828077"/>
              <a:gd name="connsiteX2" fmla="*/ 795136 w 3293982"/>
              <a:gd name="connsiteY2" fmla="*/ 3828077 h 3828077"/>
              <a:gd name="connsiteX3" fmla="*/ 0 w 3293982"/>
              <a:gd name="connsiteY3" fmla="*/ 16 h 3828077"/>
            </a:gdLst>
            <a:ahLst/>
            <a:cxnLst>
              <a:cxn ang="0">
                <a:pos x="connsiteX0" y="connsiteY0"/>
              </a:cxn>
              <a:cxn ang="0">
                <a:pos x="connsiteX1" y="connsiteY1"/>
              </a:cxn>
              <a:cxn ang="0">
                <a:pos x="connsiteX2" y="connsiteY2"/>
              </a:cxn>
              <a:cxn ang="0">
                <a:pos x="connsiteX3" y="connsiteY3"/>
              </a:cxn>
            </a:cxnLst>
            <a:rect l="l" t="t" r="r" b="b"/>
            <a:pathLst>
              <a:path w="3293982" h="3828077">
                <a:moveTo>
                  <a:pt x="3293982" y="0"/>
                </a:moveTo>
                <a:lnTo>
                  <a:pt x="2674090" y="3429192"/>
                </a:lnTo>
                <a:lnTo>
                  <a:pt x="795136" y="3828077"/>
                </a:lnTo>
                <a:lnTo>
                  <a:pt x="0" y="16"/>
                </a:lnTo>
                <a:close/>
              </a:path>
            </a:pathLst>
          </a:custGeom>
          <a:solidFill>
            <a:schemeClr val="accent2"/>
          </a:solidFill>
          <a:ln>
            <a:noFill/>
          </a:ln>
        </p:spPr>
      </p:pic>
      <p:sp>
        <p:nvSpPr>
          <p:cNvPr id="12" name="TextBox 11">
            <a:extLst>
              <a:ext uri="{FF2B5EF4-FFF2-40B4-BE49-F238E27FC236}">
                <a16:creationId xmlns:a16="http://schemas.microsoft.com/office/drawing/2014/main" id="{E8C36FB5-5966-04C2-D82C-5E93B0A01D26}"/>
              </a:ext>
            </a:extLst>
          </p:cNvPr>
          <p:cNvSpPr txBox="1"/>
          <p:nvPr userDrawn="1"/>
        </p:nvSpPr>
        <p:spPr>
          <a:xfrm>
            <a:off x="595201" y="635104"/>
            <a:ext cx="2057551" cy="215444"/>
          </a:xfrm>
          <a:prstGeom prst="rect">
            <a:avLst/>
          </a:prstGeom>
          <a:noFill/>
          <a:ln>
            <a:noFill/>
          </a:ln>
        </p:spPr>
        <p:txBody>
          <a:bodyPr wrap="none" rtlCol="0">
            <a:noAutofit/>
          </a:bodyPr>
          <a:lstStyle/>
          <a:p>
            <a:pPr marL="0" indent="0" algn="l" defTabSz="914377">
              <a:spcBef>
                <a:spcPts val="1067"/>
              </a:spcBef>
              <a:buClr>
                <a:srgbClr val="474D56"/>
              </a:buClr>
              <a:buFontTx/>
              <a:buNone/>
            </a:pPr>
            <a:r>
              <a:rPr lang="fr-CA" sz="800" b="1" i="0" u="none" kern="1200" spc="133" baseline="0">
                <a:solidFill>
                  <a:schemeClr val="bg1"/>
                </a:solidFill>
                <a:effectLst/>
                <a:latin typeface="Arial Nova" panose="020B0504020202020204" pitchFamily="34" charset="0"/>
              </a:rPr>
              <a:t>NAV CANADA ‣ </a:t>
            </a:r>
            <a:r>
              <a:rPr lang="fr-CA" sz="800" b="0" u="none" kern="1200" spc="133" baseline="0">
                <a:solidFill>
                  <a:schemeClr val="bg1"/>
                </a:solidFill>
                <a:effectLst/>
                <a:latin typeface="Arial Nova" panose="020B0504020202020204" pitchFamily="34" charset="0"/>
              </a:rPr>
              <a:t>PROPRIETARY</a:t>
            </a:r>
            <a:endParaRPr lang="en-CA" sz="267" b="0" u="none" spc="133" baseline="0">
              <a:solidFill>
                <a:schemeClr val="bg1"/>
              </a:solidFill>
              <a:latin typeface="Arial Nova" panose="020B0504020202020204" pitchFamily="34" charset="0"/>
            </a:endParaRPr>
          </a:p>
        </p:txBody>
      </p:sp>
      <p:cxnSp>
        <p:nvCxnSpPr>
          <p:cNvPr id="13" name="Straight Connector 12">
            <a:extLst>
              <a:ext uri="{FF2B5EF4-FFF2-40B4-BE49-F238E27FC236}">
                <a16:creationId xmlns:a16="http://schemas.microsoft.com/office/drawing/2014/main" id="{3870BE9C-988B-EDC2-2AFF-606C3A0B6EB7}"/>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2856A8-F2B1-36C7-3BFC-698DD27999A5}"/>
              </a:ext>
            </a:extLst>
          </p:cNvPr>
          <p:cNvCxnSpPr>
            <a:cxnSpLocks/>
            <a:stCxn id="15" idx="0"/>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086B69-C91B-09B6-6D3F-0CD4FEAE6E71}"/>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 Default</a:t>
            </a:r>
          </a:p>
        </p:txBody>
      </p:sp>
    </p:spTree>
    <p:extLst>
      <p:ext uri="{BB962C8B-B14F-4D97-AF65-F5344CB8AC3E}">
        <p14:creationId xmlns:p14="http://schemas.microsoft.com/office/powerpoint/2010/main" val="945603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C984133-516B-07A3-CA2C-618EDDC0913D}"/>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29" name="Freeform 28">
              <a:extLst>
                <a:ext uri="{FF2B5EF4-FFF2-40B4-BE49-F238E27FC236}">
                  <a16:creationId xmlns:a16="http://schemas.microsoft.com/office/drawing/2014/main" id="{5D8A712E-AF31-51AA-57DE-E965C4EE3609}"/>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9D678DD3-A2CA-7A8A-2037-1A83829312AD}"/>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21" name="Picture Placeholder 20">
            <a:extLst>
              <a:ext uri="{FF2B5EF4-FFF2-40B4-BE49-F238E27FC236}">
                <a16:creationId xmlns:a16="http://schemas.microsoft.com/office/drawing/2014/main" id="{3710806E-78CB-5634-4FD9-491B15F0EAE5}"/>
              </a:ext>
            </a:extLst>
          </p:cNvPr>
          <p:cNvSpPr>
            <a:spLocks noGrp="1"/>
          </p:cNvSpPr>
          <p:nvPr>
            <p:ph type="pic" sz="quarter" idx="10" hasCustomPrompt="1"/>
          </p:nvPr>
        </p:nvSpPr>
        <p:spPr>
          <a:xfrm>
            <a:off x="5598455" y="0"/>
            <a:ext cx="6593547" cy="4885611"/>
          </a:xfrm>
          <a:custGeom>
            <a:avLst/>
            <a:gdLst>
              <a:gd name="connsiteX0" fmla="*/ 2815926 w 5121275"/>
              <a:gd name="connsiteY0" fmla="*/ 3181330 h 3783640"/>
              <a:gd name="connsiteX1" fmla="*/ 2826580 w 5121275"/>
              <a:gd name="connsiteY1" fmla="*/ 3183583 h 3783640"/>
              <a:gd name="connsiteX2" fmla="*/ 0 w 5121275"/>
              <a:gd name="connsiteY2" fmla="*/ 3783640 h 3783640"/>
              <a:gd name="connsiteX3" fmla="*/ 0 w 5121275"/>
              <a:gd name="connsiteY3" fmla="*/ 3779126 h 3783640"/>
              <a:gd name="connsiteX4" fmla="*/ 176115 w 5121275"/>
              <a:gd name="connsiteY4" fmla="*/ 0 h 3783640"/>
              <a:gd name="connsiteX5" fmla="*/ 5121275 w 5121275"/>
              <a:gd name="connsiteY5" fmla="*/ 0 h 3783640"/>
              <a:gd name="connsiteX6" fmla="*/ 5121275 w 5121275"/>
              <a:gd name="connsiteY6" fmla="*/ 3664208 h 3783640"/>
              <a:gd name="connsiteX7" fmla="*/ 2838364 w 5121275"/>
              <a:gd name="connsiteY7" fmla="*/ 3181578 h 3783640"/>
              <a:gd name="connsiteX8" fmla="*/ 475458 w 5121275"/>
              <a:gd name="connsiteY8" fmla="*/ 123992 h 3783640"/>
              <a:gd name="connsiteX9" fmla="*/ 470558 w 5121275"/>
              <a:gd name="connsiteY9" fmla="*/ 119949 h 3783640"/>
              <a:gd name="connsiteX10" fmla="*/ 467068 w 5121275"/>
              <a:gd name="connsiteY10" fmla="*/ 115437 h 3783640"/>
              <a:gd name="connsiteX11" fmla="*/ 412806 w 5121275"/>
              <a:gd name="connsiteY11" fmla="*/ 72299 h 3783640"/>
              <a:gd name="connsiteX12" fmla="*/ 176115 w 5121275"/>
              <a:gd name="connsiteY12" fmla="*/ 0 h 3783640"/>
              <a:gd name="connsiteX0" fmla="*/ 2815926 w 5121275"/>
              <a:gd name="connsiteY0" fmla="*/ 3181330 h 3783640"/>
              <a:gd name="connsiteX1" fmla="*/ 2826580 w 5121275"/>
              <a:gd name="connsiteY1" fmla="*/ 3183583 h 3783640"/>
              <a:gd name="connsiteX2" fmla="*/ 0 w 5121275"/>
              <a:gd name="connsiteY2" fmla="*/ 3783640 h 3783640"/>
              <a:gd name="connsiteX3" fmla="*/ 2815926 w 5121275"/>
              <a:gd name="connsiteY3" fmla="*/ 3181330 h 3783640"/>
              <a:gd name="connsiteX4" fmla="*/ 176115 w 5121275"/>
              <a:gd name="connsiteY4" fmla="*/ 0 h 3783640"/>
              <a:gd name="connsiteX5" fmla="*/ 5121275 w 5121275"/>
              <a:gd name="connsiteY5" fmla="*/ 0 h 3783640"/>
              <a:gd name="connsiteX6" fmla="*/ 5121275 w 5121275"/>
              <a:gd name="connsiteY6" fmla="*/ 3664208 h 3783640"/>
              <a:gd name="connsiteX7" fmla="*/ 2838364 w 5121275"/>
              <a:gd name="connsiteY7" fmla="*/ 3181578 h 3783640"/>
              <a:gd name="connsiteX8" fmla="*/ 475458 w 5121275"/>
              <a:gd name="connsiteY8" fmla="*/ 123992 h 3783640"/>
              <a:gd name="connsiteX9" fmla="*/ 470558 w 5121275"/>
              <a:gd name="connsiteY9" fmla="*/ 119949 h 3783640"/>
              <a:gd name="connsiteX10" fmla="*/ 467068 w 5121275"/>
              <a:gd name="connsiteY10" fmla="*/ 115437 h 3783640"/>
              <a:gd name="connsiteX11" fmla="*/ 412806 w 5121275"/>
              <a:gd name="connsiteY11" fmla="*/ 72299 h 3783640"/>
              <a:gd name="connsiteX12" fmla="*/ 176115 w 5121275"/>
              <a:gd name="connsiteY12" fmla="*/ 0 h 3783640"/>
              <a:gd name="connsiteX0" fmla="*/ 2639811 w 4945160"/>
              <a:gd name="connsiteY0" fmla="*/ 3181330 h 3664208"/>
              <a:gd name="connsiteX1" fmla="*/ 2650465 w 4945160"/>
              <a:gd name="connsiteY1" fmla="*/ 3183583 h 3664208"/>
              <a:gd name="connsiteX2" fmla="*/ 2639811 w 4945160"/>
              <a:gd name="connsiteY2" fmla="*/ 3181330 h 3664208"/>
              <a:gd name="connsiteX3" fmla="*/ 0 w 4945160"/>
              <a:gd name="connsiteY3" fmla="*/ 0 h 3664208"/>
              <a:gd name="connsiteX4" fmla="*/ 4945160 w 4945160"/>
              <a:gd name="connsiteY4" fmla="*/ 0 h 3664208"/>
              <a:gd name="connsiteX5" fmla="*/ 4945160 w 4945160"/>
              <a:gd name="connsiteY5" fmla="*/ 3664208 h 3664208"/>
              <a:gd name="connsiteX6" fmla="*/ 2662249 w 4945160"/>
              <a:gd name="connsiteY6" fmla="*/ 3181578 h 3664208"/>
              <a:gd name="connsiteX7" fmla="*/ 299343 w 4945160"/>
              <a:gd name="connsiteY7" fmla="*/ 123992 h 3664208"/>
              <a:gd name="connsiteX8" fmla="*/ 294443 w 4945160"/>
              <a:gd name="connsiteY8" fmla="*/ 119949 h 3664208"/>
              <a:gd name="connsiteX9" fmla="*/ 290953 w 4945160"/>
              <a:gd name="connsiteY9" fmla="*/ 115437 h 3664208"/>
              <a:gd name="connsiteX10" fmla="*/ 236691 w 4945160"/>
              <a:gd name="connsiteY10" fmla="*/ 72299 h 3664208"/>
              <a:gd name="connsiteX11" fmla="*/ 0 w 4945160"/>
              <a:gd name="connsiteY11" fmla="*/ 0 h 36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5160" h="3664208">
                <a:moveTo>
                  <a:pt x="2639811" y="3181330"/>
                </a:moveTo>
                <a:lnTo>
                  <a:pt x="2650465" y="3183583"/>
                </a:lnTo>
                <a:lnTo>
                  <a:pt x="2639811" y="3181330"/>
                </a:lnTo>
                <a:close/>
                <a:moveTo>
                  <a:pt x="0" y="0"/>
                </a:moveTo>
                <a:lnTo>
                  <a:pt x="4945160" y="0"/>
                </a:lnTo>
                <a:lnTo>
                  <a:pt x="4945160" y="3664208"/>
                </a:lnTo>
                <a:lnTo>
                  <a:pt x="2662249" y="3181578"/>
                </a:lnTo>
                <a:lnTo>
                  <a:pt x="299343" y="123992"/>
                </a:lnTo>
                <a:lnTo>
                  <a:pt x="294443" y="119949"/>
                </a:lnTo>
                <a:lnTo>
                  <a:pt x="290953" y="115437"/>
                </a:lnTo>
                <a:lnTo>
                  <a:pt x="236691" y="72299"/>
                </a:lnTo>
                <a:cubicBezTo>
                  <a:pt x="169126" y="26653"/>
                  <a:pt x="87676" y="0"/>
                  <a:pt x="0" y="0"/>
                </a:cubicBezTo>
                <a:close/>
              </a:path>
            </a:pathLst>
          </a:custGeom>
          <a:solidFill>
            <a:schemeClr val="tx2"/>
          </a:solidFill>
        </p:spPr>
        <p:txBody>
          <a:bodyPr wrap="square" anchor="t">
            <a:noAutofit/>
          </a:bodyPr>
          <a:lstStyle>
            <a:lvl1pPr algn="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38" name="Freeform 37">
            <a:extLst>
              <a:ext uri="{FF2B5EF4-FFF2-40B4-BE49-F238E27FC236}">
                <a16:creationId xmlns:a16="http://schemas.microsoft.com/office/drawing/2014/main" id="{EB62C010-5692-DB5A-647C-CD40C3066A59}"/>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sp>
        <p:nvSpPr>
          <p:cNvPr id="11" name="TextBox 10">
            <a:extLst>
              <a:ext uri="{FF2B5EF4-FFF2-40B4-BE49-F238E27FC236}">
                <a16:creationId xmlns:a16="http://schemas.microsoft.com/office/drawing/2014/main" id="{EDEDEAFA-BCCC-0141-035A-FA91706E4B4E}"/>
              </a:ext>
            </a:extLst>
          </p:cNvPr>
          <p:cNvSpPr txBox="1"/>
          <p:nvPr userDrawn="1"/>
        </p:nvSpPr>
        <p:spPr>
          <a:xfrm>
            <a:off x="595201" y="635104"/>
            <a:ext cx="2057551" cy="215444"/>
          </a:xfrm>
          <a:prstGeom prst="rect">
            <a:avLst/>
          </a:prstGeom>
          <a:noFill/>
          <a:ln>
            <a:noFill/>
          </a:ln>
        </p:spPr>
        <p:txBody>
          <a:bodyPr wrap="none" rtlCol="0">
            <a:noAutofit/>
          </a:bodyPr>
          <a:lstStyle/>
          <a:p>
            <a:pPr marL="0" indent="0" algn="l" defTabSz="914377">
              <a:spcBef>
                <a:spcPts val="1067"/>
              </a:spcBef>
              <a:buClr>
                <a:srgbClr val="474D56"/>
              </a:buClr>
              <a:buFontTx/>
              <a:buNone/>
            </a:pPr>
            <a:r>
              <a:rPr lang="fr-CA" sz="800" b="1" i="0" u="none" kern="1200" spc="133" baseline="0">
                <a:solidFill>
                  <a:schemeClr val="bg1"/>
                </a:solidFill>
                <a:effectLst/>
                <a:latin typeface="Arial Nova" panose="020B0504020202020204" pitchFamily="34" charset="0"/>
              </a:rPr>
              <a:t>NAV CANADA ‣ </a:t>
            </a:r>
            <a:r>
              <a:rPr lang="fr-CA" sz="800" b="0" u="none" kern="1200" spc="133" baseline="0">
                <a:solidFill>
                  <a:schemeClr val="bg1"/>
                </a:solidFill>
                <a:effectLst/>
                <a:latin typeface="Arial Nova" panose="020B0504020202020204" pitchFamily="34" charset="0"/>
              </a:rPr>
              <a:t>PROPRIETARY</a:t>
            </a:r>
            <a:endParaRPr lang="en-CA" sz="267" b="0" u="none" spc="133" baseline="0">
              <a:solidFill>
                <a:schemeClr val="bg1"/>
              </a:solidFill>
              <a:latin typeface="Arial Nova" panose="020B0504020202020204" pitchFamily="34" charset="0"/>
            </a:endParaRPr>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12" name="TextBox 11">
            <a:extLst>
              <a:ext uri="{FF2B5EF4-FFF2-40B4-BE49-F238E27FC236}">
                <a16:creationId xmlns:a16="http://schemas.microsoft.com/office/drawing/2014/main" id="{A443276D-E050-3020-259F-CE891C1892E4}"/>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Image</a:t>
            </a:r>
          </a:p>
        </p:txBody>
      </p:sp>
    </p:spTree>
    <p:extLst>
      <p:ext uri="{BB962C8B-B14F-4D97-AF65-F5344CB8AC3E}">
        <p14:creationId xmlns:p14="http://schemas.microsoft.com/office/powerpoint/2010/main" val="2434043307"/>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2 Ima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2ADFB08-F02F-84A2-6456-C0F0724B4E0E}"/>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8" name="Freeform 27">
              <a:extLst>
                <a:ext uri="{FF2B5EF4-FFF2-40B4-BE49-F238E27FC236}">
                  <a16:creationId xmlns:a16="http://schemas.microsoft.com/office/drawing/2014/main" id="{A4E88173-3423-5135-9BA2-A52F65BD8D7A}"/>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29" name="Freeform 28">
              <a:extLst>
                <a:ext uri="{FF2B5EF4-FFF2-40B4-BE49-F238E27FC236}">
                  <a16:creationId xmlns:a16="http://schemas.microsoft.com/office/drawing/2014/main" id="{32562ECE-D8C5-856C-251F-A0874D665432}"/>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5173" cy="896264"/>
          </a:xfrm>
        </p:spPr>
        <p:txBody>
          <a:bodyPr>
            <a:no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grpSp>
        <p:nvGrpSpPr>
          <p:cNvPr id="3" name="Group 2">
            <a:extLst>
              <a:ext uri="{FF2B5EF4-FFF2-40B4-BE49-F238E27FC236}">
                <a16:creationId xmlns:a16="http://schemas.microsoft.com/office/drawing/2014/main" id="{215A695A-3195-C079-9898-B6A7811BA3D0}"/>
              </a:ext>
            </a:extLst>
          </p:cNvPr>
          <p:cNvGrpSpPr/>
          <p:nvPr userDrawn="1"/>
        </p:nvGrpSpPr>
        <p:grpSpPr>
          <a:xfrm>
            <a:off x="0" y="4241773"/>
            <a:ext cx="12192000" cy="2616227"/>
            <a:chOff x="0" y="3181330"/>
            <a:chExt cx="9144000" cy="1962170"/>
          </a:xfrm>
        </p:grpSpPr>
        <p:sp>
          <p:nvSpPr>
            <p:cNvPr id="42" name="Freeform 41">
              <a:extLst>
                <a:ext uri="{FF2B5EF4-FFF2-40B4-BE49-F238E27FC236}">
                  <a16:creationId xmlns:a16="http://schemas.microsoft.com/office/drawing/2014/main" id="{4FA08E71-62F4-9761-1B19-DFC5B63B387D}"/>
                </a:ext>
              </a:extLst>
            </p:cNvPr>
            <p:cNvSpPr/>
            <p:nvPr userDrawn="1"/>
          </p:nvSpPr>
          <p:spPr>
            <a:xfrm>
              <a:off x="0" y="3181330"/>
              <a:ext cx="9144000" cy="1962170"/>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69019" y="4360705"/>
              <a:ext cx="2256527" cy="549207"/>
            </a:xfrm>
            <a:prstGeom prst="rect">
              <a:avLst/>
            </a:prstGeom>
          </p:spPr>
        </p:pic>
      </p:grpSp>
      <p:sp>
        <p:nvSpPr>
          <p:cNvPr id="13" name="TextBox 12">
            <a:extLst>
              <a:ext uri="{FF2B5EF4-FFF2-40B4-BE49-F238E27FC236}">
                <a16:creationId xmlns:a16="http://schemas.microsoft.com/office/drawing/2014/main" id="{C21C57B9-B140-1745-99FC-304853B2C993}"/>
              </a:ext>
            </a:extLst>
          </p:cNvPr>
          <p:cNvSpPr txBox="1"/>
          <p:nvPr userDrawn="1"/>
        </p:nvSpPr>
        <p:spPr>
          <a:xfrm>
            <a:off x="595201" y="635104"/>
            <a:ext cx="2057551" cy="215444"/>
          </a:xfrm>
          <a:prstGeom prst="rect">
            <a:avLst/>
          </a:prstGeom>
          <a:noFill/>
          <a:ln>
            <a:noFill/>
          </a:ln>
        </p:spPr>
        <p:txBody>
          <a:bodyPr wrap="none" rtlCol="0">
            <a:noAutofit/>
          </a:bodyPr>
          <a:lstStyle/>
          <a:p>
            <a:pPr marL="0" indent="0" algn="l" defTabSz="914377">
              <a:spcBef>
                <a:spcPts val="1067"/>
              </a:spcBef>
              <a:buClr>
                <a:srgbClr val="474D56"/>
              </a:buClr>
              <a:buFontTx/>
              <a:buNone/>
            </a:pPr>
            <a:r>
              <a:rPr lang="fr-CA" sz="800" b="1" i="0" u="none" kern="1200" spc="133" baseline="0">
                <a:solidFill>
                  <a:schemeClr val="bg1"/>
                </a:solidFill>
                <a:effectLst/>
                <a:latin typeface="Arial Nova" panose="020B0504020202020204" pitchFamily="34" charset="0"/>
              </a:rPr>
              <a:t>NAV CANADA ‣ </a:t>
            </a:r>
            <a:r>
              <a:rPr lang="fr-CA" sz="800" b="0" u="none" kern="1200" spc="133" baseline="0">
                <a:solidFill>
                  <a:schemeClr val="bg1"/>
                </a:solidFill>
                <a:effectLst/>
                <a:latin typeface="Arial Nova" panose="020B0504020202020204" pitchFamily="34" charset="0"/>
              </a:rPr>
              <a:t>PROPRIETARY</a:t>
            </a:r>
            <a:endParaRPr lang="en-CA" sz="267" b="0" u="none" spc="133" baseline="0">
              <a:solidFill>
                <a:schemeClr val="bg1"/>
              </a:solidFill>
              <a:latin typeface="Arial Nova" panose="020B0504020202020204" pitchFamily="34" charset="0"/>
            </a:endParaRPr>
          </a:p>
        </p:txBody>
      </p:sp>
      <p:sp>
        <p:nvSpPr>
          <p:cNvPr id="21" name="Picture Placeholder 17">
            <a:extLst>
              <a:ext uri="{FF2B5EF4-FFF2-40B4-BE49-F238E27FC236}">
                <a16:creationId xmlns:a16="http://schemas.microsoft.com/office/drawing/2014/main" id="{A0F9EB75-6ED6-7F7D-9BF7-411006B216EB}"/>
              </a:ext>
            </a:extLst>
          </p:cNvPr>
          <p:cNvSpPr>
            <a:spLocks noGrp="1"/>
          </p:cNvSpPr>
          <p:nvPr>
            <p:ph type="pic" sz="quarter" idx="11" hasCustomPrompt="1"/>
          </p:nvPr>
        </p:nvSpPr>
        <p:spPr>
          <a:xfrm>
            <a:off x="4032332" y="-5275"/>
            <a:ext cx="4375397" cy="5100892"/>
          </a:xfrm>
          <a:custGeom>
            <a:avLst/>
            <a:gdLst>
              <a:gd name="connsiteX0" fmla="*/ 3293982 w 3293982"/>
              <a:gd name="connsiteY0" fmla="*/ 0 h 3828077"/>
              <a:gd name="connsiteX1" fmla="*/ 2674090 w 3293982"/>
              <a:gd name="connsiteY1" fmla="*/ 3429192 h 3828077"/>
              <a:gd name="connsiteX2" fmla="*/ 795136 w 3293982"/>
              <a:gd name="connsiteY2" fmla="*/ 3828077 h 3828077"/>
              <a:gd name="connsiteX3" fmla="*/ 0 w 3293982"/>
              <a:gd name="connsiteY3" fmla="*/ 16 h 3828077"/>
              <a:gd name="connsiteX0" fmla="*/ 3305946 w 3305946"/>
              <a:gd name="connsiteY0" fmla="*/ 3942 h 3832019"/>
              <a:gd name="connsiteX1" fmla="*/ 2686054 w 3305946"/>
              <a:gd name="connsiteY1" fmla="*/ 3433134 h 3832019"/>
              <a:gd name="connsiteX2" fmla="*/ 807100 w 3305946"/>
              <a:gd name="connsiteY2" fmla="*/ 3832019 h 3832019"/>
              <a:gd name="connsiteX3" fmla="*/ 0 w 3305946"/>
              <a:gd name="connsiteY3" fmla="*/ 0 h 3832019"/>
              <a:gd name="connsiteX4" fmla="*/ 3305946 w 3305946"/>
              <a:gd name="connsiteY4" fmla="*/ 3942 h 3832019"/>
              <a:gd name="connsiteX0" fmla="*/ 3305946 w 3305946"/>
              <a:gd name="connsiteY0" fmla="*/ 3942 h 3822494"/>
              <a:gd name="connsiteX1" fmla="*/ 2686054 w 3305946"/>
              <a:gd name="connsiteY1" fmla="*/ 3433134 h 3822494"/>
              <a:gd name="connsiteX2" fmla="*/ 807100 w 3305946"/>
              <a:gd name="connsiteY2" fmla="*/ 3822494 h 3822494"/>
              <a:gd name="connsiteX3" fmla="*/ 0 w 3305946"/>
              <a:gd name="connsiteY3" fmla="*/ 0 h 3822494"/>
              <a:gd name="connsiteX4" fmla="*/ 3305946 w 3305946"/>
              <a:gd name="connsiteY4" fmla="*/ 3942 h 3822494"/>
              <a:gd name="connsiteX0" fmla="*/ 3305946 w 3305946"/>
              <a:gd name="connsiteY0" fmla="*/ 3942 h 3825669"/>
              <a:gd name="connsiteX1" fmla="*/ 2686054 w 3305946"/>
              <a:gd name="connsiteY1" fmla="*/ 3433134 h 3825669"/>
              <a:gd name="connsiteX2" fmla="*/ 810299 w 3305946"/>
              <a:gd name="connsiteY2" fmla="*/ 3825669 h 3825669"/>
              <a:gd name="connsiteX3" fmla="*/ 0 w 3305946"/>
              <a:gd name="connsiteY3" fmla="*/ 0 h 3825669"/>
              <a:gd name="connsiteX4" fmla="*/ 3305946 w 3305946"/>
              <a:gd name="connsiteY4" fmla="*/ 3942 h 382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946" h="3825669">
                <a:moveTo>
                  <a:pt x="3305946" y="3942"/>
                </a:moveTo>
                <a:lnTo>
                  <a:pt x="2686054" y="3433134"/>
                </a:lnTo>
                <a:lnTo>
                  <a:pt x="810299" y="3825669"/>
                </a:lnTo>
                <a:lnTo>
                  <a:pt x="0" y="0"/>
                </a:lnTo>
                <a:lnTo>
                  <a:pt x="3305946" y="3942"/>
                </a:lnTo>
                <a:close/>
              </a:path>
            </a:pathLst>
          </a:custGeom>
          <a:solidFill>
            <a:schemeClr val="accent2"/>
          </a:solidFill>
          <a:ln>
            <a:noFill/>
          </a:ln>
        </p:spPr>
        <p:txBody>
          <a:bodyPr wrap="square" anchor="ctr">
            <a:noAutofit/>
          </a:bodyPr>
          <a:lstStyle>
            <a:lvl1pPr algn="ctr">
              <a:defRPr>
                <a:solidFill>
                  <a:schemeClr val="bg1"/>
                </a:solidFill>
              </a:defRPr>
            </a:lvl1pPr>
          </a:lstStyle>
          <a:p>
            <a:r>
              <a:rPr lang="en-US"/>
              <a:t>Add optional image</a:t>
            </a:r>
          </a:p>
        </p:txBody>
      </p:sp>
      <p:sp>
        <p:nvSpPr>
          <p:cNvPr id="22" name="Picture Placeholder 21">
            <a:extLst>
              <a:ext uri="{FF2B5EF4-FFF2-40B4-BE49-F238E27FC236}">
                <a16:creationId xmlns:a16="http://schemas.microsoft.com/office/drawing/2014/main" id="{A621D3CC-D9A5-351A-6D5C-E85CC6AC1B52}"/>
              </a:ext>
            </a:extLst>
          </p:cNvPr>
          <p:cNvSpPr>
            <a:spLocks noGrp="1"/>
          </p:cNvSpPr>
          <p:nvPr>
            <p:ph type="pic" sz="quarter" idx="12" hasCustomPrompt="1"/>
          </p:nvPr>
        </p:nvSpPr>
        <p:spPr>
          <a:xfrm>
            <a:off x="7608009" y="-8468"/>
            <a:ext cx="4584399" cy="4898095"/>
          </a:xfrm>
          <a:custGeom>
            <a:avLst/>
            <a:gdLst>
              <a:gd name="connsiteX0" fmla="*/ 3435684 w 3435684"/>
              <a:gd name="connsiteY0" fmla="*/ 0 h 3660872"/>
              <a:gd name="connsiteX1" fmla="*/ 3435684 w 3435684"/>
              <a:gd name="connsiteY1" fmla="*/ 3660872 h 3660872"/>
              <a:gd name="connsiteX2" fmla="*/ 1167381 w 3435684"/>
              <a:gd name="connsiteY2" fmla="*/ 3181331 h 3660872"/>
              <a:gd name="connsiteX3" fmla="*/ 0 w 3435684"/>
              <a:gd name="connsiteY3" fmla="*/ 3429156 h 3660872"/>
              <a:gd name="connsiteX4" fmla="*/ 623677 w 3435684"/>
              <a:gd name="connsiteY4" fmla="*/ 1 h 3660872"/>
              <a:gd name="connsiteX0" fmla="*/ 3435684 w 3435684"/>
              <a:gd name="connsiteY0" fmla="*/ 0 h 3660872"/>
              <a:gd name="connsiteX1" fmla="*/ 3435684 w 3435684"/>
              <a:gd name="connsiteY1" fmla="*/ 3660872 h 3660872"/>
              <a:gd name="connsiteX2" fmla="*/ 1167381 w 3435684"/>
              <a:gd name="connsiteY2" fmla="*/ 3181331 h 3660872"/>
              <a:gd name="connsiteX3" fmla="*/ 0 w 3435684"/>
              <a:gd name="connsiteY3" fmla="*/ 3429156 h 3660872"/>
              <a:gd name="connsiteX4" fmla="*/ 620336 w 3435684"/>
              <a:gd name="connsiteY4" fmla="*/ 1 h 3660872"/>
              <a:gd name="connsiteX5" fmla="*/ 3435684 w 3435684"/>
              <a:gd name="connsiteY5" fmla="*/ 0 h 3660872"/>
              <a:gd name="connsiteX0" fmla="*/ 3435684 w 3435684"/>
              <a:gd name="connsiteY0" fmla="*/ 3324 h 3664196"/>
              <a:gd name="connsiteX1" fmla="*/ 3435684 w 3435684"/>
              <a:gd name="connsiteY1" fmla="*/ 3664196 h 3664196"/>
              <a:gd name="connsiteX2" fmla="*/ 1167381 w 3435684"/>
              <a:gd name="connsiteY2" fmla="*/ 3184655 h 3664196"/>
              <a:gd name="connsiteX3" fmla="*/ 0 w 3435684"/>
              <a:gd name="connsiteY3" fmla="*/ 3432480 h 3664196"/>
              <a:gd name="connsiteX4" fmla="*/ 620336 w 3435684"/>
              <a:gd name="connsiteY4" fmla="*/ 0 h 3664196"/>
              <a:gd name="connsiteX5" fmla="*/ 3435684 w 3435684"/>
              <a:gd name="connsiteY5" fmla="*/ 3324 h 3664196"/>
              <a:gd name="connsiteX0" fmla="*/ 3435684 w 3435684"/>
              <a:gd name="connsiteY0" fmla="*/ 3324 h 3664196"/>
              <a:gd name="connsiteX1" fmla="*/ 3432508 w 3435684"/>
              <a:gd name="connsiteY1" fmla="*/ 3664196 h 3664196"/>
              <a:gd name="connsiteX2" fmla="*/ 1167381 w 3435684"/>
              <a:gd name="connsiteY2" fmla="*/ 3184655 h 3664196"/>
              <a:gd name="connsiteX3" fmla="*/ 0 w 3435684"/>
              <a:gd name="connsiteY3" fmla="*/ 3432480 h 3664196"/>
              <a:gd name="connsiteX4" fmla="*/ 620336 w 3435684"/>
              <a:gd name="connsiteY4" fmla="*/ 0 h 3664196"/>
              <a:gd name="connsiteX5" fmla="*/ 3435684 w 3435684"/>
              <a:gd name="connsiteY5" fmla="*/ 3324 h 3664196"/>
              <a:gd name="connsiteX0" fmla="*/ 3435684 w 3439000"/>
              <a:gd name="connsiteY0" fmla="*/ 3324 h 3664196"/>
              <a:gd name="connsiteX1" fmla="*/ 3438860 w 3439000"/>
              <a:gd name="connsiteY1" fmla="*/ 3664196 h 3664196"/>
              <a:gd name="connsiteX2" fmla="*/ 1167381 w 3439000"/>
              <a:gd name="connsiteY2" fmla="*/ 3184655 h 3664196"/>
              <a:gd name="connsiteX3" fmla="*/ 0 w 3439000"/>
              <a:gd name="connsiteY3" fmla="*/ 3432480 h 3664196"/>
              <a:gd name="connsiteX4" fmla="*/ 620336 w 3439000"/>
              <a:gd name="connsiteY4" fmla="*/ 0 h 3664196"/>
              <a:gd name="connsiteX5" fmla="*/ 3435684 w 3439000"/>
              <a:gd name="connsiteY5" fmla="*/ 3324 h 3664196"/>
              <a:gd name="connsiteX0" fmla="*/ 3442036 w 3442036"/>
              <a:gd name="connsiteY0" fmla="*/ 3324 h 3664196"/>
              <a:gd name="connsiteX1" fmla="*/ 3438860 w 3442036"/>
              <a:gd name="connsiteY1" fmla="*/ 3664196 h 3664196"/>
              <a:gd name="connsiteX2" fmla="*/ 1167381 w 3442036"/>
              <a:gd name="connsiteY2" fmla="*/ 3184655 h 3664196"/>
              <a:gd name="connsiteX3" fmla="*/ 0 w 3442036"/>
              <a:gd name="connsiteY3" fmla="*/ 3432480 h 3664196"/>
              <a:gd name="connsiteX4" fmla="*/ 620336 w 3442036"/>
              <a:gd name="connsiteY4" fmla="*/ 0 h 3664196"/>
              <a:gd name="connsiteX5" fmla="*/ 3442036 w 3442036"/>
              <a:gd name="connsiteY5" fmla="*/ 3324 h 3664196"/>
              <a:gd name="connsiteX0" fmla="*/ 3442036 w 3442036"/>
              <a:gd name="connsiteY0" fmla="*/ 0 h 3660872"/>
              <a:gd name="connsiteX1" fmla="*/ 3438860 w 3442036"/>
              <a:gd name="connsiteY1" fmla="*/ 3660872 h 3660872"/>
              <a:gd name="connsiteX2" fmla="*/ 1167381 w 3442036"/>
              <a:gd name="connsiteY2" fmla="*/ 3181331 h 3660872"/>
              <a:gd name="connsiteX3" fmla="*/ 0 w 3442036"/>
              <a:gd name="connsiteY3" fmla="*/ 3429156 h 3660872"/>
              <a:gd name="connsiteX4" fmla="*/ 617160 w 3442036"/>
              <a:gd name="connsiteY4" fmla="*/ 3026 h 3660872"/>
              <a:gd name="connsiteX5" fmla="*/ 3442036 w 3442036"/>
              <a:gd name="connsiteY5" fmla="*/ 0 h 3660872"/>
              <a:gd name="connsiteX0" fmla="*/ 3442036 w 3442341"/>
              <a:gd name="connsiteY0" fmla="*/ 0 h 3667222"/>
              <a:gd name="connsiteX1" fmla="*/ 3442036 w 3442341"/>
              <a:gd name="connsiteY1" fmla="*/ 3667222 h 3667222"/>
              <a:gd name="connsiteX2" fmla="*/ 1167381 w 3442341"/>
              <a:gd name="connsiteY2" fmla="*/ 3181331 h 3667222"/>
              <a:gd name="connsiteX3" fmla="*/ 0 w 3442341"/>
              <a:gd name="connsiteY3" fmla="*/ 3429156 h 3667222"/>
              <a:gd name="connsiteX4" fmla="*/ 617160 w 3442341"/>
              <a:gd name="connsiteY4" fmla="*/ 3026 h 3667222"/>
              <a:gd name="connsiteX5" fmla="*/ 3442036 w 3442341"/>
              <a:gd name="connsiteY5" fmla="*/ 0 h 3667222"/>
              <a:gd name="connsiteX0" fmla="*/ 3442036 w 3442341"/>
              <a:gd name="connsiteY0" fmla="*/ 3324 h 3670546"/>
              <a:gd name="connsiteX1" fmla="*/ 3442036 w 3442341"/>
              <a:gd name="connsiteY1" fmla="*/ 3670546 h 3670546"/>
              <a:gd name="connsiteX2" fmla="*/ 1167381 w 3442341"/>
              <a:gd name="connsiteY2" fmla="*/ 3184655 h 3670546"/>
              <a:gd name="connsiteX3" fmla="*/ 0 w 3442341"/>
              <a:gd name="connsiteY3" fmla="*/ 3432480 h 3670546"/>
              <a:gd name="connsiteX4" fmla="*/ 623512 w 3442341"/>
              <a:gd name="connsiteY4" fmla="*/ 0 h 3670546"/>
              <a:gd name="connsiteX5" fmla="*/ 3442036 w 3442341"/>
              <a:gd name="connsiteY5" fmla="*/ 3324 h 3670546"/>
              <a:gd name="connsiteX0" fmla="*/ 3438860 w 3442176"/>
              <a:gd name="connsiteY0" fmla="*/ 0 h 3673572"/>
              <a:gd name="connsiteX1" fmla="*/ 3442036 w 3442176"/>
              <a:gd name="connsiteY1" fmla="*/ 3673572 h 3673572"/>
              <a:gd name="connsiteX2" fmla="*/ 1167381 w 3442176"/>
              <a:gd name="connsiteY2" fmla="*/ 3187681 h 3673572"/>
              <a:gd name="connsiteX3" fmla="*/ 0 w 3442176"/>
              <a:gd name="connsiteY3" fmla="*/ 3435506 h 3673572"/>
              <a:gd name="connsiteX4" fmla="*/ 623512 w 3442176"/>
              <a:gd name="connsiteY4" fmla="*/ 3026 h 3673572"/>
              <a:gd name="connsiteX5" fmla="*/ 3438860 w 3442176"/>
              <a:gd name="connsiteY5" fmla="*/ 0 h 3673572"/>
              <a:gd name="connsiteX0" fmla="*/ 3438860 w 3442176"/>
              <a:gd name="connsiteY0" fmla="*/ 0 h 3673572"/>
              <a:gd name="connsiteX1" fmla="*/ 3442036 w 3442176"/>
              <a:gd name="connsiteY1" fmla="*/ 3673572 h 3673572"/>
              <a:gd name="connsiteX2" fmla="*/ 1167381 w 3442176"/>
              <a:gd name="connsiteY2" fmla="*/ 3187681 h 3673572"/>
              <a:gd name="connsiteX3" fmla="*/ 0 w 3442176"/>
              <a:gd name="connsiteY3" fmla="*/ 3435506 h 3673572"/>
              <a:gd name="connsiteX4" fmla="*/ 617160 w 3442176"/>
              <a:gd name="connsiteY4" fmla="*/ 6201 h 3673572"/>
              <a:gd name="connsiteX5" fmla="*/ 3438860 w 3442176"/>
              <a:gd name="connsiteY5" fmla="*/ 0 h 3673572"/>
              <a:gd name="connsiteX0" fmla="*/ 3438860 w 3442176"/>
              <a:gd name="connsiteY0" fmla="*/ 0 h 3673572"/>
              <a:gd name="connsiteX1" fmla="*/ 3442036 w 3442176"/>
              <a:gd name="connsiteY1" fmla="*/ 3673572 h 3673572"/>
              <a:gd name="connsiteX2" fmla="*/ 1161029 w 3442176"/>
              <a:gd name="connsiteY2" fmla="*/ 3190856 h 3673572"/>
              <a:gd name="connsiteX3" fmla="*/ 0 w 3442176"/>
              <a:gd name="connsiteY3" fmla="*/ 3435506 h 3673572"/>
              <a:gd name="connsiteX4" fmla="*/ 617160 w 3442176"/>
              <a:gd name="connsiteY4" fmla="*/ 6201 h 3673572"/>
              <a:gd name="connsiteX5" fmla="*/ 3438860 w 3442176"/>
              <a:gd name="connsiteY5" fmla="*/ 0 h 3673572"/>
              <a:gd name="connsiteX0" fmla="*/ 3438860 w 3439165"/>
              <a:gd name="connsiteY0" fmla="*/ 0 h 3676747"/>
              <a:gd name="connsiteX1" fmla="*/ 3438860 w 3439165"/>
              <a:gd name="connsiteY1" fmla="*/ 3676747 h 3676747"/>
              <a:gd name="connsiteX2" fmla="*/ 1161029 w 3439165"/>
              <a:gd name="connsiteY2" fmla="*/ 3190856 h 3676747"/>
              <a:gd name="connsiteX3" fmla="*/ 0 w 3439165"/>
              <a:gd name="connsiteY3" fmla="*/ 3435506 h 3676747"/>
              <a:gd name="connsiteX4" fmla="*/ 617160 w 3439165"/>
              <a:gd name="connsiteY4" fmla="*/ 6201 h 3676747"/>
              <a:gd name="connsiteX5" fmla="*/ 3438860 w 3439165"/>
              <a:gd name="connsiteY5" fmla="*/ 0 h 3676747"/>
              <a:gd name="connsiteX0" fmla="*/ 3438860 w 3439165"/>
              <a:gd name="connsiteY0" fmla="*/ 0 h 3673572"/>
              <a:gd name="connsiteX1" fmla="*/ 3438860 w 3439165"/>
              <a:gd name="connsiteY1" fmla="*/ 3673572 h 3673572"/>
              <a:gd name="connsiteX2" fmla="*/ 1161029 w 3439165"/>
              <a:gd name="connsiteY2" fmla="*/ 3190856 h 3673572"/>
              <a:gd name="connsiteX3" fmla="*/ 0 w 3439165"/>
              <a:gd name="connsiteY3" fmla="*/ 3435506 h 3673572"/>
              <a:gd name="connsiteX4" fmla="*/ 617160 w 3439165"/>
              <a:gd name="connsiteY4" fmla="*/ 6201 h 3673572"/>
              <a:gd name="connsiteX5" fmla="*/ 3438860 w 3439165"/>
              <a:gd name="connsiteY5" fmla="*/ 0 h 367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165" h="3673572">
                <a:moveTo>
                  <a:pt x="3438860" y="0"/>
                </a:moveTo>
                <a:cubicBezTo>
                  <a:pt x="3437801" y="1220291"/>
                  <a:pt x="3439919" y="2453281"/>
                  <a:pt x="3438860" y="3673572"/>
                </a:cubicBezTo>
                <a:lnTo>
                  <a:pt x="1161029" y="3190856"/>
                </a:lnTo>
                <a:lnTo>
                  <a:pt x="0" y="3435506"/>
                </a:lnTo>
                <a:lnTo>
                  <a:pt x="617160" y="6201"/>
                </a:lnTo>
                <a:lnTo>
                  <a:pt x="3438860" y="0"/>
                </a:lnTo>
                <a:close/>
              </a:path>
            </a:pathLst>
          </a:custGeom>
          <a:solidFill>
            <a:schemeClr val="tx2"/>
          </a:solidFill>
          <a:ln>
            <a:noFill/>
          </a:ln>
        </p:spPr>
        <p:txBody>
          <a:bodyPr wrap="square" anchor="ctr">
            <a:noAutofit/>
          </a:bodyPr>
          <a:lstStyle>
            <a:lvl1pPr algn="ctr">
              <a:defRPr>
                <a:solidFill>
                  <a:schemeClr val="bg1"/>
                </a:solidFill>
              </a:defRPr>
            </a:lvl1pPr>
          </a:lstStyle>
          <a:p>
            <a:r>
              <a:rPr lang="en-US"/>
              <a:t>Add optional image</a:t>
            </a:r>
          </a:p>
        </p:txBody>
      </p:sp>
      <p:cxnSp>
        <p:nvCxnSpPr>
          <p:cNvPr id="26" name="Straight Connector 25">
            <a:extLst>
              <a:ext uri="{FF2B5EF4-FFF2-40B4-BE49-F238E27FC236}">
                <a16:creationId xmlns:a16="http://schemas.microsoft.com/office/drawing/2014/main" id="{B913ADB2-4BC2-BB00-9F98-5A6A5B7ABF72}"/>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A8A0F4-FE5E-F818-D88C-4867A48E8B40}"/>
              </a:ext>
            </a:extLst>
          </p:cNvPr>
          <p:cNvCxnSpPr>
            <a:cxnSpLocks/>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B39486-8B84-E57C-D5D3-FBCD68434901}"/>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Image</a:t>
            </a:r>
          </a:p>
        </p:txBody>
      </p:sp>
    </p:spTree>
    <p:extLst>
      <p:ext uri="{BB962C8B-B14F-4D97-AF65-F5344CB8AC3E}">
        <p14:creationId xmlns:p14="http://schemas.microsoft.com/office/powerpoint/2010/main" val="98341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5733" y="6264915"/>
            <a:ext cx="4363264" cy="365125"/>
          </a:xfrm>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3277661"/>
            <a:ext cx="4363200" cy="1829852"/>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575733" y="1410487"/>
            <a:ext cx="4363263" cy="1829853"/>
          </a:xfrm>
        </p:spPr>
        <p:txBody>
          <a:bodyPr anchor="b">
            <a:noAutofit/>
          </a:bodyPr>
          <a:lstStyle>
            <a:lvl1pPr>
              <a:defRPr sz="3600"/>
            </a:lvl1pPr>
          </a:lstStyle>
          <a:p>
            <a:r>
              <a:rPr lang="en-US"/>
              <a:t>Agenda 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cxnSp>
        <p:nvCxnSpPr>
          <p:cNvPr id="7" name="Straight Connector 6">
            <a:extLst>
              <a:ext uri="{FF2B5EF4-FFF2-40B4-BE49-F238E27FC236}">
                <a16:creationId xmlns:a16="http://schemas.microsoft.com/office/drawing/2014/main" id="{15027B3A-300F-98EB-B64B-287DFF2846E7}"/>
              </a:ext>
            </a:extLst>
          </p:cNvPr>
          <p:cNvCxnSpPr>
            <a:cxnSpLocks/>
          </p:cNvCxnSpPr>
          <p:nvPr userDrawn="1"/>
        </p:nvCxnSpPr>
        <p:spPr>
          <a:xfrm>
            <a:off x="5578637" y="0"/>
            <a:ext cx="0" cy="6858000"/>
          </a:xfrm>
          <a:prstGeom prst="lin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 Placeholder 9">
            <a:extLst>
              <a:ext uri="{FF2B5EF4-FFF2-40B4-BE49-F238E27FC236}">
                <a16:creationId xmlns:a16="http://schemas.microsoft.com/office/drawing/2014/main" id="{C07602A3-5EA1-6A48-9C06-09322CACA00C}"/>
              </a:ext>
            </a:extLst>
          </p:cNvPr>
          <p:cNvSpPr>
            <a:spLocks noGrp="1"/>
          </p:cNvSpPr>
          <p:nvPr>
            <p:ph type="body" sz="quarter" idx="16" hasCustomPrompt="1"/>
          </p:nvPr>
        </p:nvSpPr>
        <p:spPr>
          <a:xfrm>
            <a:off x="5365172" y="552550"/>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1" name="Text Placeholder 9">
            <a:extLst>
              <a:ext uri="{FF2B5EF4-FFF2-40B4-BE49-F238E27FC236}">
                <a16:creationId xmlns:a16="http://schemas.microsoft.com/office/drawing/2014/main" id="{BAE0783D-C0C2-9356-FD7E-DA126E3D51A5}"/>
              </a:ext>
            </a:extLst>
          </p:cNvPr>
          <p:cNvSpPr>
            <a:spLocks noGrp="1"/>
          </p:cNvSpPr>
          <p:nvPr>
            <p:ph type="body" sz="quarter" idx="17" hasCustomPrompt="1"/>
          </p:nvPr>
        </p:nvSpPr>
        <p:spPr>
          <a:xfrm>
            <a:off x="5365172" y="1515469"/>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2" name="Text Placeholder 9">
            <a:extLst>
              <a:ext uri="{FF2B5EF4-FFF2-40B4-BE49-F238E27FC236}">
                <a16:creationId xmlns:a16="http://schemas.microsoft.com/office/drawing/2014/main" id="{77DA5969-862D-097F-DFDB-38C28AA25A61}"/>
              </a:ext>
            </a:extLst>
          </p:cNvPr>
          <p:cNvSpPr>
            <a:spLocks noGrp="1"/>
          </p:cNvSpPr>
          <p:nvPr>
            <p:ph type="body" sz="quarter" idx="18" hasCustomPrompt="1"/>
          </p:nvPr>
        </p:nvSpPr>
        <p:spPr>
          <a:xfrm>
            <a:off x="5365172" y="2478387"/>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3" name="Text Placeholder 9">
            <a:extLst>
              <a:ext uri="{FF2B5EF4-FFF2-40B4-BE49-F238E27FC236}">
                <a16:creationId xmlns:a16="http://schemas.microsoft.com/office/drawing/2014/main" id="{257C06D1-9050-9D63-280C-6D82E3B9B020}"/>
              </a:ext>
            </a:extLst>
          </p:cNvPr>
          <p:cNvSpPr>
            <a:spLocks noGrp="1"/>
          </p:cNvSpPr>
          <p:nvPr>
            <p:ph type="body" sz="quarter" idx="19" hasCustomPrompt="1"/>
          </p:nvPr>
        </p:nvSpPr>
        <p:spPr>
          <a:xfrm>
            <a:off x="5365172" y="3441306"/>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4" name="Text Placeholder 9">
            <a:extLst>
              <a:ext uri="{FF2B5EF4-FFF2-40B4-BE49-F238E27FC236}">
                <a16:creationId xmlns:a16="http://schemas.microsoft.com/office/drawing/2014/main" id="{4110A56F-2865-F02A-4439-30373B3E6AC3}"/>
              </a:ext>
            </a:extLst>
          </p:cNvPr>
          <p:cNvSpPr>
            <a:spLocks noGrp="1"/>
          </p:cNvSpPr>
          <p:nvPr>
            <p:ph type="body" sz="quarter" idx="20" hasCustomPrompt="1"/>
          </p:nvPr>
        </p:nvSpPr>
        <p:spPr>
          <a:xfrm>
            <a:off x="5365172" y="440422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6" name="Text Placeholder 9">
            <a:extLst>
              <a:ext uri="{FF2B5EF4-FFF2-40B4-BE49-F238E27FC236}">
                <a16:creationId xmlns:a16="http://schemas.microsoft.com/office/drawing/2014/main" id="{1FB78AEE-F131-D4C1-B8E2-61A8E23BD898}"/>
              </a:ext>
            </a:extLst>
          </p:cNvPr>
          <p:cNvSpPr>
            <a:spLocks noGrp="1"/>
          </p:cNvSpPr>
          <p:nvPr>
            <p:ph type="body" sz="quarter" idx="22" hasCustomPrompt="1"/>
          </p:nvPr>
        </p:nvSpPr>
        <p:spPr>
          <a:xfrm>
            <a:off x="5365172" y="536714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8" name="Text Placeholder 17">
            <a:extLst>
              <a:ext uri="{FF2B5EF4-FFF2-40B4-BE49-F238E27FC236}">
                <a16:creationId xmlns:a16="http://schemas.microsoft.com/office/drawing/2014/main" id="{6B418D88-2207-7AAE-A23A-480D6F03B120}"/>
              </a:ext>
            </a:extLst>
          </p:cNvPr>
          <p:cNvSpPr>
            <a:spLocks noGrp="1"/>
          </p:cNvSpPr>
          <p:nvPr>
            <p:ph type="body" sz="quarter" idx="23" hasCustomPrompt="1"/>
          </p:nvPr>
        </p:nvSpPr>
        <p:spPr>
          <a:xfrm>
            <a:off x="5958417" y="447568"/>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19" name="Text Placeholder 17">
            <a:extLst>
              <a:ext uri="{FF2B5EF4-FFF2-40B4-BE49-F238E27FC236}">
                <a16:creationId xmlns:a16="http://schemas.microsoft.com/office/drawing/2014/main" id="{CD80F54D-7304-E3C3-EF4F-ACFB6ABB36FB}"/>
              </a:ext>
            </a:extLst>
          </p:cNvPr>
          <p:cNvSpPr>
            <a:spLocks noGrp="1"/>
          </p:cNvSpPr>
          <p:nvPr>
            <p:ph type="body" sz="quarter" idx="24" hasCustomPrompt="1"/>
          </p:nvPr>
        </p:nvSpPr>
        <p:spPr>
          <a:xfrm>
            <a:off x="5958417" y="1410487"/>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0" name="Text Placeholder 17">
            <a:extLst>
              <a:ext uri="{FF2B5EF4-FFF2-40B4-BE49-F238E27FC236}">
                <a16:creationId xmlns:a16="http://schemas.microsoft.com/office/drawing/2014/main" id="{CAF29D1A-8D1C-01F0-7E57-118E1655EBCB}"/>
              </a:ext>
            </a:extLst>
          </p:cNvPr>
          <p:cNvSpPr>
            <a:spLocks noGrp="1"/>
          </p:cNvSpPr>
          <p:nvPr>
            <p:ph type="body" sz="quarter" idx="25" hasCustomPrompt="1"/>
          </p:nvPr>
        </p:nvSpPr>
        <p:spPr>
          <a:xfrm>
            <a:off x="5958417" y="2373405"/>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1" name="Text Placeholder 17">
            <a:extLst>
              <a:ext uri="{FF2B5EF4-FFF2-40B4-BE49-F238E27FC236}">
                <a16:creationId xmlns:a16="http://schemas.microsoft.com/office/drawing/2014/main" id="{7AD04F9D-8D62-8CD0-8D79-80D10677B621}"/>
              </a:ext>
            </a:extLst>
          </p:cNvPr>
          <p:cNvSpPr>
            <a:spLocks noGrp="1"/>
          </p:cNvSpPr>
          <p:nvPr>
            <p:ph type="body" sz="quarter" idx="26" hasCustomPrompt="1"/>
          </p:nvPr>
        </p:nvSpPr>
        <p:spPr>
          <a:xfrm>
            <a:off x="5958417" y="333632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2" name="Text Placeholder 17">
            <a:extLst>
              <a:ext uri="{FF2B5EF4-FFF2-40B4-BE49-F238E27FC236}">
                <a16:creationId xmlns:a16="http://schemas.microsoft.com/office/drawing/2014/main" id="{EB464EEE-3E02-0966-7EA5-4BB04B23E630}"/>
              </a:ext>
            </a:extLst>
          </p:cNvPr>
          <p:cNvSpPr>
            <a:spLocks noGrp="1"/>
          </p:cNvSpPr>
          <p:nvPr>
            <p:ph type="body" sz="quarter" idx="27" hasCustomPrompt="1"/>
          </p:nvPr>
        </p:nvSpPr>
        <p:spPr>
          <a:xfrm>
            <a:off x="5958417" y="4299243"/>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4" name="Text Placeholder 17">
            <a:extLst>
              <a:ext uri="{FF2B5EF4-FFF2-40B4-BE49-F238E27FC236}">
                <a16:creationId xmlns:a16="http://schemas.microsoft.com/office/drawing/2014/main" id="{B056B2DA-4A4B-667F-E538-CD8FA512249D}"/>
              </a:ext>
            </a:extLst>
          </p:cNvPr>
          <p:cNvSpPr>
            <a:spLocks noGrp="1"/>
          </p:cNvSpPr>
          <p:nvPr>
            <p:ph type="body" sz="quarter" idx="29" hasCustomPrompt="1"/>
          </p:nvPr>
        </p:nvSpPr>
        <p:spPr>
          <a:xfrm>
            <a:off x="5958417" y="526216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3" name="TextBox 22">
            <a:extLst>
              <a:ext uri="{FF2B5EF4-FFF2-40B4-BE49-F238E27FC236}">
                <a16:creationId xmlns:a16="http://schemas.microsoft.com/office/drawing/2014/main" id="{EF8142E8-5056-D9E2-D9B1-DD572A818418}"/>
              </a:ext>
            </a:extLst>
          </p:cNvPr>
          <p:cNvSpPr txBox="1"/>
          <p:nvPr userDrawn="1"/>
        </p:nvSpPr>
        <p:spPr>
          <a:xfrm>
            <a:off x="0" y="-217179"/>
            <a:ext cx="414143" cy="159462"/>
          </a:xfrm>
          <a:prstGeom prst="rect">
            <a:avLst/>
          </a:prstGeom>
          <a:noFill/>
          <a:ln w="3175">
            <a:noFill/>
          </a:ln>
        </p:spPr>
        <p:txBody>
          <a:bodyPr vert="horz" wrap="none" lIns="36000" tIns="18000" rIns="36000" bIns="18000" rtlCol="0" anchor="t">
            <a:spAutoFit/>
          </a:bodyPr>
          <a:lstStyle/>
          <a:p>
            <a:pPr algn="l">
              <a:spcBef>
                <a:spcPts val="600"/>
              </a:spcBef>
            </a:pPr>
            <a:r>
              <a:rPr lang="en-US" sz="800">
                <a:solidFill>
                  <a:schemeClr val="bg2"/>
                </a:solidFill>
              </a:rPr>
              <a:t>Agenda</a:t>
            </a:r>
          </a:p>
        </p:txBody>
      </p:sp>
    </p:spTree>
    <p:extLst>
      <p:ext uri="{BB962C8B-B14F-4D97-AF65-F5344CB8AC3E}">
        <p14:creationId xmlns:p14="http://schemas.microsoft.com/office/powerpoint/2010/main" val="2674012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February 16, 2022</a:t>
            </a:r>
          </a:p>
          <a:p>
            <a:r>
              <a:rPr lang="en-US"/>
              <a:t>Source: UDR_FDW</a:t>
            </a:r>
          </a:p>
          <a:p>
            <a:r>
              <a:rPr lang="en-US"/>
              <a:t>Corporate Performance &amp; Sustainability</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16755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White</a:t>
            </a:r>
          </a:p>
        </p:txBody>
      </p:sp>
    </p:spTree>
    <p:extLst>
      <p:ext uri="{BB962C8B-B14F-4D97-AF65-F5344CB8AC3E}">
        <p14:creationId xmlns:p14="http://schemas.microsoft.com/office/powerpoint/2010/main" val="1824774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285766FB-2F50-7E36-C660-CC676D8E96EF}"/>
              </a:ext>
            </a:extLst>
          </p:cNvPr>
          <p:cNvGrpSpPr/>
          <p:nvPr userDrawn="1"/>
        </p:nvGrpSpPr>
        <p:grpSpPr bwMode="grayWhite">
          <a:xfrm>
            <a:off x="0" y="0"/>
            <a:ext cx="12204154" cy="6864459"/>
            <a:chOff x="0" y="0"/>
            <a:chExt cx="12204154" cy="6864459"/>
          </a:xfrm>
        </p:grpSpPr>
        <p:sp>
          <p:nvSpPr>
            <p:cNvPr id="113" name="Freeform 112">
              <a:extLst>
                <a:ext uri="{FF2B5EF4-FFF2-40B4-BE49-F238E27FC236}">
                  <a16:creationId xmlns:a16="http://schemas.microsoft.com/office/drawing/2014/main" id="{EA2AA8B4-C456-0532-9BC0-DE585E485DB9}"/>
                </a:ext>
              </a:extLst>
            </p:cNvPr>
            <p:cNvSpPr/>
            <p:nvPr userDrawn="1"/>
          </p:nvSpPr>
          <p:spPr bwMode="grayWhite">
            <a:xfrm>
              <a:off x="0" y="0"/>
              <a:ext cx="12204154" cy="6864459"/>
            </a:xfrm>
            <a:custGeom>
              <a:avLst/>
              <a:gdLst>
                <a:gd name="connsiteX0" fmla="*/ 11798160 w 12204154"/>
                <a:gd name="connsiteY0" fmla="*/ 604497 h 6864459"/>
                <a:gd name="connsiteX1" fmla="*/ 11798160 w 12204154"/>
                <a:gd name="connsiteY1" fmla="*/ 2370685 h 6864459"/>
                <a:gd name="connsiteX2" fmla="*/ 11810597 w 12204154"/>
                <a:gd name="connsiteY2" fmla="*/ 2370685 h 6864459"/>
                <a:gd name="connsiteX3" fmla="*/ 12022052 w 12204154"/>
                <a:gd name="connsiteY3" fmla="*/ 2370685 h 6864459"/>
                <a:gd name="connsiteX4" fmla="*/ 12034490 w 12204154"/>
                <a:gd name="connsiteY4" fmla="*/ 2370685 h 6864459"/>
                <a:gd name="connsiteX5" fmla="*/ 12034490 w 12204154"/>
                <a:gd name="connsiteY5" fmla="*/ 604497 h 6864459"/>
                <a:gd name="connsiteX6" fmla="*/ 12022052 w 12204154"/>
                <a:gd name="connsiteY6" fmla="*/ 604497 h 6864459"/>
                <a:gd name="connsiteX7" fmla="*/ 11810597 w 12204154"/>
                <a:gd name="connsiteY7" fmla="*/ 604497 h 6864459"/>
                <a:gd name="connsiteX8" fmla="*/ 0 w 12204154"/>
                <a:gd name="connsiteY8" fmla="*/ 0 h 6864459"/>
                <a:gd name="connsiteX9" fmla="*/ 12204154 w 12204154"/>
                <a:gd name="connsiteY9" fmla="*/ 0 h 6864459"/>
                <a:gd name="connsiteX10" fmla="*/ 12204154 w 12204154"/>
                <a:gd name="connsiteY10" fmla="*/ 6864459 h 6864459"/>
                <a:gd name="connsiteX11" fmla="*/ 0 w 12204154"/>
                <a:gd name="connsiteY11" fmla="*/ 6864459 h 68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154" h="6864459">
                  <a:moveTo>
                    <a:pt x="11798160" y="604497"/>
                  </a:moveTo>
                  <a:lnTo>
                    <a:pt x="11798160" y="2370685"/>
                  </a:lnTo>
                  <a:lnTo>
                    <a:pt x="11810597" y="2370685"/>
                  </a:lnTo>
                  <a:lnTo>
                    <a:pt x="12022052" y="2370685"/>
                  </a:lnTo>
                  <a:lnTo>
                    <a:pt x="12034490" y="2370685"/>
                  </a:lnTo>
                  <a:lnTo>
                    <a:pt x="12034490" y="604497"/>
                  </a:lnTo>
                  <a:lnTo>
                    <a:pt x="12022052" y="604497"/>
                  </a:lnTo>
                  <a:lnTo>
                    <a:pt x="11810597" y="604497"/>
                  </a:lnTo>
                  <a:close/>
                  <a:moveTo>
                    <a:pt x="0" y="0"/>
                  </a:moveTo>
                  <a:lnTo>
                    <a:pt x="12204154" y="0"/>
                  </a:lnTo>
                  <a:lnTo>
                    <a:pt x="12204154" y="6864459"/>
                  </a:lnTo>
                  <a:lnTo>
                    <a:pt x="0" y="6864459"/>
                  </a:lnTo>
                  <a:close/>
                </a:path>
              </a:pathLst>
            </a:custGeom>
            <a:gradFill>
              <a:gsLst>
                <a:gs pos="26000">
                  <a:srgbClr val="00529C"/>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113">
              <a:extLst>
                <a:ext uri="{FF2B5EF4-FFF2-40B4-BE49-F238E27FC236}">
                  <a16:creationId xmlns:a16="http://schemas.microsoft.com/office/drawing/2014/main" id="{32C67943-7385-8E81-061E-41AD5DE61C60}"/>
                </a:ext>
              </a:extLst>
            </p:cNvPr>
            <p:cNvSpPr/>
            <p:nvPr userDrawn="1"/>
          </p:nvSpPr>
          <p:spPr bwMode="grayWhite">
            <a:xfrm>
              <a:off x="3084589" y="1"/>
              <a:ext cx="9107408" cy="6858001"/>
            </a:xfrm>
            <a:custGeom>
              <a:avLst/>
              <a:gdLst>
                <a:gd name="connsiteX0" fmla="*/ 8713571 w 9107408"/>
                <a:gd name="connsiteY0" fmla="*/ 604496 h 6858001"/>
                <a:gd name="connsiteX1" fmla="*/ 8713571 w 9107408"/>
                <a:gd name="connsiteY1" fmla="*/ 2370684 h 6858001"/>
                <a:gd name="connsiteX2" fmla="*/ 8726008 w 9107408"/>
                <a:gd name="connsiteY2" fmla="*/ 2370684 h 6858001"/>
                <a:gd name="connsiteX3" fmla="*/ 8937463 w 9107408"/>
                <a:gd name="connsiteY3" fmla="*/ 2370684 h 6858001"/>
                <a:gd name="connsiteX4" fmla="*/ 8949901 w 9107408"/>
                <a:gd name="connsiteY4" fmla="*/ 2370684 h 6858001"/>
                <a:gd name="connsiteX5" fmla="*/ 8949901 w 9107408"/>
                <a:gd name="connsiteY5" fmla="*/ 604496 h 6858001"/>
                <a:gd name="connsiteX6" fmla="*/ 8937463 w 9107408"/>
                <a:gd name="connsiteY6" fmla="*/ 604496 h 6858001"/>
                <a:gd name="connsiteX7" fmla="*/ 8726008 w 9107408"/>
                <a:gd name="connsiteY7" fmla="*/ 604496 h 6858001"/>
                <a:gd name="connsiteX8" fmla="*/ 0 w 9107408"/>
                <a:gd name="connsiteY8" fmla="*/ 0 h 6858001"/>
                <a:gd name="connsiteX9" fmla="*/ 2458165 w 9107408"/>
                <a:gd name="connsiteY9" fmla="*/ 0 h 6858001"/>
                <a:gd name="connsiteX10" fmla="*/ 4991935 w 9107408"/>
                <a:gd name="connsiteY10" fmla="*/ 5719051 h 6858001"/>
                <a:gd name="connsiteX11" fmla="*/ 5716240 w 9107408"/>
                <a:gd name="connsiteY11" fmla="*/ 5719051 h 6858001"/>
                <a:gd name="connsiteX12" fmla="*/ 8252101 w 9107408"/>
                <a:gd name="connsiteY12" fmla="*/ 0 h 6858001"/>
                <a:gd name="connsiteX13" fmla="*/ 9107408 w 9107408"/>
                <a:gd name="connsiteY13" fmla="*/ 0 h 6858001"/>
                <a:gd name="connsiteX14" fmla="*/ 9107408 w 9107408"/>
                <a:gd name="connsiteY14" fmla="*/ 3617432 h 6858001"/>
                <a:gd name="connsiteX15" fmla="*/ 7671401 w 9107408"/>
                <a:gd name="connsiteY15" fmla="*/ 6858001 h 6858001"/>
                <a:gd name="connsiteX16" fmla="*/ 3039671 w 9107408"/>
                <a:gd name="connsiteY1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7408" h="6858001">
                  <a:moveTo>
                    <a:pt x="8713571" y="604496"/>
                  </a:moveTo>
                  <a:lnTo>
                    <a:pt x="8713571" y="2370684"/>
                  </a:lnTo>
                  <a:lnTo>
                    <a:pt x="8726008" y="2370684"/>
                  </a:lnTo>
                  <a:lnTo>
                    <a:pt x="8937463" y="2370684"/>
                  </a:lnTo>
                  <a:lnTo>
                    <a:pt x="8949901" y="2370684"/>
                  </a:lnTo>
                  <a:lnTo>
                    <a:pt x="8949901" y="604496"/>
                  </a:lnTo>
                  <a:lnTo>
                    <a:pt x="8937463" y="604496"/>
                  </a:lnTo>
                  <a:lnTo>
                    <a:pt x="8726008" y="604496"/>
                  </a:lnTo>
                  <a:close/>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44000">
                  <a:schemeClr val="accent2">
                    <a:alpha val="0"/>
                  </a:schemeClr>
                </a:gs>
                <a:gs pos="100000">
                  <a:schemeClr val="accent1"/>
                </a:gs>
              </a:gsLst>
              <a:lin ang="0" scaled="1"/>
              <a:tileRect/>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lvl1pPr>
              <a:defRPr>
                <a:solidFill>
                  <a:schemeClr val="tx1"/>
                </a:solidFill>
              </a:defRPr>
            </a:lvl1pPr>
          </a:lstStyle>
          <a:p>
            <a:r>
              <a:rPr lang="en-US"/>
              <a:t>February 16, 2022</a:t>
            </a:r>
          </a:p>
          <a:p>
            <a:r>
              <a:rPr lang="en-US"/>
              <a:t>Source: UDR_FDW</a:t>
            </a:r>
          </a:p>
          <a:p>
            <a:r>
              <a:rPr lang="en-US"/>
              <a:t>Corporate Performance &amp; Sustainability</a:t>
            </a:r>
          </a:p>
        </p:txBody>
      </p:sp>
      <p:sp>
        <p:nvSpPr>
          <p:cNvPr id="7" name="Content Placeholder 6"/>
          <p:cNvSpPr>
            <a:spLocks noGrp="1"/>
          </p:cNvSpPr>
          <p:nvPr>
            <p:ph sz="quarter" idx="13" hasCustomPrompt="1"/>
          </p:nvPr>
        </p:nvSpPr>
        <p:spPr>
          <a:xfrm>
            <a:off x="575730" y="1670050"/>
            <a:ext cx="10753200" cy="435133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60801"/>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A300A39D-6B71-B6E5-FE32-4D4AA8972C65}"/>
              </a:ext>
            </a:extLst>
          </p:cNvPr>
          <p:cNvSpPr>
            <a:spLocks noGrp="1"/>
          </p:cNvSpPr>
          <p:nvPr>
            <p:ph type="title" hasCustomPrompt="1"/>
          </p:nvPr>
        </p:nvSpPr>
        <p:spPr>
          <a:xfrm>
            <a:off x="575732" y="521719"/>
            <a:ext cx="10753200" cy="480131"/>
          </a:xfrm>
        </p:spPr>
        <p:txBody>
          <a:bodyPr/>
          <a:lstStyle>
            <a:lvl1pPr>
              <a:defRPr>
                <a:solidFill>
                  <a:schemeClr val="tx1"/>
                </a:solidFill>
              </a:defRPr>
            </a:lvl1pPr>
          </a:lstStyle>
          <a:p>
            <a:r>
              <a:rPr lang="en-US"/>
              <a:t>Add title</a:t>
            </a:r>
          </a:p>
        </p:txBody>
      </p:sp>
      <p:grpSp>
        <p:nvGrpSpPr>
          <p:cNvPr id="12" name="Group 11">
            <a:extLst>
              <a:ext uri="{FF2B5EF4-FFF2-40B4-BE49-F238E27FC236}">
                <a16:creationId xmlns:a16="http://schemas.microsoft.com/office/drawing/2014/main" id="{FAF67F19-36BA-1B5B-7BFD-3B184F6EB6AB}"/>
              </a:ext>
            </a:extLst>
          </p:cNvPr>
          <p:cNvGrpSpPr/>
          <p:nvPr userDrawn="1"/>
        </p:nvGrpSpPr>
        <p:grpSpPr>
          <a:xfrm>
            <a:off x="11798159" y="-6456"/>
            <a:ext cx="405995" cy="6864456"/>
            <a:chOff x="8848619" y="-4842"/>
            <a:chExt cx="304496" cy="5148342"/>
          </a:xfrm>
        </p:grpSpPr>
        <p:sp>
          <p:nvSpPr>
            <p:cNvPr id="15" name="Freeform 14">
              <a:extLst>
                <a:ext uri="{FF2B5EF4-FFF2-40B4-BE49-F238E27FC236}">
                  <a16:creationId xmlns:a16="http://schemas.microsoft.com/office/drawing/2014/main" id="{4DAFA105-A0DA-0731-BACC-42033ECBB893}"/>
                </a:ext>
              </a:extLst>
            </p:cNvPr>
            <p:cNvSpPr/>
            <p:nvPr/>
          </p:nvSpPr>
          <p:spPr>
            <a:xfrm>
              <a:off x="8848619"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FFFFFF"/>
            </a:solidFill>
            <a:ln w="12303"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17" name="Freeform 16">
              <a:extLst>
                <a:ext uri="{FF2B5EF4-FFF2-40B4-BE49-F238E27FC236}">
                  <a16:creationId xmlns:a16="http://schemas.microsoft.com/office/drawing/2014/main" id="{A0AEA2B7-629B-7A4D-A6DA-5037B7D8374F}"/>
                </a:ext>
              </a:extLst>
            </p:cNvPr>
            <p:cNvSpPr/>
            <p:nvPr userDrawn="1"/>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FFFFFF"/>
            </a:solidFill>
            <a:ln w="12303"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20" name="Graphic 16">
              <a:extLst>
                <a:ext uri="{FF2B5EF4-FFF2-40B4-BE49-F238E27FC236}">
                  <a16:creationId xmlns:a16="http://schemas.microsoft.com/office/drawing/2014/main" id="{DB77BADF-66A0-79E4-A600-5FCE7A5EE0F5}"/>
                </a:ext>
              </a:extLst>
            </p:cNvPr>
            <p:cNvGrpSpPr/>
            <p:nvPr userDrawn="1"/>
          </p:nvGrpSpPr>
          <p:grpSpPr>
            <a:xfrm>
              <a:off x="8926598" y="1794811"/>
              <a:ext cx="13320" cy="2881327"/>
              <a:chOff x="8926598" y="1794811"/>
              <a:chExt cx="13320" cy="2881327"/>
            </a:xfrm>
            <a:solidFill>
              <a:srgbClr val="FFFFFF"/>
            </a:solidFill>
          </p:grpSpPr>
          <p:sp>
            <p:nvSpPr>
              <p:cNvPr id="22" name="Freeform 21">
                <a:extLst>
                  <a:ext uri="{FF2B5EF4-FFF2-40B4-BE49-F238E27FC236}">
                    <a16:creationId xmlns:a16="http://schemas.microsoft.com/office/drawing/2014/main" id="{5D6813CE-64C5-3FAD-0712-DFE3A8D58726}"/>
                  </a:ext>
                </a:extLst>
              </p:cNvPr>
              <p:cNvSpPr/>
              <p:nvPr/>
            </p:nvSpPr>
            <p:spPr>
              <a:xfrm>
                <a:off x="8926598" y="18293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3" name="Freeform 22">
                <a:extLst>
                  <a:ext uri="{FF2B5EF4-FFF2-40B4-BE49-F238E27FC236}">
                    <a16:creationId xmlns:a16="http://schemas.microsoft.com/office/drawing/2014/main" id="{1D5C6534-C70E-6C78-3D65-2B3AD549BEBB}"/>
                  </a:ext>
                </a:extLst>
              </p:cNvPr>
              <p:cNvSpPr/>
              <p:nvPr/>
            </p:nvSpPr>
            <p:spPr>
              <a:xfrm>
                <a:off x="8926598" y="18638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4" name="Freeform 23">
                <a:extLst>
                  <a:ext uri="{FF2B5EF4-FFF2-40B4-BE49-F238E27FC236}">
                    <a16:creationId xmlns:a16="http://schemas.microsoft.com/office/drawing/2014/main" id="{8585C367-0B5F-6D8A-55C2-F815D475168F}"/>
                  </a:ext>
                </a:extLst>
              </p:cNvPr>
              <p:cNvSpPr/>
              <p:nvPr/>
            </p:nvSpPr>
            <p:spPr>
              <a:xfrm>
                <a:off x="8926598" y="18984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5" name="Freeform 24">
                <a:extLst>
                  <a:ext uri="{FF2B5EF4-FFF2-40B4-BE49-F238E27FC236}">
                    <a16:creationId xmlns:a16="http://schemas.microsoft.com/office/drawing/2014/main" id="{796BAD6C-3DD4-D3BF-0ACD-219BDCD192E7}"/>
                  </a:ext>
                </a:extLst>
              </p:cNvPr>
              <p:cNvSpPr/>
              <p:nvPr/>
            </p:nvSpPr>
            <p:spPr>
              <a:xfrm>
                <a:off x="8926598" y="19329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6" name="Freeform 25">
                <a:extLst>
                  <a:ext uri="{FF2B5EF4-FFF2-40B4-BE49-F238E27FC236}">
                    <a16:creationId xmlns:a16="http://schemas.microsoft.com/office/drawing/2014/main" id="{23C1C45E-045D-A54D-238A-6226B7B93C89}"/>
                  </a:ext>
                </a:extLst>
              </p:cNvPr>
              <p:cNvSpPr/>
              <p:nvPr/>
            </p:nvSpPr>
            <p:spPr>
              <a:xfrm>
                <a:off x="8926598" y="19674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7" name="Freeform 26">
                <a:extLst>
                  <a:ext uri="{FF2B5EF4-FFF2-40B4-BE49-F238E27FC236}">
                    <a16:creationId xmlns:a16="http://schemas.microsoft.com/office/drawing/2014/main" id="{4C86CE17-0C3B-E095-C3F4-F42BF59301F8}"/>
                  </a:ext>
                </a:extLst>
              </p:cNvPr>
              <p:cNvSpPr/>
              <p:nvPr/>
            </p:nvSpPr>
            <p:spPr>
              <a:xfrm>
                <a:off x="8926598" y="20020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8" name="Freeform 27">
                <a:extLst>
                  <a:ext uri="{FF2B5EF4-FFF2-40B4-BE49-F238E27FC236}">
                    <a16:creationId xmlns:a16="http://schemas.microsoft.com/office/drawing/2014/main" id="{EF04A1DB-7B55-A6E4-172C-D528F91EE87C}"/>
                  </a:ext>
                </a:extLst>
              </p:cNvPr>
              <p:cNvSpPr/>
              <p:nvPr/>
            </p:nvSpPr>
            <p:spPr>
              <a:xfrm>
                <a:off x="8926598" y="203655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9" name="Freeform 28">
                <a:extLst>
                  <a:ext uri="{FF2B5EF4-FFF2-40B4-BE49-F238E27FC236}">
                    <a16:creationId xmlns:a16="http://schemas.microsoft.com/office/drawing/2014/main" id="{E47D5293-AD15-013A-21ED-0C9CE70F6702}"/>
                  </a:ext>
                </a:extLst>
              </p:cNvPr>
              <p:cNvSpPr/>
              <p:nvPr/>
            </p:nvSpPr>
            <p:spPr>
              <a:xfrm>
                <a:off x="8926598" y="207108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0" name="Freeform 29">
                <a:extLst>
                  <a:ext uri="{FF2B5EF4-FFF2-40B4-BE49-F238E27FC236}">
                    <a16:creationId xmlns:a16="http://schemas.microsoft.com/office/drawing/2014/main" id="{3B1D1DE5-486F-E5C9-6EDF-14CA53B0F57A}"/>
                  </a:ext>
                </a:extLst>
              </p:cNvPr>
              <p:cNvSpPr/>
              <p:nvPr/>
            </p:nvSpPr>
            <p:spPr>
              <a:xfrm>
                <a:off x="8926598" y="21056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1" name="Freeform 30">
                <a:extLst>
                  <a:ext uri="{FF2B5EF4-FFF2-40B4-BE49-F238E27FC236}">
                    <a16:creationId xmlns:a16="http://schemas.microsoft.com/office/drawing/2014/main" id="{03BB2E85-4528-7BA7-7E13-ED54DA35967A}"/>
                  </a:ext>
                </a:extLst>
              </p:cNvPr>
              <p:cNvSpPr/>
              <p:nvPr/>
            </p:nvSpPr>
            <p:spPr>
              <a:xfrm>
                <a:off x="8926598" y="21401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2" name="Freeform 31">
                <a:extLst>
                  <a:ext uri="{FF2B5EF4-FFF2-40B4-BE49-F238E27FC236}">
                    <a16:creationId xmlns:a16="http://schemas.microsoft.com/office/drawing/2014/main" id="{9EB08A6E-9593-4E86-160C-AD4E2F4E1C31}"/>
                  </a:ext>
                </a:extLst>
              </p:cNvPr>
              <p:cNvSpPr/>
              <p:nvPr/>
            </p:nvSpPr>
            <p:spPr>
              <a:xfrm>
                <a:off x="8926598" y="21746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3" name="Freeform 32">
                <a:extLst>
                  <a:ext uri="{FF2B5EF4-FFF2-40B4-BE49-F238E27FC236}">
                    <a16:creationId xmlns:a16="http://schemas.microsoft.com/office/drawing/2014/main" id="{A8E03579-A198-C562-E7C8-9C00E1A3B795}"/>
                  </a:ext>
                </a:extLst>
              </p:cNvPr>
              <p:cNvSpPr/>
              <p:nvPr/>
            </p:nvSpPr>
            <p:spPr>
              <a:xfrm>
                <a:off x="8926598" y="22092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4" name="Freeform 33">
                <a:extLst>
                  <a:ext uri="{FF2B5EF4-FFF2-40B4-BE49-F238E27FC236}">
                    <a16:creationId xmlns:a16="http://schemas.microsoft.com/office/drawing/2014/main" id="{5D86AD16-A070-4C29-36AE-FA2E15035395}"/>
                  </a:ext>
                </a:extLst>
              </p:cNvPr>
              <p:cNvSpPr/>
              <p:nvPr/>
            </p:nvSpPr>
            <p:spPr>
              <a:xfrm>
                <a:off x="8926598" y="22437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5" name="Freeform 34">
                <a:extLst>
                  <a:ext uri="{FF2B5EF4-FFF2-40B4-BE49-F238E27FC236}">
                    <a16:creationId xmlns:a16="http://schemas.microsoft.com/office/drawing/2014/main" id="{A07F6D25-F45D-4704-3FD7-0E4EB622DD83}"/>
                  </a:ext>
                </a:extLst>
              </p:cNvPr>
              <p:cNvSpPr/>
              <p:nvPr/>
            </p:nvSpPr>
            <p:spPr>
              <a:xfrm>
                <a:off x="8926598" y="22782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6" name="Freeform 35">
                <a:extLst>
                  <a:ext uri="{FF2B5EF4-FFF2-40B4-BE49-F238E27FC236}">
                    <a16:creationId xmlns:a16="http://schemas.microsoft.com/office/drawing/2014/main" id="{0B7D05FE-4228-8FA4-3C1E-465C7A5E5409}"/>
                  </a:ext>
                </a:extLst>
              </p:cNvPr>
              <p:cNvSpPr/>
              <p:nvPr/>
            </p:nvSpPr>
            <p:spPr>
              <a:xfrm>
                <a:off x="8926598" y="231282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7" name="Freeform 36">
                <a:extLst>
                  <a:ext uri="{FF2B5EF4-FFF2-40B4-BE49-F238E27FC236}">
                    <a16:creationId xmlns:a16="http://schemas.microsoft.com/office/drawing/2014/main" id="{E6ED662A-7381-3109-E42F-40436D7815E0}"/>
                  </a:ext>
                </a:extLst>
              </p:cNvPr>
              <p:cNvSpPr/>
              <p:nvPr/>
            </p:nvSpPr>
            <p:spPr>
              <a:xfrm>
                <a:off x="8926598" y="23473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8" name="Freeform 37">
                <a:extLst>
                  <a:ext uri="{FF2B5EF4-FFF2-40B4-BE49-F238E27FC236}">
                    <a16:creationId xmlns:a16="http://schemas.microsoft.com/office/drawing/2014/main" id="{AED742FD-C315-31F7-3E77-8D88D9242928}"/>
                  </a:ext>
                </a:extLst>
              </p:cNvPr>
              <p:cNvSpPr/>
              <p:nvPr/>
            </p:nvSpPr>
            <p:spPr>
              <a:xfrm>
                <a:off x="8926598" y="23818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Freeform 38">
                <a:extLst>
                  <a:ext uri="{FF2B5EF4-FFF2-40B4-BE49-F238E27FC236}">
                    <a16:creationId xmlns:a16="http://schemas.microsoft.com/office/drawing/2014/main" id="{F32B746E-B432-4EB7-2933-F781B6C8CBBC}"/>
                  </a:ext>
                </a:extLst>
              </p:cNvPr>
              <p:cNvSpPr/>
              <p:nvPr/>
            </p:nvSpPr>
            <p:spPr>
              <a:xfrm>
                <a:off x="8926598" y="24164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0" name="Freeform 39">
                <a:extLst>
                  <a:ext uri="{FF2B5EF4-FFF2-40B4-BE49-F238E27FC236}">
                    <a16:creationId xmlns:a16="http://schemas.microsoft.com/office/drawing/2014/main" id="{FAA49683-D412-6384-2869-328275102515}"/>
                  </a:ext>
                </a:extLst>
              </p:cNvPr>
              <p:cNvSpPr/>
              <p:nvPr/>
            </p:nvSpPr>
            <p:spPr>
              <a:xfrm>
                <a:off x="8926598" y="24509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1" name="Freeform 40">
                <a:extLst>
                  <a:ext uri="{FF2B5EF4-FFF2-40B4-BE49-F238E27FC236}">
                    <a16:creationId xmlns:a16="http://schemas.microsoft.com/office/drawing/2014/main" id="{67708BC0-7DD1-BAFF-8C97-C3B91A3F8147}"/>
                  </a:ext>
                </a:extLst>
              </p:cNvPr>
              <p:cNvSpPr/>
              <p:nvPr/>
            </p:nvSpPr>
            <p:spPr>
              <a:xfrm>
                <a:off x="8926598" y="24854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2" name="Freeform 41">
                <a:extLst>
                  <a:ext uri="{FF2B5EF4-FFF2-40B4-BE49-F238E27FC236}">
                    <a16:creationId xmlns:a16="http://schemas.microsoft.com/office/drawing/2014/main" id="{DBD16A9D-2B96-BDE2-A736-658FAB1BC33E}"/>
                  </a:ext>
                </a:extLst>
              </p:cNvPr>
              <p:cNvSpPr/>
              <p:nvPr/>
            </p:nvSpPr>
            <p:spPr>
              <a:xfrm>
                <a:off x="8926598" y="25200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3" name="Freeform 42">
                <a:extLst>
                  <a:ext uri="{FF2B5EF4-FFF2-40B4-BE49-F238E27FC236}">
                    <a16:creationId xmlns:a16="http://schemas.microsoft.com/office/drawing/2014/main" id="{54E3C557-7B3E-810A-8A2A-8E4CBC04A50A}"/>
                  </a:ext>
                </a:extLst>
              </p:cNvPr>
              <p:cNvSpPr/>
              <p:nvPr/>
            </p:nvSpPr>
            <p:spPr>
              <a:xfrm>
                <a:off x="8926598" y="255456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4" name="Freeform 43">
                <a:extLst>
                  <a:ext uri="{FF2B5EF4-FFF2-40B4-BE49-F238E27FC236}">
                    <a16:creationId xmlns:a16="http://schemas.microsoft.com/office/drawing/2014/main" id="{AB304D50-FA76-A603-96ED-8FF5CB78A786}"/>
                  </a:ext>
                </a:extLst>
              </p:cNvPr>
              <p:cNvSpPr/>
              <p:nvPr/>
            </p:nvSpPr>
            <p:spPr>
              <a:xfrm>
                <a:off x="8926598" y="258910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5" name="Freeform 44">
                <a:extLst>
                  <a:ext uri="{FF2B5EF4-FFF2-40B4-BE49-F238E27FC236}">
                    <a16:creationId xmlns:a16="http://schemas.microsoft.com/office/drawing/2014/main" id="{0CB10A57-EA35-9805-09C8-12BB00E3BE57}"/>
                  </a:ext>
                </a:extLst>
              </p:cNvPr>
              <p:cNvSpPr/>
              <p:nvPr/>
            </p:nvSpPr>
            <p:spPr>
              <a:xfrm>
                <a:off x="8926598" y="26236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6" name="Freeform 45">
                <a:extLst>
                  <a:ext uri="{FF2B5EF4-FFF2-40B4-BE49-F238E27FC236}">
                    <a16:creationId xmlns:a16="http://schemas.microsoft.com/office/drawing/2014/main" id="{8324B86C-9DB9-4AD8-F061-54C8FDA83DC9}"/>
                  </a:ext>
                </a:extLst>
              </p:cNvPr>
              <p:cNvSpPr/>
              <p:nvPr/>
            </p:nvSpPr>
            <p:spPr>
              <a:xfrm>
                <a:off x="8926598" y="26581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7" name="Freeform 46">
                <a:extLst>
                  <a:ext uri="{FF2B5EF4-FFF2-40B4-BE49-F238E27FC236}">
                    <a16:creationId xmlns:a16="http://schemas.microsoft.com/office/drawing/2014/main" id="{528BA6FD-077C-AE80-5A21-49BC69717C65}"/>
                  </a:ext>
                </a:extLst>
              </p:cNvPr>
              <p:cNvSpPr/>
              <p:nvPr/>
            </p:nvSpPr>
            <p:spPr>
              <a:xfrm>
                <a:off x="8926598" y="26927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8" name="Freeform 47">
                <a:extLst>
                  <a:ext uri="{FF2B5EF4-FFF2-40B4-BE49-F238E27FC236}">
                    <a16:creationId xmlns:a16="http://schemas.microsoft.com/office/drawing/2014/main" id="{B9336E04-0415-E207-C586-AF43044A53B3}"/>
                  </a:ext>
                </a:extLst>
              </p:cNvPr>
              <p:cNvSpPr/>
              <p:nvPr/>
            </p:nvSpPr>
            <p:spPr>
              <a:xfrm>
                <a:off x="8926598" y="27272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9" name="Freeform 48">
                <a:extLst>
                  <a:ext uri="{FF2B5EF4-FFF2-40B4-BE49-F238E27FC236}">
                    <a16:creationId xmlns:a16="http://schemas.microsoft.com/office/drawing/2014/main" id="{4DF00B53-3C32-D3BB-27E6-8C1A55796E4F}"/>
                  </a:ext>
                </a:extLst>
              </p:cNvPr>
              <p:cNvSpPr/>
              <p:nvPr/>
            </p:nvSpPr>
            <p:spPr>
              <a:xfrm>
                <a:off x="8926598" y="27617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0" name="Freeform 49">
                <a:extLst>
                  <a:ext uri="{FF2B5EF4-FFF2-40B4-BE49-F238E27FC236}">
                    <a16:creationId xmlns:a16="http://schemas.microsoft.com/office/drawing/2014/main" id="{784B8F9B-3500-5164-2FD6-982EDD735767}"/>
                  </a:ext>
                </a:extLst>
              </p:cNvPr>
              <p:cNvSpPr/>
              <p:nvPr/>
            </p:nvSpPr>
            <p:spPr>
              <a:xfrm>
                <a:off x="8926598" y="27963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1" name="Freeform 50">
                <a:extLst>
                  <a:ext uri="{FF2B5EF4-FFF2-40B4-BE49-F238E27FC236}">
                    <a16:creationId xmlns:a16="http://schemas.microsoft.com/office/drawing/2014/main" id="{C5FE05E5-78ED-2BF2-09BE-9334C5BE6151}"/>
                  </a:ext>
                </a:extLst>
              </p:cNvPr>
              <p:cNvSpPr/>
              <p:nvPr/>
            </p:nvSpPr>
            <p:spPr>
              <a:xfrm>
                <a:off x="8926598" y="283084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2" name="Freeform 51">
                <a:extLst>
                  <a:ext uri="{FF2B5EF4-FFF2-40B4-BE49-F238E27FC236}">
                    <a16:creationId xmlns:a16="http://schemas.microsoft.com/office/drawing/2014/main" id="{1F82A816-B83C-E754-B01F-B932E8F3C336}"/>
                  </a:ext>
                </a:extLst>
              </p:cNvPr>
              <p:cNvSpPr/>
              <p:nvPr/>
            </p:nvSpPr>
            <p:spPr>
              <a:xfrm>
                <a:off x="8926598" y="286537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3" name="Freeform 52">
                <a:extLst>
                  <a:ext uri="{FF2B5EF4-FFF2-40B4-BE49-F238E27FC236}">
                    <a16:creationId xmlns:a16="http://schemas.microsoft.com/office/drawing/2014/main" id="{3406D596-C400-E145-2BA2-9F623DA5EB30}"/>
                  </a:ext>
                </a:extLst>
              </p:cNvPr>
              <p:cNvSpPr/>
              <p:nvPr/>
            </p:nvSpPr>
            <p:spPr>
              <a:xfrm>
                <a:off x="8926598" y="28999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4" name="Freeform 53">
                <a:extLst>
                  <a:ext uri="{FF2B5EF4-FFF2-40B4-BE49-F238E27FC236}">
                    <a16:creationId xmlns:a16="http://schemas.microsoft.com/office/drawing/2014/main" id="{93FDC9AB-633D-82E7-0FA6-AB6C3C489AEB}"/>
                  </a:ext>
                </a:extLst>
              </p:cNvPr>
              <p:cNvSpPr/>
              <p:nvPr/>
            </p:nvSpPr>
            <p:spPr>
              <a:xfrm>
                <a:off x="8926598" y="29344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5" name="Freeform 54">
                <a:extLst>
                  <a:ext uri="{FF2B5EF4-FFF2-40B4-BE49-F238E27FC236}">
                    <a16:creationId xmlns:a16="http://schemas.microsoft.com/office/drawing/2014/main" id="{4BA802E1-6C93-2014-3C31-17E84F8F2990}"/>
                  </a:ext>
                </a:extLst>
              </p:cNvPr>
              <p:cNvSpPr/>
              <p:nvPr/>
            </p:nvSpPr>
            <p:spPr>
              <a:xfrm>
                <a:off x="8926598" y="29689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6" name="Freeform 55">
                <a:extLst>
                  <a:ext uri="{FF2B5EF4-FFF2-40B4-BE49-F238E27FC236}">
                    <a16:creationId xmlns:a16="http://schemas.microsoft.com/office/drawing/2014/main" id="{1EE30731-E22A-B895-C43A-5C213C0CBE1C}"/>
                  </a:ext>
                </a:extLst>
              </p:cNvPr>
              <p:cNvSpPr/>
              <p:nvPr/>
            </p:nvSpPr>
            <p:spPr>
              <a:xfrm>
                <a:off x="8926598" y="30035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7" name="Freeform 56">
                <a:extLst>
                  <a:ext uri="{FF2B5EF4-FFF2-40B4-BE49-F238E27FC236}">
                    <a16:creationId xmlns:a16="http://schemas.microsoft.com/office/drawing/2014/main" id="{54A24B35-9737-F945-C588-853396882CDB}"/>
                  </a:ext>
                </a:extLst>
              </p:cNvPr>
              <p:cNvSpPr/>
              <p:nvPr/>
            </p:nvSpPr>
            <p:spPr>
              <a:xfrm>
                <a:off x="8926598" y="30380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8" name="Freeform 57">
                <a:extLst>
                  <a:ext uri="{FF2B5EF4-FFF2-40B4-BE49-F238E27FC236}">
                    <a16:creationId xmlns:a16="http://schemas.microsoft.com/office/drawing/2014/main" id="{E0439F53-3B48-D79F-93AD-7FD219786C13}"/>
                  </a:ext>
                </a:extLst>
              </p:cNvPr>
              <p:cNvSpPr/>
              <p:nvPr/>
            </p:nvSpPr>
            <p:spPr>
              <a:xfrm>
                <a:off x="8926598" y="30725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9" name="Freeform 58">
                <a:extLst>
                  <a:ext uri="{FF2B5EF4-FFF2-40B4-BE49-F238E27FC236}">
                    <a16:creationId xmlns:a16="http://schemas.microsoft.com/office/drawing/2014/main" id="{8FFB61C7-9345-6B9E-2CAC-91EB3DE33F02}"/>
                  </a:ext>
                </a:extLst>
              </p:cNvPr>
              <p:cNvSpPr/>
              <p:nvPr/>
            </p:nvSpPr>
            <p:spPr>
              <a:xfrm>
                <a:off x="8926598" y="310711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0" name="Freeform 59">
                <a:extLst>
                  <a:ext uri="{FF2B5EF4-FFF2-40B4-BE49-F238E27FC236}">
                    <a16:creationId xmlns:a16="http://schemas.microsoft.com/office/drawing/2014/main" id="{900CB1B9-D652-A83A-9066-93F41683ECF4}"/>
                  </a:ext>
                </a:extLst>
              </p:cNvPr>
              <p:cNvSpPr/>
              <p:nvPr/>
            </p:nvSpPr>
            <p:spPr>
              <a:xfrm>
                <a:off x="8926598" y="31416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1" name="Freeform 60">
                <a:extLst>
                  <a:ext uri="{FF2B5EF4-FFF2-40B4-BE49-F238E27FC236}">
                    <a16:creationId xmlns:a16="http://schemas.microsoft.com/office/drawing/2014/main" id="{F2195D7F-9D11-9183-5040-F0589479D9C8}"/>
                  </a:ext>
                </a:extLst>
              </p:cNvPr>
              <p:cNvSpPr/>
              <p:nvPr/>
            </p:nvSpPr>
            <p:spPr>
              <a:xfrm>
                <a:off x="8926598" y="31761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2" name="Freeform 61">
                <a:extLst>
                  <a:ext uri="{FF2B5EF4-FFF2-40B4-BE49-F238E27FC236}">
                    <a16:creationId xmlns:a16="http://schemas.microsoft.com/office/drawing/2014/main" id="{C2F343E8-392E-9DCF-F065-7E21572A4981}"/>
                  </a:ext>
                </a:extLst>
              </p:cNvPr>
              <p:cNvSpPr/>
              <p:nvPr/>
            </p:nvSpPr>
            <p:spPr>
              <a:xfrm>
                <a:off x="8926598" y="32107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3" name="Freeform 62">
                <a:extLst>
                  <a:ext uri="{FF2B5EF4-FFF2-40B4-BE49-F238E27FC236}">
                    <a16:creationId xmlns:a16="http://schemas.microsoft.com/office/drawing/2014/main" id="{FBE08932-79CB-DEC7-0809-9D12C55381D5}"/>
                  </a:ext>
                </a:extLst>
              </p:cNvPr>
              <p:cNvSpPr/>
              <p:nvPr/>
            </p:nvSpPr>
            <p:spPr>
              <a:xfrm>
                <a:off x="8926598" y="32452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4" name="Freeform 63">
                <a:extLst>
                  <a:ext uri="{FF2B5EF4-FFF2-40B4-BE49-F238E27FC236}">
                    <a16:creationId xmlns:a16="http://schemas.microsoft.com/office/drawing/2014/main" id="{F20777EB-3681-1A70-0DD0-61C937B25E0D}"/>
                  </a:ext>
                </a:extLst>
              </p:cNvPr>
              <p:cNvSpPr/>
              <p:nvPr/>
            </p:nvSpPr>
            <p:spPr>
              <a:xfrm>
                <a:off x="8926598" y="32797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5" name="Freeform 64">
                <a:extLst>
                  <a:ext uri="{FF2B5EF4-FFF2-40B4-BE49-F238E27FC236}">
                    <a16:creationId xmlns:a16="http://schemas.microsoft.com/office/drawing/2014/main" id="{2C3347D4-08A4-569B-FC32-01CCEE840D1F}"/>
                  </a:ext>
                </a:extLst>
              </p:cNvPr>
              <p:cNvSpPr/>
              <p:nvPr/>
            </p:nvSpPr>
            <p:spPr>
              <a:xfrm>
                <a:off x="8926598" y="33143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6" name="Freeform 65">
                <a:extLst>
                  <a:ext uri="{FF2B5EF4-FFF2-40B4-BE49-F238E27FC236}">
                    <a16:creationId xmlns:a16="http://schemas.microsoft.com/office/drawing/2014/main" id="{C6FA7AC1-9831-7CFB-AFD4-18CEBEB2297B}"/>
                  </a:ext>
                </a:extLst>
              </p:cNvPr>
              <p:cNvSpPr/>
              <p:nvPr/>
            </p:nvSpPr>
            <p:spPr>
              <a:xfrm>
                <a:off x="8926598" y="334885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7" name="Freeform 66">
                <a:extLst>
                  <a:ext uri="{FF2B5EF4-FFF2-40B4-BE49-F238E27FC236}">
                    <a16:creationId xmlns:a16="http://schemas.microsoft.com/office/drawing/2014/main" id="{4AF9337E-FC33-4F01-8C19-12F0DD2F876D}"/>
                  </a:ext>
                </a:extLst>
              </p:cNvPr>
              <p:cNvSpPr/>
              <p:nvPr/>
            </p:nvSpPr>
            <p:spPr>
              <a:xfrm>
                <a:off x="8926598" y="338339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8" name="Freeform 67">
                <a:extLst>
                  <a:ext uri="{FF2B5EF4-FFF2-40B4-BE49-F238E27FC236}">
                    <a16:creationId xmlns:a16="http://schemas.microsoft.com/office/drawing/2014/main" id="{1E15EE2C-AA37-7D82-BBF9-D3FF6E130CD3}"/>
                  </a:ext>
                </a:extLst>
              </p:cNvPr>
              <p:cNvSpPr/>
              <p:nvPr/>
            </p:nvSpPr>
            <p:spPr>
              <a:xfrm>
                <a:off x="8926598" y="34179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9" name="Freeform 68">
                <a:extLst>
                  <a:ext uri="{FF2B5EF4-FFF2-40B4-BE49-F238E27FC236}">
                    <a16:creationId xmlns:a16="http://schemas.microsoft.com/office/drawing/2014/main" id="{7A1C0D56-29FB-65EB-4254-589EF8208547}"/>
                  </a:ext>
                </a:extLst>
              </p:cNvPr>
              <p:cNvSpPr/>
              <p:nvPr/>
            </p:nvSpPr>
            <p:spPr>
              <a:xfrm>
                <a:off x="8926598" y="34524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0" name="Freeform 69">
                <a:extLst>
                  <a:ext uri="{FF2B5EF4-FFF2-40B4-BE49-F238E27FC236}">
                    <a16:creationId xmlns:a16="http://schemas.microsoft.com/office/drawing/2014/main" id="{703A19C0-DF4B-36E7-FD5E-0A46461E32EB}"/>
                  </a:ext>
                </a:extLst>
              </p:cNvPr>
              <p:cNvSpPr/>
              <p:nvPr/>
            </p:nvSpPr>
            <p:spPr>
              <a:xfrm>
                <a:off x="8926598" y="34869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1" name="Freeform 70">
                <a:extLst>
                  <a:ext uri="{FF2B5EF4-FFF2-40B4-BE49-F238E27FC236}">
                    <a16:creationId xmlns:a16="http://schemas.microsoft.com/office/drawing/2014/main" id="{738018A7-4535-29A6-3052-4EFD0D816ACD}"/>
                  </a:ext>
                </a:extLst>
              </p:cNvPr>
              <p:cNvSpPr/>
              <p:nvPr/>
            </p:nvSpPr>
            <p:spPr>
              <a:xfrm>
                <a:off x="8926598" y="35215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2" name="Freeform 71">
                <a:extLst>
                  <a:ext uri="{FF2B5EF4-FFF2-40B4-BE49-F238E27FC236}">
                    <a16:creationId xmlns:a16="http://schemas.microsoft.com/office/drawing/2014/main" id="{D0513154-5A1D-911E-2669-2D79DB4DC50A}"/>
                  </a:ext>
                </a:extLst>
              </p:cNvPr>
              <p:cNvSpPr/>
              <p:nvPr/>
            </p:nvSpPr>
            <p:spPr>
              <a:xfrm>
                <a:off x="8926598" y="35560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3" name="Freeform 72">
                <a:extLst>
                  <a:ext uri="{FF2B5EF4-FFF2-40B4-BE49-F238E27FC236}">
                    <a16:creationId xmlns:a16="http://schemas.microsoft.com/office/drawing/2014/main" id="{9FE3F0B6-A53D-8AB6-66A3-CACB127F974D}"/>
                  </a:ext>
                </a:extLst>
              </p:cNvPr>
              <p:cNvSpPr/>
              <p:nvPr/>
            </p:nvSpPr>
            <p:spPr>
              <a:xfrm>
                <a:off x="8926598" y="35905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4" name="Freeform 73">
                <a:extLst>
                  <a:ext uri="{FF2B5EF4-FFF2-40B4-BE49-F238E27FC236}">
                    <a16:creationId xmlns:a16="http://schemas.microsoft.com/office/drawing/2014/main" id="{4EFF7F48-F45C-2B62-3764-4FE00B3CB90E}"/>
                  </a:ext>
                </a:extLst>
              </p:cNvPr>
              <p:cNvSpPr/>
              <p:nvPr/>
            </p:nvSpPr>
            <p:spPr>
              <a:xfrm>
                <a:off x="8926598" y="362513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5" name="Freeform 74">
                <a:extLst>
                  <a:ext uri="{FF2B5EF4-FFF2-40B4-BE49-F238E27FC236}">
                    <a16:creationId xmlns:a16="http://schemas.microsoft.com/office/drawing/2014/main" id="{F4483BC3-FEDB-6140-572D-BC509FF943B9}"/>
                  </a:ext>
                </a:extLst>
              </p:cNvPr>
              <p:cNvSpPr/>
              <p:nvPr/>
            </p:nvSpPr>
            <p:spPr>
              <a:xfrm>
                <a:off x="8926598" y="36596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6" name="Freeform 75">
                <a:extLst>
                  <a:ext uri="{FF2B5EF4-FFF2-40B4-BE49-F238E27FC236}">
                    <a16:creationId xmlns:a16="http://schemas.microsoft.com/office/drawing/2014/main" id="{76E2D54F-886A-A002-8404-16131D0B4E53}"/>
                  </a:ext>
                </a:extLst>
              </p:cNvPr>
              <p:cNvSpPr/>
              <p:nvPr/>
            </p:nvSpPr>
            <p:spPr>
              <a:xfrm>
                <a:off x="8926598" y="36942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7" name="Freeform 76">
                <a:extLst>
                  <a:ext uri="{FF2B5EF4-FFF2-40B4-BE49-F238E27FC236}">
                    <a16:creationId xmlns:a16="http://schemas.microsoft.com/office/drawing/2014/main" id="{6B86D23F-F10D-94FA-C013-C39B08DADAB7}"/>
                  </a:ext>
                </a:extLst>
              </p:cNvPr>
              <p:cNvSpPr/>
              <p:nvPr/>
            </p:nvSpPr>
            <p:spPr>
              <a:xfrm>
                <a:off x="8926598" y="37287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8" name="Freeform 77">
                <a:extLst>
                  <a:ext uri="{FF2B5EF4-FFF2-40B4-BE49-F238E27FC236}">
                    <a16:creationId xmlns:a16="http://schemas.microsoft.com/office/drawing/2014/main" id="{EFD3775D-D07A-3189-0747-8782640B96AD}"/>
                  </a:ext>
                </a:extLst>
              </p:cNvPr>
              <p:cNvSpPr/>
              <p:nvPr/>
            </p:nvSpPr>
            <p:spPr>
              <a:xfrm>
                <a:off x="8926598" y="37632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9" name="Freeform 78">
                <a:extLst>
                  <a:ext uri="{FF2B5EF4-FFF2-40B4-BE49-F238E27FC236}">
                    <a16:creationId xmlns:a16="http://schemas.microsoft.com/office/drawing/2014/main" id="{3C78127D-51BD-0AD8-9F16-8965A70D7695}"/>
                  </a:ext>
                </a:extLst>
              </p:cNvPr>
              <p:cNvSpPr/>
              <p:nvPr/>
            </p:nvSpPr>
            <p:spPr>
              <a:xfrm>
                <a:off x="8926598" y="37978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0" name="Freeform 79">
                <a:extLst>
                  <a:ext uri="{FF2B5EF4-FFF2-40B4-BE49-F238E27FC236}">
                    <a16:creationId xmlns:a16="http://schemas.microsoft.com/office/drawing/2014/main" id="{08141B05-C828-E870-0E79-88F0F89BBEEF}"/>
                  </a:ext>
                </a:extLst>
              </p:cNvPr>
              <p:cNvSpPr/>
              <p:nvPr/>
            </p:nvSpPr>
            <p:spPr>
              <a:xfrm>
                <a:off x="8926598" y="38323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1" name="Freeform 80">
                <a:extLst>
                  <a:ext uri="{FF2B5EF4-FFF2-40B4-BE49-F238E27FC236}">
                    <a16:creationId xmlns:a16="http://schemas.microsoft.com/office/drawing/2014/main" id="{3C9A9A26-5837-2FB7-650D-1732C7956540}"/>
                  </a:ext>
                </a:extLst>
              </p:cNvPr>
              <p:cNvSpPr/>
              <p:nvPr/>
            </p:nvSpPr>
            <p:spPr>
              <a:xfrm>
                <a:off x="8926598" y="386687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2" name="Freeform 81">
                <a:extLst>
                  <a:ext uri="{FF2B5EF4-FFF2-40B4-BE49-F238E27FC236}">
                    <a16:creationId xmlns:a16="http://schemas.microsoft.com/office/drawing/2014/main" id="{1BF20EB8-CAD5-1AC4-7FDF-781F8A5076C8}"/>
                  </a:ext>
                </a:extLst>
              </p:cNvPr>
              <p:cNvSpPr/>
              <p:nvPr/>
            </p:nvSpPr>
            <p:spPr>
              <a:xfrm>
                <a:off x="8926598" y="390140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3" name="Freeform 82">
                <a:extLst>
                  <a:ext uri="{FF2B5EF4-FFF2-40B4-BE49-F238E27FC236}">
                    <a16:creationId xmlns:a16="http://schemas.microsoft.com/office/drawing/2014/main" id="{2F54BB9F-5FEA-90DC-2F03-304F45AC94D6}"/>
                  </a:ext>
                </a:extLst>
              </p:cNvPr>
              <p:cNvSpPr/>
              <p:nvPr/>
            </p:nvSpPr>
            <p:spPr>
              <a:xfrm>
                <a:off x="8926598" y="39359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4" name="Freeform 83">
                <a:extLst>
                  <a:ext uri="{FF2B5EF4-FFF2-40B4-BE49-F238E27FC236}">
                    <a16:creationId xmlns:a16="http://schemas.microsoft.com/office/drawing/2014/main" id="{217AED8B-DB2E-DCFD-B342-0E618398C423}"/>
                  </a:ext>
                </a:extLst>
              </p:cNvPr>
              <p:cNvSpPr/>
              <p:nvPr/>
            </p:nvSpPr>
            <p:spPr>
              <a:xfrm>
                <a:off x="8926598" y="39704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5" name="Freeform 84">
                <a:extLst>
                  <a:ext uri="{FF2B5EF4-FFF2-40B4-BE49-F238E27FC236}">
                    <a16:creationId xmlns:a16="http://schemas.microsoft.com/office/drawing/2014/main" id="{C4038222-8FD1-8948-C2EB-10ED8ABFAEE8}"/>
                  </a:ext>
                </a:extLst>
              </p:cNvPr>
              <p:cNvSpPr/>
              <p:nvPr/>
            </p:nvSpPr>
            <p:spPr>
              <a:xfrm>
                <a:off x="8926598" y="40050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6" name="Freeform 85">
                <a:extLst>
                  <a:ext uri="{FF2B5EF4-FFF2-40B4-BE49-F238E27FC236}">
                    <a16:creationId xmlns:a16="http://schemas.microsoft.com/office/drawing/2014/main" id="{8236E0C6-9AA6-9B58-882E-CE3607EA5DDD}"/>
                  </a:ext>
                </a:extLst>
              </p:cNvPr>
              <p:cNvSpPr/>
              <p:nvPr/>
            </p:nvSpPr>
            <p:spPr>
              <a:xfrm>
                <a:off x="8926598" y="40395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7" name="Freeform 86">
                <a:extLst>
                  <a:ext uri="{FF2B5EF4-FFF2-40B4-BE49-F238E27FC236}">
                    <a16:creationId xmlns:a16="http://schemas.microsoft.com/office/drawing/2014/main" id="{544B5070-9E58-02F8-8B00-6C81B3828992}"/>
                  </a:ext>
                </a:extLst>
              </p:cNvPr>
              <p:cNvSpPr/>
              <p:nvPr/>
            </p:nvSpPr>
            <p:spPr>
              <a:xfrm>
                <a:off x="8926598" y="40740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8" name="Freeform 87">
                <a:extLst>
                  <a:ext uri="{FF2B5EF4-FFF2-40B4-BE49-F238E27FC236}">
                    <a16:creationId xmlns:a16="http://schemas.microsoft.com/office/drawing/2014/main" id="{AEE99A03-09B8-41D0-4503-9DE0F16EB33E}"/>
                  </a:ext>
                </a:extLst>
              </p:cNvPr>
              <p:cNvSpPr/>
              <p:nvPr/>
            </p:nvSpPr>
            <p:spPr>
              <a:xfrm>
                <a:off x="8926598" y="41086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89" name="Freeform 88">
                <a:extLst>
                  <a:ext uri="{FF2B5EF4-FFF2-40B4-BE49-F238E27FC236}">
                    <a16:creationId xmlns:a16="http://schemas.microsoft.com/office/drawing/2014/main" id="{44D99BA0-4325-0B74-8B88-A4DDECDD7932}"/>
                  </a:ext>
                </a:extLst>
              </p:cNvPr>
              <p:cNvSpPr/>
              <p:nvPr/>
            </p:nvSpPr>
            <p:spPr>
              <a:xfrm>
                <a:off x="8926598" y="414314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0" name="Freeform 89">
                <a:extLst>
                  <a:ext uri="{FF2B5EF4-FFF2-40B4-BE49-F238E27FC236}">
                    <a16:creationId xmlns:a16="http://schemas.microsoft.com/office/drawing/2014/main" id="{5A6EDC86-950F-796B-9C83-4865582607FB}"/>
                  </a:ext>
                </a:extLst>
              </p:cNvPr>
              <p:cNvSpPr/>
              <p:nvPr/>
            </p:nvSpPr>
            <p:spPr>
              <a:xfrm>
                <a:off x="8926598" y="417768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1" name="Freeform 90">
                <a:extLst>
                  <a:ext uri="{FF2B5EF4-FFF2-40B4-BE49-F238E27FC236}">
                    <a16:creationId xmlns:a16="http://schemas.microsoft.com/office/drawing/2014/main" id="{6F8DB919-5FD2-CFC9-98B7-9F50C23F95BB}"/>
                  </a:ext>
                </a:extLst>
              </p:cNvPr>
              <p:cNvSpPr/>
              <p:nvPr/>
            </p:nvSpPr>
            <p:spPr>
              <a:xfrm>
                <a:off x="8926598" y="42122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2" name="Freeform 91">
                <a:extLst>
                  <a:ext uri="{FF2B5EF4-FFF2-40B4-BE49-F238E27FC236}">
                    <a16:creationId xmlns:a16="http://schemas.microsoft.com/office/drawing/2014/main" id="{2DFEDEF3-4293-29E5-8730-AAF48BEFE207}"/>
                  </a:ext>
                </a:extLst>
              </p:cNvPr>
              <p:cNvSpPr/>
              <p:nvPr/>
            </p:nvSpPr>
            <p:spPr>
              <a:xfrm>
                <a:off x="8926598" y="42467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3" name="Freeform 92">
                <a:extLst>
                  <a:ext uri="{FF2B5EF4-FFF2-40B4-BE49-F238E27FC236}">
                    <a16:creationId xmlns:a16="http://schemas.microsoft.com/office/drawing/2014/main" id="{A9A5340D-0216-14F3-0C2E-D1BA93F7AD7D}"/>
                  </a:ext>
                </a:extLst>
              </p:cNvPr>
              <p:cNvSpPr/>
              <p:nvPr/>
            </p:nvSpPr>
            <p:spPr>
              <a:xfrm>
                <a:off x="8926598" y="42812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4" name="Freeform 93">
                <a:extLst>
                  <a:ext uri="{FF2B5EF4-FFF2-40B4-BE49-F238E27FC236}">
                    <a16:creationId xmlns:a16="http://schemas.microsoft.com/office/drawing/2014/main" id="{21F4E502-088F-311C-275C-D0B77B6A8670}"/>
                  </a:ext>
                </a:extLst>
              </p:cNvPr>
              <p:cNvSpPr/>
              <p:nvPr/>
            </p:nvSpPr>
            <p:spPr>
              <a:xfrm>
                <a:off x="8926598" y="43158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5" name="Freeform 94">
                <a:extLst>
                  <a:ext uri="{FF2B5EF4-FFF2-40B4-BE49-F238E27FC236}">
                    <a16:creationId xmlns:a16="http://schemas.microsoft.com/office/drawing/2014/main" id="{2AFE2BB9-CE76-94EC-8A73-6C4ABA86231D}"/>
                  </a:ext>
                </a:extLst>
              </p:cNvPr>
              <p:cNvSpPr/>
              <p:nvPr/>
            </p:nvSpPr>
            <p:spPr>
              <a:xfrm>
                <a:off x="8926598" y="43503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6" name="Freeform 95">
                <a:extLst>
                  <a:ext uri="{FF2B5EF4-FFF2-40B4-BE49-F238E27FC236}">
                    <a16:creationId xmlns:a16="http://schemas.microsoft.com/office/drawing/2014/main" id="{AD7D652D-73D2-8C86-311F-0465A3CECC7A}"/>
                  </a:ext>
                </a:extLst>
              </p:cNvPr>
              <p:cNvSpPr/>
              <p:nvPr/>
            </p:nvSpPr>
            <p:spPr>
              <a:xfrm>
                <a:off x="8926598" y="43848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7" name="Freeform 96">
                <a:extLst>
                  <a:ext uri="{FF2B5EF4-FFF2-40B4-BE49-F238E27FC236}">
                    <a16:creationId xmlns:a16="http://schemas.microsoft.com/office/drawing/2014/main" id="{0A4295FE-F840-4524-938A-333B49FB1799}"/>
                  </a:ext>
                </a:extLst>
              </p:cNvPr>
              <p:cNvSpPr/>
              <p:nvPr/>
            </p:nvSpPr>
            <p:spPr>
              <a:xfrm>
                <a:off x="8926598" y="441942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8" name="Freeform 97">
                <a:extLst>
                  <a:ext uri="{FF2B5EF4-FFF2-40B4-BE49-F238E27FC236}">
                    <a16:creationId xmlns:a16="http://schemas.microsoft.com/office/drawing/2014/main" id="{14C47F6D-EA42-1179-156A-30E90E9B9030}"/>
                  </a:ext>
                </a:extLst>
              </p:cNvPr>
              <p:cNvSpPr/>
              <p:nvPr/>
            </p:nvSpPr>
            <p:spPr>
              <a:xfrm>
                <a:off x="8926598" y="44539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9" name="Freeform 98">
                <a:extLst>
                  <a:ext uri="{FF2B5EF4-FFF2-40B4-BE49-F238E27FC236}">
                    <a16:creationId xmlns:a16="http://schemas.microsoft.com/office/drawing/2014/main" id="{332B4BDD-E502-128E-2855-51C04A338BDA}"/>
                  </a:ext>
                </a:extLst>
              </p:cNvPr>
              <p:cNvSpPr/>
              <p:nvPr/>
            </p:nvSpPr>
            <p:spPr>
              <a:xfrm>
                <a:off x="8926598" y="44884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0" name="Freeform 99">
                <a:extLst>
                  <a:ext uri="{FF2B5EF4-FFF2-40B4-BE49-F238E27FC236}">
                    <a16:creationId xmlns:a16="http://schemas.microsoft.com/office/drawing/2014/main" id="{E2F4A396-0332-81F2-5DD5-0287B2F87237}"/>
                  </a:ext>
                </a:extLst>
              </p:cNvPr>
              <p:cNvSpPr/>
              <p:nvPr/>
            </p:nvSpPr>
            <p:spPr>
              <a:xfrm>
                <a:off x="8926598" y="45230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1" name="Freeform 100">
                <a:extLst>
                  <a:ext uri="{FF2B5EF4-FFF2-40B4-BE49-F238E27FC236}">
                    <a16:creationId xmlns:a16="http://schemas.microsoft.com/office/drawing/2014/main" id="{C8B6DA5D-42F2-2267-7683-E305CBABAF50}"/>
                  </a:ext>
                </a:extLst>
              </p:cNvPr>
              <p:cNvSpPr/>
              <p:nvPr/>
            </p:nvSpPr>
            <p:spPr>
              <a:xfrm>
                <a:off x="8926598" y="45575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2" name="Freeform 101">
                <a:extLst>
                  <a:ext uri="{FF2B5EF4-FFF2-40B4-BE49-F238E27FC236}">
                    <a16:creationId xmlns:a16="http://schemas.microsoft.com/office/drawing/2014/main" id="{CB4157EB-33A6-2984-8E56-6B412929F893}"/>
                  </a:ext>
                </a:extLst>
              </p:cNvPr>
              <p:cNvSpPr/>
              <p:nvPr/>
            </p:nvSpPr>
            <p:spPr>
              <a:xfrm>
                <a:off x="8926598" y="45920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3" name="Freeform 102">
                <a:extLst>
                  <a:ext uri="{FF2B5EF4-FFF2-40B4-BE49-F238E27FC236}">
                    <a16:creationId xmlns:a16="http://schemas.microsoft.com/office/drawing/2014/main" id="{02A93676-0F9C-96BD-0592-B88CF7C29D27}"/>
                  </a:ext>
                </a:extLst>
              </p:cNvPr>
              <p:cNvSpPr/>
              <p:nvPr/>
            </p:nvSpPr>
            <p:spPr>
              <a:xfrm>
                <a:off x="8926598" y="46266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4" name="Freeform 103">
                <a:extLst>
                  <a:ext uri="{FF2B5EF4-FFF2-40B4-BE49-F238E27FC236}">
                    <a16:creationId xmlns:a16="http://schemas.microsoft.com/office/drawing/2014/main" id="{7C118BF3-4D4D-7F6F-33D9-D984A2D6A256}"/>
                  </a:ext>
                </a:extLst>
              </p:cNvPr>
              <p:cNvSpPr/>
              <p:nvPr/>
            </p:nvSpPr>
            <p:spPr>
              <a:xfrm>
                <a:off x="8926598" y="466116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05" name="Freeform 104">
                <a:extLst>
                  <a:ext uri="{FF2B5EF4-FFF2-40B4-BE49-F238E27FC236}">
                    <a16:creationId xmlns:a16="http://schemas.microsoft.com/office/drawing/2014/main" id="{0E77EE23-07F3-CD99-5A8B-838ED3A76FF2}"/>
                  </a:ext>
                </a:extLst>
              </p:cNvPr>
              <p:cNvSpPr/>
              <p:nvPr/>
            </p:nvSpPr>
            <p:spPr>
              <a:xfrm>
                <a:off x="8926598" y="179481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sp>
        <p:nvSpPr>
          <p:cNvPr id="106" name="TextBox 105">
            <a:extLst>
              <a:ext uri="{FF2B5EF4-FFF2-40B4-BE49-F238E27FC236}">
                <a16:creationId xmlns:a16="http://schemas.microsoft.com/office/drawing/2014/main" id="{0A6E0D5F-3800-D10B-FC79-F0406FF7BCB4}"/>
              </a:ext>
            </a:extLst>
          </p:cNvPr>
          <p:cNvSpPr txBox="1"/>
          <p:nvPr userDrawn="1"/>
        </p:nvSpPr>
        <p:spPr>
          <a:xfrm>
            <a:off x="0" y="-217179"/>
            <a:ext cx="1113053" cy="159462"/>
          </a:xfrm>
          <a:prstGeom prst="rect">
            <a:avLst/>
          </a:prstGeom>
        </p:spPr>
        <p:txBody>
          <a:bodyPr vert="horz" wrap="none" lIns="36000" tIns="18000" rIns="36000" bIns="18000" rtlCol="0" anchor="t">
            <a:spAutoFit/>
          </a:bodyPr>
          <a:lstStyle/>
          <a:p>
            <a:pPr algn="l">
              <a:spcBef>
                <a:spcPts val="600"/>
              </a:spcBef>
            </a:pPr>
            <a:r>
              <a:rPr lang="en-US" sz="800">
                <a:solidFill>
                  <a:schemeClr val="tx2"/>
                </a:solidFill>
              </a:rPr>
              <a:t>Title and Content - Blue</a:t>
            </a:r>
          </a:p>
        </p:txBody>
      </p:sp>
      <p:grpSp>
        <p:nvGrpSpPr>
          <p:cNvPr id="5" name="Group 4">
            <a:extLst>
              <a:ext uri="{FF2B5EF4-FFF2-40B4-BE49-F238E27FC236}">
                <a16:creationId xmlns:a16="http://schemas.microsoft.com/office/drawing/2014/main" id="{C556BB5C-AC59-2930-76FD-3636E850CFB8}"/>
              </a:ext>
            </a:extLst>
          </p:cNvPr>
          <p:cNvGrpSpPr/>
          <p:nvPr userDrawn="1"/>
        </p:nvGrpSpPr>
        <p:grpSpPr>
          <a:xfrm>
            <a:off x="11798151" y="-6456"/>
            <a:ext cx="405995" cy="6864456"/>
            <a:chOff x="8848613" y="-4842"/>
            <a:chExt cx="304496" cy="5148342"/>
          </a:xfrm>
        </p:grpSpPr>
        <p:sp>
          <p:nvSpPr>
            <p:cNvPr id="6" name="Freeform 5">
              <a:extLst>
                <a:ext uri="{FF2B5EF4-FFF2-40B4-BE49-F238E27FC236}">
                  <a16:creationId xmlns:a16="http://schemas.microsoft.com/office/drawing/2014/main" id="{60E9895F-4FD1-1CF9-571C-F9D05B8D4A1E}"/>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8" name="Freeform 7">
              <a:extLst>
                <a:ext uri="{FF2B5EF4-FFF2-40B4-BE49-F238E27FC236}">
                  <a16:creationId xmlns:a16="http://schemas.microsoft.com/office/drawing/2014/main" id="{7A25F9E1-6FD6-D8D9-962F-A2EA44524A06}"/>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0" name="Graphic 9">
              <a:extLst>
                <a:ext uri="{FF2B5EF4-FFF2-40B4-BE49-F238E27FC236}">
                  <a16:creationId xmlns:a16="http://schemas.microsoft.com/office/drawing/2014/main" id="{C0528CE7-57EE-3105-CBA5-57B757B79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3" name="Slide Number Placeholder 2">
            <a:extLst>
              <a:ext uri="{FF2B5EF4-FFF2-40B4-BE49-F238E27FC236}">
                <a16:creationId xmlns:a16="http://schemas.microsoft.com/office/drawing/2014/main" id="{1CDF11D2-45F9-5C12-19B7-86C13C53B9F5}"/>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00255125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 Conten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February 16, 2022</a:t>
            </a:r>
          </a:p>
          <a:p>
            <a:r>
              <a:rPr lang="en-US"/>
              <a:t>Source: UDR_FDW</a:t>
            </a:r>
          </a:p>
          <a:p>
            <a:r>
              <a:rPr lang="en-US"/>
              <a:t>Corporate Performance &amp; Sustainability</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52320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6095731" y="1670051"/>
            <a:ext cx="52320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4098587-D320-E2F9-F366-5D26F9E37450}"/>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2 Content - White</a:t>
            </a:r>
          </a:p>
        </p:txBody>
      </p:sp>
    </p:spTree>
    <p:extLst>
      <p:ext uri="{BB962C8B-B14F-4D97-AF65-F5344CB8AC3E}">
        <p14:creationId xmlns:p14="http://schemas.microsoft.com/office/powerpoint/2010/main" val="255403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3 Conten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February 16, 2022</a:t>
            </a:r>
          </a:p>
          <a:p>
            <a:r>
              <a:rPr lang="en-US"/>
              <a:t>Source: UDR_FDW</a:t>
            </a:r>
          </a:p>
          <a:p>
            <a:r>
              <a:rPr lang="en-US"/>
              <a:t>Corporate Performance &amp; Sustainability</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9134"/>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34032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4250132"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50F39707-255A-BFB5-19E6-67B719C611BA}"/>
              </a:ext>
            </a:extLst>
          </p:cNvPr>
          <p:cNvSpPr>
            <a:spLocks noGrp="1"/>
          </p:cNvSpPr>
          <p:nvPr>
            <p:ph sz="quarter" idx="18" hasCustomPrompt="1"/>
          </p:nvPr>
        </p:nvSpPr>
        <p:spPr>
          <a:xfrm>
            <a:off x="7924531"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0827DDD-BFDF-F4C0-F934-33067EA09A3C}"/>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3 Content - White</a:t>
            </a:r>
          </a:p>
        </p:txBody>
      </p:sp>
    </p:spTree>
    <p:extLst>
      <p:ext uri="{BB962C8B-B14F-4D97-AF65-F5344CB8AC3E}">
        <p14:creationId xmlns:p14="http://schemas.microsoft.com/office/powerpoint/2010/main" val="2468266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t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2496493"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341653"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60347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13551" y="3235195"/>
            <a:ext cx="2095296"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3353018" y="2495326"/>
            <a:ext cx="2496493"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408171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434354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3553616" y="3235195"/>
            <a:ext cx="2095296"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6093083" y="2495326"/>
            <a:ext cx="2496493"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6821784"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7083609"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293681" y="3235195"/>
            <a:ext cx="2095296"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8833148" y="2495326"/>
            <a:ext cx="2496493"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9561849"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982367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9033747" y="3235195"/>
            <a:ext cx="2095296"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r>
              <a:rPr lang="en-US"/>
              <a:t>February 16, 2022</a:t>
            </a:r>
          </a:p>
          <a:p>
            <a:r>
              <a:rPr lang="en-US"/>
              <a:t>Source: UDR_FDW</a:t>
            </a:r>
          </a:p>
          <a:p>
            <a:r>
              <a:rPr lang="en-US"/>
              <a:t>Corporate Performance &amp; Sustainability</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35002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4 Item</a:t>
            </a:r>
          </a:p>
        </p:txBody>
      </p:sp>
    </p:spTree>
    <p:extLst>
      <p:ext uri="{BB962C8B-B14F-4D97-AF65-F5344CB8AC3E}">
        <p14:creationId xmlns:p14="http://schemas.microsoft.com/office/powerpoint/2010/main" val="2219717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It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581777" y="2495326"/>
            <a:ext cx="2000555"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062509"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3243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773673" y="3235195"/>
            <a:ext cx="1616763"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2768127" y="2495326"/>
            <a:ext cx="2000555"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324885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351068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2960023" y="3235195"/>
            <a:ext cx="1616763"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4954476" y="2495326"/>
            <a:ext cx="2000555"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5435208"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569703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5146372" y="3235195"/>
            <a:ext cx="1616763" cy="2332923"/>
          </a:xfrm>
          <a:noFill/>
        </p:spPr>
        <p:txBody>
          <a:bodyPr tIns="0">
            <a:noAutofit/>
          </a:bodyPr>
          <a:lstStyle>
            <a:lvl1pPr algn="ctr">
              <a:defRPr sz="1600" b="1">
                <a:gradFill>
                  <a:gsLst>
                    <a:gs pos="0">
                      <a:srgbClr val="ED1C24"/>
                    </a:gs>
                    <a:gs pos="100000">
                      <a:srgbClr val="F5846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7146541"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7627273"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78890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7338437" y="3235195"/>
            <a:ext cx="1616763"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8" name="Rounded Rectangle 27">
            <a:extLst>
              <a:ext uri="{FF2B5EF4-FFF2-40B4-BE49-F238E27FC236}">
                <a16:creationId xmlns:a16="http://schemas.microsoft.com/office/drawing/2014/main" id="{88DFE14E-63AF-FCCF-F941-0E4DB37E0CE9}"/>
              </a:ext>
            </a:extLst>
          </p:cNvPr>
          <p:cNvSpPr/>
          <p:nvPr userDrawn="1"/>
        </p:nvSpPr>
        <p:spPr>
          <a:xfrm>
            <a:off x="9327177"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a:extLst>
              <a:ext uri="{FF2B5EF4-FFF2-40B4-BE49-F238E27FC236}">
                <a16:creationId xmlns:a16="http://schemas.microsoft.com/office/drawing/2014/main" id="{67A9E7E5-DB6F-43A4-7CBD-FD4707B464D9}"/>
              </a:ext>
            </a:extLst>
          </p:cNvPr>
          <p:cNvSpPr/>
          <p:nvPr userDrawn="1"/>
        </p:nvSpPr>
        <p:spPr>
          <a:xfrm>
            <a:off x="9807909" y="1989660"/>
            <a:ext cx="1039091" cy="1039091"/>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0" name="Picture Placeholder 12">
            <a:extLst>
              <a:ext uri="{FF2B5EF4-FFF2-40B4-BE49-F238E27FC236}">
                <a16:creationId xmlns:a16="http://schemas.microsoft.com/office/drawing/2014/main" id="{978D6BE7-59E1-82F1-D59D-658ABFC6C5A9}"/>
              </a:ext>
            </a:extLst>
          </p:cNvPr>
          <p:cNvSpPr>
            <a:spLocks noGrp="1"/>
          </p:cNvSpPr>
          <p:nvPr>
            <p:ph type="pic" sz="quarter" idx="35" hasCustomPrompt="1"/>
          </p:nvPr>
        </p:nvSpPr>
        <p:spPr>
          <a:xfrm>
            <a:off x="100697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31" name="Text Placeholder 5">
            <a:extLst>
              <a:ext uri="{FF2B5EF4-FFF2-40B4-BE49-F238E27FC236}">
                <a16:creationId xmlns:a16="http://schemas.microsoft.com/office/drawing/2014/main" id="{AC3E8981-0F9B-9AB0-ED48-75CD938E3D81}"/>
              </a:ext>
            </a:extLst>
          </p:cNvPr>
          <p:cNvSpPr>
            <a:spLocks noGrp="1"/>
          </p:cNvSpPr>
          <p:nvPr>
            <p:ph type="body" sz="quarter" idx="36" hasCustomPrompt="1"/>
          </p:nvPr>
        </p:nvSpPr>
        <p:spPr>
          <a:xfrm>
            <a:off x="9519073" y="3235195"/>
            <a:ext cx="1616763" cy="2332923"/>
          </a:xfrm>
          <a:noFill/>
        </p:spPr>
        <p:txBody>
          <a:bodyPr tIns="0">
            <a:noAutofit/>
          </a:bodyPr>
          <a:lstStyle>
            <a:lvl1pPr algn="ctr">
              <a:defRPr sz="1600" b="1">
                <a:gradFill>
                  <a:gsLst>
                    <a:gs pos="0">
                      <a:srgbClr val="1FAA92"/>
                    </a:gs>
                    <a:gs pos="100000">
                      <a:srgbClr val="86C6B7"/>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35002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5 Item</a:t>
            </a:r>
          </a:p>
        </p:txBody>
      </p:sp>
    </p:spTree>
    <p:extLst>
      <p:ext uri="{BB962C8B-B14F-4D97-AF65-F5344CB8AC3E}">
        <p14:creationId xmlns:p14="http://schemas.microsoft.com/office/powerpoint/2010/main" val="231023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6" name="Subtitle 2">
            <a:extLst>
              <a:ext uri="{FF2B5EF4-FFF2-40B4-BE49-F238E27FC236}">
                <a16:creationId xmlns:a16="http://schemas.microsoft.com/office/drawing/2014/main" id="{A3B29AD6-CAA2-DCC4-F449-1C50B1F1EAB0}"/>
              </a:ext>
            </a:extLst>
          </p:cNvPr>
          <p:cNvSpPr>
            <a:spLocks noGrp="1"/>
          </p:cNvSpPr>
          <p:nvPr>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7" name="Title 1">
            <a:extLst>
              <a:ext uri="{FF2B5EF4-FFF2-40B4-BE49-F238E27FC236}">
                <a16:creationId xmlns:a16="http://schemas.microsoft.com/office/drawing/2014/main" id="{75573D7E-69C2-C1BB-7F27-C3EBD2B87D48}"/>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10" name="Text Placeholder 10">
            <a:extLst>
              <a:ext uri="{FF2B5EF4-FFF2-40B4-BE49-F238E27FC236}">
                <a16:creationId xmlns:a16="http://schemas.microsoft.com/office/drawing/2014/main" id="{C2F006C0-BDB9-7751-4EB4-C2278A1CBA08}"/>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65088782"/>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imary Divider Slide -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17" name="Picture Placeholder 16">
            <a:extLst>
              <a:ext uri="{FF2B5EF4-FFF2-40B4-BE49-F238E27FC236}">
                <a16:creationId xmlns:a16="http://schemas.microsoft.com/office/drawing/2014/main" id="{76815885-F63A-185F-5C6E-3877596BC5A6}"/>
              </a:ext>
            </a:extLst>
          </p:cNvPr>
          <p:cNvSpPr>
            <a:spLocks noGrp="1"/>
          </p:cNvSpPr>
          <p:nvPr>
            <p:ph type="pic" sz="quarter" idx="10" hasCustomPrompt="1"/>
          </p:nvPr>
        </p:nvSpPr>
        <p:spPr>
          <a:xfrm>
            <a:off x="5598456" y="11"/>
            <a:ext cx="6593545" cy="6857989"/>
          </a:xfrm>
          <a:custGeom>
            <a:avLst/>
            <a:gdLst>
              <a:gd name="connsiteX0" fmla="*/ 4727757 w 4945159"/>
              <a:gd name="connsiteY0" fmla="*/ 4661156 h 5143492"/>
              <a:gd name="connsiteX1" fmla="*/ 4727757 w 4945159"/>
              <a:gd name="connsiteY1" fmla="*/ 4676130 h 5143492"/>
              <a:gd name="connsiteX2" fmla="*/ 4741077 w 4945159"/>
              <a:gd name="connsiteY2" fmla="*/ 4676130 h 5143492"/>
              <a:gd name="connsiteX3" fmla="*/ 4741077 w 4945159"/>
              <a:gd name="connsiteY3" fmla="*/ 4661156 h 5143492"/>
              <a:gd name="connsiteX4" fmla="*/ 4727757 w 4945159"/>
              <a:gd name="connsiteY4" fmla="*/ 4626621 h 5143492"/>
              <a:gd name="connsiteX5" fmla="*/ 4727757 w 4945159"/>
              <a:gd name="connsiteY5" fmla="*/ 4641595 h 5143492"/>
              <a:gd name="connsiteX6" fmla="*/ 4741077 w 4945159"/>
              <a:gd name="connsiteY6" fmla="*/ 4641595 h 5143492"/>
              <a:gd name="connsiteX7" fmla="*/ 4741077 w 4945159"/>
              <a:gd name="connsiteY7" fmla="*/ 4626621 h 5143492"/>
              <a:gd name="connsiteX8" fmla="*/ 4727757 w 4945159"/>
              <a:gd name="connsiteY8" fmla="*/ 4592086 h 5143492"/>
              <a:gd name="connsiteX9" fmla="*/ 4727757 w 4945159"/>
              <a:gd name="connsiteY9" fmla="*/ 4607060 h 5143492"/>
              <a:gd name="connsiteX10" fmla="*/ 4741077 w 4945159"/>
              <a:gd name="connsiteY10" fmla="*/ 4607060 h 5143492"/>
              <a:gd name="connsiteX11" fmla="*/ 4741077 w 4945159"/>
              <a:gd name="connsiteY11" fmla="*/ 4592086 h 5143492"/>
              <a:gd name="connsiteX12" fmla="*/ 4727757 w 4945159"/>
              <a:gd name="connsiteY12" fmla="*/ 4557551 h 5143492"/>
              <a:gd name="connsiteX13" fmla="*/ 4727757 w 4945159"/>
              <a:gd name="connsiteY13" fmla="*/ 4572525 h 5143492"/>
              <a:gd name="connsiteX14" fmla="*/ 4741077 w 4945159"/>
              <a:gd name="connsiteY14" fmla="*/ 4572525 h 5143492"/>
              <a:gd name="connsiteX15" fmla="*/ 4741077 w 4945159"/>
              <a:gd name="connsiteY15" fmla="*/ 4557551 h 5143492"/>
              <a:gd name="connsiteX16" fmla="*/ 4727757 w 4945159"/>
              <a:gd name="connsiteY16" fmla="*/ 4523021 h 5143492"/>
              <a:gd name="connsiteX17" fmla="*/ 4727757 w 4945159"/>
              <a:gd name="connsiteY17" fmla="*/ 4537995 h 5143492"/>
              <a:gd name="connsiteX18" fmla="*/ 4741077 w 4945159"/>
              <a:gd name="connsiteY18" fmla="*/ 4537995 h 5143492"/>
              <a:gd name="connsiteX19" fmla="*/ 4741077 w 4945159"/>
              <a:gd name="connsiteY19" fmla="*/ 4523021 h 5143492"/>
              <a:gd name="connsiteX20" fmla="*/ 4727757 w 4945159"/>
              <a:gd name="connsiteY20" fmla="*/ 4488486 h 5143492"/>
              <a:gd name="connsiteX21" fmla="*/ 4727757 w 4945159"/>
              <a:gd name="connsiteY21" fmla="*/ 4503460 h 5143492"/>
              <a:gd name="connsiteX22" fmla="*/ 4741077 w 4945159"/>
              <a:gd name="connsiteY22" fmla="*/ 4503460 h 5143492"/>
              <a:gd name="connsiteX23" fmla="*/ 4741077 w 4945159"/>
              <a:gd name="connsiteY23" fmla="*/ 4488486 h 5143492"/>
              <a:gd name="connsiteX24" fmla="*/ 4727757 w 4945159"/>
              <a:gd name="connsiteY24" fmla="*/ 4453951 h 5143492"/>
              <a:gd name="connsiteX25" fmla="*/ 4727757 w 4945159"/>
              <a:gd name="connsiteY25" fmla="*/ 4468925 h 5143492"/>
              <a:gd name="connsiteX26" fmla="*/ 4741077 w 4945159"/>
              <a:gd name="connsiteY26" fmla="*/ 4468925 h 5143492"/>
              <a:gd name="connsiteX27" fmla="*/ 4741077 w 4945159"/>
              <a:gd name="connsiteY27" fmla="*/ 4453951 h 5143492"/>
              <a:gd name="connsiteX28" fmla="*/ 4727757 w 4945159"/>
              <a:gd name="connsiteY28" fmla="*/ 4419416 h 5143492"/>
              <a:gd name="connsiteX29" fmla="*/ 4727757 w 4945159"/>
              <a:gd name="connsiteY29" fmla="*/ 4434390 h 5143492"/>
              <a:gd name="connsiteX30" fmla="*/ 4741077 w 4945159"/>
              <a:gd name="connsiteY30" fmla="*/ 4434390 h 5143492"/>
              <a:gd name="connsiteX31" fmla="*/ 4741077 w 4945159"/>
              <a:gd name="connsiteY31" fmla="*/ 4419416 h 5143492"/>
              <a:gd name="connsiteX32" fmla="*/ 4727757 w 4945159"/>
              <a:gd name="connsiteY32" fmla="*/ 4384881 h 5143492"/>
              <a:gd name="connsiteX33" fmla="*/ 4727757 w 4945159"/>
              <a:gd name="connsiteY33" fmla="*/ 4399855 h 5143492"/>
              <a:gd name="connsiteX34" fmla="*/ 4741077 w 4945159"/>
              <a:gd name="connsiteY34" fmla="*/ 4399855 h 5143492"/>
              <a:gd name="connsiteX35" fmla="*/ 4741077 w 4945159"/>
              <a:gd name="connsiteY35" fmla="*/ 4384881 h 5143492"/>
              <a:gd name="connsiteX36" fmla="*/ 4727757 w 4945159"/>
              <a:gd name="connsiteY36" fmla="*/ 4350346 h 5143492"/>
              <a:gd name="connsiteX37" fmla="*/ 4727757 w 4945159"/>
              <a:gd name="connsiteY37" fmla="*/ 4365320 h 5143492"/>
              <a:gd name="connsiteX38" fmla="*/ 4741077 w 4945159"/>
              <a:gd name="connsiteY38" fmla="*/ 4365320 h 5143492"/>
              <a:gd name="connsiteX39" fmla="*/ 4741077 w 4945159"/>
              <a:gd name="connsiteY39" fmla="*/ 4350346 h 5143492"/>
              <a:gd name="connsiteX40" fmla="*/ 4727757 w 4945159"/>
              <a:gd name="connsiteY40" fmla="*/ 4315811 h 5143492"/>
              <a:gd name="connsiteX41" fmla="*/ 4727757 w 4945159"/>
              <a:gd name="connsiteY41" fmla="*/ 4330785 h 5143492"/>
              <a:gd name="connsiteX42" fmla="*/ 4741077 w 4945159"/>
              <a:gd name="connsiteY42" fmla="*/ 4330785 h 5143492"/>
              <a:gd name="connsiteX43" fmla="*/ 4741077 w 4945159"/>
              <a:gd name="connsiteY43" fmla="*/ 4315811 h 5143492"/>
              <a:gd name="connsiteX44" fmla="*/ 4727757 w 4945159"/>
              <a:gd name="connsiteY44" fmla="*/ 4281281 h 5143492"/>
              <a:gd name="connsiteX45" fmla="*/ 4727757 w 4945159"/>
              <a:gd name="connsiteY45" fmla="*/ 4296255 h 5143492"/>
              <a:gd name="connsiteX46" fmla="*/ 4741077 w 4945159"/>
              <a:gd name="connsiteY46" fmla="*/ 4296255 h 5143492"/>
              <a:gd name="connsiteX47" fmla="*/ 4741077 w 4945159"/>
              <a:gd name="connsiteY47" fmla="*/ 4281281 h 5143492"/>
              <a:gd name="connsiteX48" fmla="*/ 4727757 w 4945159"/>
              <a:gd name="connsiteY48" fmla="*/ 4246746 h 5143492"/>
              <a:gd name="connsiteX49" fmla="*/ 4727757 w 4945159"/>
              <a:gd name="connsiteY49" fmla="*/ 4261720 h 5143492"/>
              <a:gd name="connsiteX50" fmla="*/ 4741077 w 4945159"/>
              <a:gd name="connsiteY50" fmla="*/ 4261720 h 5143492"/>
              <a:gd name="connsiteX51" fmla="*/ 4741077 w 4945159"/>
              <a:gd name="connsiteY51" fmla="*/ 4246746 h 5143492"/>
              <a:gd name="connsiteX52" fmla="*/ 4727757 w 4945159"/>
              <a:gd name="connsiteY52" fmla="*/ 4212211 h 5143492"/>
              <a:gd name="connsiteX53" fmla="*/ 4727757 w 4945159"/>
              <a:gd name="connsiteY53" fmla="*/ 4227185 h 5143492"/>
              <a:gd name="connsiteX54" fmla="*/ 4741077 w 4945159"/>
              <a:gd name="connsiteY54" fmla="*/ 4227185 h 5143492"/>
              <a:gd name="connsiteX55" fmla="*/ 4741077 w 4945159"/>
              <a:gd name="connsiteY55" fmla="*/ 4212211 h 5143492"/>
              <a:gd name="connsiteX56" fmla="*/ 4727757 w 4945159"/>
              <a:gd name="connsiteY56" fmla="*/ 4177676 h 5143492"/>
              <a:gd name="connsiteX57" fmla="*/ 4727757 w 4945159"/>
              <a:gd name="connsiteY57" fmla="*/ 4192650 h 5143492"/>
              <a:gd name="connsiteX58" fmla="*/ 4741077 w 4945159"/>
              <a:gd name="connsiteY58" fmla="*/ 4192650 h 5143492"/>
              <a:gd name="connsiteX59" fmla="*/ 4741077 w 4945159"/>
              <a:gd name="connsiteY59" fmla="*/ 4177676 h 5143492"/>
              <a:gd name="connsiteX60" fmla="*/ 4727757 w 4945159"/>
              <a:gd name="connsiteY60" fmla="*/ 4143141 h 5143492"/>
              <a:gd name="connsiteX61" fmla="*/ 4727757 w 4945159"/>
              <a:gd name="connsiteY61" fmla="*/ 4158115 h 5143492"/>
              <a:gd name="connsiteX62" fmla="*/ 4741077 w 4945159"/>
              <a:gd name="connsiteY62" fmla="*/ 4158115 h 5143492"/>
              <a:gd name="connsiteX63" fmla="*/ 4741077 w 4945159"/>
              <a:gd name="connsiteY63" fmla="*/ 4143141 h 5143492"/>
              <a:gd name="connsiteX64" fmla="*/ 4727757 w 4945159"/>
              <a:gd name="connsiteY64" fmla="*/ 4108605 h 5143492"/>
              <a:gd name="connsiteX65" fmla="*/ 4727757 w 4945159"/>
              <a:gd name="connsiteY65" fmla="*/ 4123579 h 5143492"/>
              <a:gd name="connsiteX66" fmla="*/ 4741077 w 4945159"/>
              <a:gd name="connsiteY66" fmla="*/ 4123579 h 5143492"/>
              <a:gd name="connsiteX67" fmla="*/ 4741077 w 4945159"/>
              <a:gd name="connsiteY67" fmla="*/ 4108605 h 5143492"/>
              <a:gd name="connsiteX68" fmla="*/ 4727757 w 4945159"/>
              <a:gd name="connsiteY68" fmla="*/ 4074070 h 5143492"/>
              <a:gd name="connsiteX69" fmla="*/ 4727757 w 4945159"/>
              <a:gd name="connsiteY69" fmla="*/ 4089044 h 5143492"/>
              <a:gd name="connsiteX70" fmla="*/ 4741077 w 4945159"/>
              <a:gd name="connsiteY70" fmla="*/ 4089044 h 5143492"/>
              <a:gd name="connsiteX71" fmla="*/ 4741077 w 4945159"/>
              <a:gd name="connsiteY71" fmla="*/ 4074070 h 5143492"/>
              <a:gd name="connsiteX72" fmla="*/ 4727757 w 4945159"/>
              <a:gd name="connsiteY72" fmla="*/ 4039535 h 5143492"/>
              <a:gd name="connsiteX73" fmla="*/ 4727757 w 4945159"/>
              <a:gd name="connsiteY73" fmla="*/ 4054509 h 5143492"/>
              <a:gd name="connsiteX74" fmla="*/ 4741077 w 4945159"/>
              <a:gd name="connsiteY74" fmla="*/ 4054509 h 5143492"/>
              <a:gd name="connsiteX75" fmla="*/ 4741077 w 4945159"/>
              <a:gd name="connsiteY75" fmla="*/ 4039535 h 5143492"/>
              <a:gd name="connsiteX76" fmla="*/ 4727757 w 4945159"/>
              <a:gd name="connsiteY76" fmla="*/ 4005005 h 5143492"/>
              <a:gd name="connsiteX77" fmla="*/ 4727757 w 4945159"/>
              <a:gd name="connsiteY77" fmla="*/ 4019979 h 5143492"/>
              <a:gd name="connsiteX78" fmla="*/ 4741077 w 4945159"/>
              <a:gd name="connsiteY78" fmla="*/ 4019979 h 5143492"/>
              <a:gd name="connsiteX79" fmla="*/ 4741077 w 4945159"/>
              <a:gd name="connsiteY79" fmla="*/ 4005005 h 5143492"/>
              <a:gd name="connsiteX80" fmla="*/ 4727757 w 4945159"/>
              <a:gd name="connsiteY80" fmla="*/ 3970470 h 5143492"/>
              <a:gd name="connsiteX81" fmla="*/ 4727757 w 4945159"/>
              <a:gd name="connsiteY81" fmla="*/ 3985444 h 5143492"/>
              <a:gd name="connsiteX82" fmla="*/ 4741077 w 4945159"/>
              <a:gd name="connsiteY82" fmla="*/ 3985444 h 5143492"/>
              <a:gd name="connsiteX83" fmla="*/ 4741077 w 4945159"/>
              <a:gd name="connsiteY83" fmla="*/ 3970470 h 5143492"/>
              <a:gd name="connsiteX84" fmla="*/ 4727757 w 4945159"/>
              <a:gd name="connsiteY84" fmla="*/ 3935935 h 5143492"/>
              <a:gd name="connsiteX85" fmla="*/ 4727757 w 4945159"/>
              <a:gd name="connsiteY85" fmla="*/ 3950909 h 5143492"/>
              <a:gd name="connsiteX86" fmla="*/ 4741077 w 4945159"/>
              <a:gd name="connsiteY86" fmla="*/ 3950909 h 5143492"/>
              <a:gd name="connsiteX87" fmla="*/ 4741077 w 4945159"/>
              <a:gd name="connsiteY87" fmla="*/ 3935935 h 5143492"/>
              <a:gd name="connsiteX88" fmla="*/ 4727757 w 4945159"/>
              <a:gd name="connsiteY88" fmla="*/ 3901400 h 5143492"/>
              <a:gd name="connsiteX89" fmla="*/ 4727757 w 4945159"/>
              <a:gd name="connsiteY89" fmla="*/ 3916374 h 5143492"/>
              <a:gd name="connsiteX90" fmla="*/ 4741077 w 4945159"/>
              <a:gd name="connsiteY90" fmla="*/ 3916374 h 5143492"/>
              <a:gd name="connsiteX91" fmla="*/ 4741077 w 4945159"/>
              <a:gd name="connsiteY91" fmla="*/ 3901400 h 5143492"/>
              <a:gd name="connsiteX92" fmla="*/ 4727757 w 4945159"/>
              <a:gd name="connsiteY92" fmla="*/ 3866865 h 5143492"/>
              <a:gd name="connsiteX93" fmla="*/ 4727757 w 4945159"/>
              <a:gd name="connsiteY93" fmla="*/ 3881839 h 5143492"/>
              <a:gd name="connsiteX94" fmla="*/ 4741077 w 4945159"/>
              <a:gd name="connsiteY94" fmla="*/ 3881839 h 5143492"/>
              <a:gd name="connsiteX95" fmla="*/ 4741077 w 4945159"/>
              <a:gd name="connsiteY95" fmla="*/ 3866865 h 5143492"/>
              <a:gd name="connsiteX96" fmla="*/ 4727757 w 4945159"/>
              <a:gd name="connsiteY96" fmla="*/ 3832330 h 5143492"/>
              <a:gd name="connsiteX97" fmla="*/ 4727757 w 4945159"/>
              <a:gd name="connsiteY97" fmla="*/ 3847304 h 5143492"/>
              <a:gd name="connsiteX98" fmla="*/ 4741077 w 4945159"/>
              <a:gd name="connsiteY98" fmla="*/ 3847304 h 5143492"/>
              <a:gd name="connsiteX99" fmla="*/ 4741077 w 4945159"/>
              <a:gd name="connsiteY99" fmla="*/ 3832330 h 5143492"/>
              <a:gd name="connsiteX100" fmla="*/ 4727757 w 4945159"/>
              <a:gd name="connsiteY100" fmla="*/ 3797795 h 5143492"/>
              <a:gd name="connsiteX101" fmla="*/ 4727757 w 4945159"/>
              <a:gd name="connsiteY101" fmla="*/ 3812769 h 5143492"/>
              <a:gd name="connsiteX102" fmla="*/ 4741077 w 4945159"/>
              <a:gd name="connsiteY102" fmla="*/ 3812769 h 5143492"/>
              <a:gd name="connsiteX103" fmla="*/ 4741077 w 4945159"/>
              <a:gd name="connsiteY103" fmla="*/ 3797795 h 5143492"/>
              <a:gd name="connsiteX104" fmla="*/ 4727757 w 4945159"/>
              <a:gd name="connsiteY104" fmla="*/ 3763260 h 5143492"/>
              <a:gd name="connsiteX105" fmla="*/ 4727757 w 4945159"/>
              <a:gd name="connsiteY105" fmla="*/ 3778234 h 5143492"/>
              <a:gd name="connsiteX106" fmla="*/ 4741077 w 4945159"/>
              <a:gd name="connsiteY106" fmla="*/ 3778234 h 5143492"/>
              <a:gd name="connsiteX107" fmla="*/ 4741077 w 4945159"/>
              <a:gd name="connsiteY107" fmla="*/ 3763260 h 5143492"/>
              <a:gd name="connsiteX108" fmla="*/ 4727757 w 4945159"/>
              <a:gd name="connsiteY108" fmla="*/ 3728730 h 5143492"/>
              <a:gd name="connsiteX109" fmla="*/ 4727757 w 4945159"/>
              <a:gd name="connsiteY109" fmla="*/ 3743704 h 5143492"/>
              <a:gd name="connsiteX110" fmla="*/ 4741077 w 4945159"/>
              <a:gd name="connsiteY110" fmla="*/ 3743704 h 5143492"/>
              <a:gd name="connsiteX111" fmla="*/ 4741077 w 4945159"/>
              <a:gd name="connsiteY111" fmla="*/ 3728730 h 5143492"/>
              <a:gd name="connsiteX112" fmla="*/ 4727757 w 4945159"/>
              <a:gd name="connsiteY112" fmla="*/ 3694195 h 5143492"/>
              <a:gd name="connsiteX113" fmla="*/ 4727757 w 4945159"/>
              <a:gd name="connsiteY113" fmla="*/ 3709169 h 5143492"/>
              <a:gd name="connsiteX114" fmla="*/ 4741077 w 4945159"/>
              <a:gd name="connsiteY114" fmla="*/ 3709169 h 5143492"/>
              <a:gd name="connsiteX115" fmla="*/ 4741077 w 4945159"/>
              <a:gd name="connsiteY115" fmla="*/ 3694195 h 5143492"/>
              <a:gd name="connsiteX116" fmla="*/ 4727757 w 4945159"/>
              <a:gd name="connsiteY116" fmla="*/ 3659660 h 5143492"/>
              <a:gd name="connsiteX117" fmla="*/ 4727757 w 4945159"/>
              <a:gd name="connsiteY117" fmla="*/ 3674634 h 5143492"/>
              <a:gd name="connsiteX118" fmla="*/ 4741077 w 4945159"/>
              <a:gd name="connsiteY118" fmla="*/ 3674634 h 5143492"/>
              <a:gd name="connsiteX119" fmla="*/ 4741077 w 4945159"/>
              <a:gd name="connsiteY119" fmla="*/ 3659660 h 5143492"/>
              <a:gd name="connsiteX120" fmla="*/ 4727757 w 4945159"/>
              <a:gd name="connsiteY120" fmla="*/ 3625125 h 5143492"/>
              <a:gd name="connsiteX121" fmla="*/ 4727757 w 4945159"/>
              <a:gd name="connsiteY121" fmla="*/ 3640099 h 5143492"/>
              <a:gd name="connsiteX122" fmla="*/ 4741077 w 4945159"/>
              <a:gd name="connsiteY122" fmla="*/ 3640099 h 5143492"/>
              <a:gd name="connsiteX123" fmla="*/ 4741077 w 4945159"/>
              <a:gd name="connsiteY123" fmla="*/ 3625125 h 5143492"/>
              <a:gd name="connsiteX124" fmla="*/ 4727757 w 4945159"/>
              <a:gd name="connsiteY124" fmla="*/ 3590590 h 5143492"/>
              <a:gd name="connsiteX125" fmla="*/ 4727757 w 4945159"/>
              <a:gd name="connsiteY125" fmla="*/ 3605564 h 5143492"/>
              <a:gd name="connsiteX126" fmla="*/ 4741077 w 4945159"/>
              <a:gd name="connsiteY126" fmla="*/ 3605564 h 5143492"/>
              <a:gd name="connsiteX127" fmla="*/ 4741077 w 4945159"/>
              <a:gd name="connsiteY127" fmla="*/ 3590590 h 5143492"/>
              <a:gd name="connsiteX128" fmla="*/ 4727757 w 4945159"/>
              <a:gd name="connsiteY128" fmla="*/ 3556055 h 5143492"/>
              <a:gd name="connsiteX129" fmla="*/ 4727757 w 4945159"/>
              <a:gd name="connsiteY129" fmla="*/ 3571029 h 5143492"/>
              <a:gd name="connsiteX130" fmla="*/ 4741077 w 4945159"/>
              <a:gd name="connsiteY130" fmla="*/ 3571029 h 5143492"/>
              <a:gd name="connsiteX131" fmla="*/ 4741077 w 4945159"/>
              <a:gd name="connsiteY131" fmla="*/ 3556055 h 5143492"/>
              <a:gd name="connsiteX132" fmla="*/ 4727757 w 4945159"/>
              <a:gd name="connsiteY132" fmla="*/ 3521520 h 5143492"/>
              <a:gd name="connsiteX133" fmla="*/ 4727757 w 4945159"/>
              <a:gd name="connsiteY133" fmla="*/ 3536494 h 5143492"/>
              <a:gd name="connsiteX134" fmla="*/ 4741077 w 4945159"/>
              <a:gd name="connsiteY134" fmla="*/ 3536494 h 5143492"/>
              <a:gd name="connsiteX135" fmla="*/ 4741077 w 4945159"/>
              <a:gd name="connsiteY135" fmla="*/ 3521520 h 5143492"/>
              <a:gd name="connsiteX136" fmla="*/ 4727757 w 4945159"/>
              <a:gd name="connsiteY136" fmla="*/ 3486990 h 5143492"/>
              <a:gd name="connsiteX137" fmla="*/ 4727757 w 4945159"/>
              <a:gd name="connsiteY137" fmla="*/ 3501964 h 5143492"/>
              <a:gd name="connsiteX138" fmla="*/ 4741077 w 4945159"/>
              <a:gd name="connsiteY138" fmla="*/ 3501964 h 5143492"/>
              <a:gd name="connsiteX139" fmla="*/ 4741077 w 4945159"/>
              <a:gd name="connsiteY139" fmla="*/ 3486990 h 5143492"/>
              <a:gd name="connsiteX140" fmla="*/ 4727757 w 4945159"/>
              <a:gd name="connsiteY140" fmla="*/ 3452455 h 5143492"/>
              <a:gd name="connsiteX141" fmla="*/ 4727757 w 4945159"/>
              <a:gd name="connsiteY141" fmla="*/ 3467429 h 5143492"/>
              <a:gd name="connsiteX142" fmla="*/ 4741077 w 4945159"/>
              <a:gd name="connsiteY142" fmla="*/ 3467429 h 5143492"/>
              <a:gd name="connsiteX143" fmla="*/ 4741077 w 4945159"/>
              <a:gd name="connsiteY143" fmla="*/ 3452455 h 5143492"/>
              <a:gd name="connsiteX144" fmla="*/ 4727757 w 4945159"/>
              <a:gd name="connsiteY144" fmla="*/ 3417920 h 5143492"/>
              <a:gd name="connsiteX145" fmla="*/ 4727757 w 4945159"/>
              <a:gd name="connsiteY145" fmla="*/ 3432894 h 5143492"/>
              <a:gd name="connsiteX146" fmla="*/ 4741077 w 4945159"/>
              <a:gd name="connsiteY146" fmla="*/ 3432894 h 5143492"/>
              <a:gd name="connsiteX147" fmla="*/ 4741077 w 4945159"/>
              <a:gd name="connsiteY147" fmla="*/ 3417920 h 5143492"/>
              <a:gd name="connsiteX148" fmla="*/ 4727757 w 4945159"/>
              <a:gd name="connsiteY148" fmla="*/ 3383385 h 5143492"/>
              <a:gd name="connsiteX149" fmla="*/ 4727757 w 4945159"/>
              <a:gd name="connsiteY149" fmla="*/ 3398359 h 5143492"/>
              <a:gd name="connsiteX150" fmla="*/ 4741077 w 4945159"/>
              <a:gd name="connsiteY150" fmla="*/ 3398359 h 5143492"/>
              <a:gd name="connsiteX151" fmla="*/ 4741077 w 4945159"/>
              <a:gd name="connsiteY151" fmla="*/ 3383385 h 5143492"/>
              <a:gd name="connsiteX152" fmla="*/ 4727757 w 4945159"/>
              <a:gd name="connsiteY152" fmla="*/ 3348850 h 5143492"/>
              <a:gd name="connsiteX153" fmla="*/ 4727757 w 4945159"/>
              <a:gd name="connsiteY153" fmla="*/ 3363824 h 5143492"/>
              <a:gd name="connsiteX154" fmla="*/ 4741077 w 4945159"/>
              <a:gd name="connsiteY154" fmla="*/ 3363824 h 5143492"/>
              <a:gd name="connsiteX155" fmla="*/ 4741077 w 4945159"/>
              <a:gd name="connsiteY155" fmla="*/ 3348850 h 5143492"/>
              <a:gd name="connsiteX156" fmla="*/ 4727757 w 4945159"/>
              <a:gd name="connsiteY156" fmla="*/ 3314314 h 5143492"/>
              <a:gd name="connsiteX157" fmla="*/ 4727757 w 4945159"/>
              <a:gd name="connsiteY157" fmla="*/ 3329288 h 5143492"/>
              <a:gd name="connsiteX158" fmla="*/ 4741077 w 4945159"/>
              <a:gd name="connsiteY158" fmla="*/ 3329288 h 5143492"/>
              <a:gd name="connsiteX159" fmla="*/ 4741077 w 4945159"/>
              <a:gd name="connsiteY159" fmla="*/ 3314314 h 5143492"/>
              <a:gd name="connsiteX160" fmla="*/ 4727757 w 4945159"/>
              <a:gd name="connsiteY160" fmla="*/ 3279779 h 5143492"/>
              <a:gd name="connsiteX161" fmla="*/ 4727757 w 4945159"/>
              <a:gd name="connsiteY161" fmla="*/ 3294753 h 5143492"/>
              <a:gd name="connsiteX162" fmla="*/ 4741077 w 4945159"/>
              <a:gd name="connsiteY162" fmla="*/ 3294753 h 5143492"/>
              <a:gd name="connsiteX163" fmla="*/ 4741077 w 4945159"/>
              <a:gd name="connsiteY163" fmla="*/ 3279779 h 5143492"/>
              <a:gd name="connsiteX164" fmla="*/ 4727757 w 4945159"/>
              <a:gd name="connsiteY164" fmla="*/ 3245244 h 5143492"/>
              <a:gd name="connsiteX165" fmla="*/ 4727757 w 4945159"/>
              <a:gd name="connsiteY165" fmla="*/ 3260218 h 5143492"/>
              <a:gd name="connsiteX166" fmla="*/ 4741077 w 4945159"/>
              <a:gd name="connsiteY166" fmla="*/ 3260218 h 5143492"/>
              <a:gd name="connsiteX167" fmla="*/ 4741077 w 4945159"/>
              <a:gd name="connsiteY167" fmla="*/ 3245244 h 5143492"/>
              <a:gd name="connsiteX168" fmla="*/ 4727757 w 4945159"/>
              <a:gd name="connsiteY168" fmla="*/ 3210714 h 5143492"/>
              <a:gd name="connsiteX169" fmla="*/ 4727757 w 4945159"/>
              <a:gd name="connsiteY169" fmla="*/ 3225688 h 5143492"/>
              <a:gd name="connsiteX170" fmla="*/ 4741077 w 4945159"/>
              <a:gd name="connsiteY170" fmla="*/ 3225688 h 5143492"/>
              <a:gd name="connsiteX171" fmla="*/ 4741077 w 4945159"/>
              <a:gd name="connsiteY171" fmla="*/ 3210714 h 5143492"/>
              <a:gd name="connsiteX172" fmla="*/ 4727757 w 4945159"/>
              <a:gd name="connsiteY172" fmla="*/ 3176179 h 5143492"/>
              <a:gd name="connsiteX173" fmla="*/ 4727757 w 4945159"/>
              <a:gd name="connsiteY173" fmla="*/ 3191153 h 5143492"/>
              <a:gd name="connsiteX174" fmla="*/ 4741077 w 4945159"/>
              <a:gd name="connsiteY174" fmla="*/ 3191153 h 5143492"/>
              <a:gd name="connsiteX175" fmla="*/ 4741077 w 4945159"/>
              <a:gd name="connsiteY175" fmla="*/ 3176179 h 5143492"/>
              <a:gd name="connsiteX176" fmla="*/ 4727757 w 4945159"/>
              <a:gd name="connsiteY176" fmla="*/ 3141644 h 5143492"/>
              <a:gd name="connsiteX177" fmla="*/ 4727757 w 4945159"/>
              <a:gd name="connsiteY177" fmla="*/ 3156618 h 5143492"/>
              <a:gd name="connsiteX178" fmla="*/ 4741077 w 4945159"/>
              <a:gd name="connsiteY178" fmla="*/ 3156618 h 5143492"/>
              <a:gd name="connsiteX179" fmla="*/ 4741077 w 4945159"/>
              <a:gd name="connsiteY179" fmla="*/ 3141644 h 5143492"/>
              <a:gd name="connsiteX180" fmla="*/ 4727757 w 4945159"/>
              <a:gd name="connsiteY180" fmla="*/ 3107109 h 5143492"/>
              <a:gd name="connsiteX181" fmla="*/ 4727757 w 4945159"/>
              <a:gd name="connsiteY181" fmla="*/ 3122083 h 5143492"/>
              <a:gd name="connsiteX182" fmla="*/ 4741077 w 4945159"/>
              <a:gd name="connsiteY182" fmla="*/ 3122083 h 5143492"/>
              <a:gd name="connsiteX183" fmla="*/ 4741077 w 4945159"/>
              <a:gd name="connsiteY183" fmla="*/ 3107109 h 5143492"/>
              <a:gd name="connsiteX184" fmla="*/ 4727757 w 4945159"/>
              <a:gd name="connsiteY184" fmla="*/ 3072574 h 5143492"/>
              <a:gd name="connsiteX185" fmla="*/ 4727757 w 4945159"/>
              <a:gd name="connsiteY185" fmla="*/ 3087548 h 5143492"/>
              <a:gd name="connsiteX186" fmla="*/ 4741077 w 4945159"/>
              <a:gd name="connsiteY186" fmla="*/ 3087548 h 5143492"/>
              <a:gd name="connsiteX187" fmla="*/ 4741077 w 4945159"/>
              <a:gd name="connsiteY187" fmla="*/ 3072574 h 5143492"/>
              <a:gd name="connsiteX188" fmla="*/ 4727757 w 4945159"/>
              <a:gd name="connsiteY188" fmla="*/ 3038039 h 5143492"/>
              <a:gd name="connsiteX189" fmla="*/ 4727757 w 4945159"/>
              <a:gd name="connsiteY189" fmla="*/ 3053013 h 5143492"/>
              <a:gd name="connsiteX190" fmla="*/ 4741077 w 4945159"/>
              <a:gd name="connsiteY190" fmla="*/ 3053013 h 5143492"/>
              <a:gd name="connsiteX191" fmla="*/ 4741077 w 4945159"/>
              <a:gd name="connsiteY191" fmla="*/ 3038039 h 5143492"/>
              <a:gd name="connsiteX192" fmla="*/ 4727757 w 4945159"/>
              <a:gd name="connsiteY192" fmla="*/ 3003504 h 5143492"/>
              <a:gd name="connsiteX193" fmla="*/ 4727757 w 4945159"/>
              <a:gd name="connsiteY193" fmla="*/ 3018478 h 5143492"/>
              <a:gd name="connsiteX194" fmla="*/ 4741077 w 4945159"/>
              <a:gd name="connsiteY194" fmla="*/ 3018478 h 5143492"/>
              <a:gd name="connsiteX195" fmla="*/ 4741077 w 4945159"/>
              <a:gd name="connsiteY195" fmla="*/ 3003504 h 5143492"/>
              <a:gd name="connsiteX196" fmla="*/ 4727757 w 4945159"/>
              <a:gd name="connsiteY196" fmla="*/ 2968974 h 5143492"/>
              <a:gd name="connsiteX197" fmla="*/ 4727757 w 4945159"/>
              <a:gd name="connsiteY197" fmla="*/ 2983948 h 5143492"/>
              <a:gd name="connsiteX198" fmla="*/ 4741077 w 4945159"/>
              <a:gd name="connsiteY198" fmla="*/ 2983948 h 5143492"/>
              <a:gd name="connsiteX199" fmla="*/ 4741077 w 4945159"/>
              <a:gd name="connsiteY199" fmla="*/ 2968974 h 5143492"/>
              <a:gd name="connsiteX200" fmla="*/ 4727757 w 4945159"/>
              <a:gd name="connsiteY200" fmla="*/ 2934439 h 5143492"/>
              <a:gd name="connsiteX201" fmla="*/ 4727757 w 4945159"/>
              <a:gd name="connsiteY201" fmla="*/ 2949413 h 5143492"/>
              <a:gd name="connsiteX202" fmla="*/ 4741077 w 4945159"/>
              <a:gd name="connsiteY202" fmla="*/ 2949413 h 5143492"/>
              <a:gd name="connsiteX203" fmla="*/ 4741077 w 4945159"/>
              <a:gd name="connsiteY203" fmla="*/ 2934439 h 5143492"/>
              <a:gd name="connsiteX204" fmla="*/ 4727757 w 4945159"/>
              <a:gd name="connsiteY204" fmla="*/ 2899904 h 5143492"/>
              <a:gd name="connsiteX205" fmla="*/ 4727757 w 4945159"/>
              <a:gd name="connsiteY205" fmla="*/ 2914878 h 5143492"/>
              <a:gd name="connsiteX206" fmla="*/ 4741077 w 4945159"/>
              <a:gd name="connsiteY206" fmla="*/ 2914878 h 5143492"/>
              <a:gd name="connsiteX207" fmla="*/ 4741077 w 4945159"/>
              <a:gd name="connsiteY207" fmla="*/ 2899904 h 5143492"/>
              <a:gd name="connsiteX208" fmla="*/ 4727757 w 4945159"/>
              <a:gd name="connsiteY208" fmla="*/ 2865369 h 5143492"/>
              <a:gd name="connsiteX209" fmla="*/ 4727757 w 4945159"/>
              <a:gd name="connsiteY209" fmla="*/ 2880343 h 5143492"/>
              <a:gd name="connsiteX210" fmla="*/ 4741077 w 4945159"/>
              <a:gd name="connsiteY210" fmla="*/ 2880343 h 5143492"/>
              <a:gd name="connsiteX211" fmla="*/ 4741077 w 4945159"/>
              <a:gd name="connsiteY211" fmla="*/ 2865369 h 5143492"/>
              <a:gd name="connsiteX212" fmla="*/ 4727757 w 4945159"/>
              <a:gd name="connsiteY212" fmla="*/ 2830834 h 5143492"/>
              <a:gd name="connsiteX213" fmla="*/ 4727757 w 4945159"/>
              <a:gd name="connsiteY213" fmla="*/ 2845808 h 5143492"/>
              <a:gd name="connsiteX214" fmla="*/ 4741077 w 4945159"/>
              <a:gd name="connsiteY214" fmla="*/ 2845808 h 5143492"/>
              <a:gd name="connsiteX215" fmla="*/ 4741077 w 4945159"/>
              <a:gd name="connsiteY215" fmla="*/ 2830834 h 5143492"/>
              <a:gd name="connsiteX216" fmla="*/ 4727757 w 4945159"/>
              <a:gd name="connsiteY216" fmla="*/ 2796299 h 5143492"/>
              <a:gd name="connsiteX217" fmla="*/ 4727757 w 4945159"/>
              <a:gd name="connsiteY217" fmla="*/ 2811273 h 5143492"/>
              <a:gd name="connsiteX218" fmla="*/ 4741077 w 4945159"/>
              <a:gd name="connsiteY218" fmla="*/ 2811273 h 5143492"/>
              <a:gd name="connsiteX219" fmla="*/ 4741077 w 4945159"/>
              <a:gd name="connsiteY219" fmla="*/ 2796299 h 5143492"/>
              <a:gd name="connsiteX220" fmla="*/ 4727757 w 4945159"/>
              <a:gd name="connsiteY220" fmla="*/ 2761764 h 5143492"/>
              <a:gd name="connsiteX221" fmla="*/ 4727757 w 4945159"/>
              <a:gd name="connsiteY221" fmla="*/ 2776738 h 5143492"/>
              <a:gd name="connsiteX222" fmla="*/ 4741077 w 4945159"/>
              <a:gd name="connsiteY222" fmla="*/ 2776738 h 5143492"/>
              <a:gd name="connsiteX223" fmla="*/ 4741077 w 4945159"/>
              <a:gd name="connsiteY223" fmla="*/ 2761764 h 5143492"/>
              <a:gd name="connsiteX224" fmla="*/ 4727757 w 4945159"/>
              <a:gd name="connsiteY224" fmla="*/ 2727229 h 5143492"/>
              <a:gd name="connsiteX225" fmla="*/ 4727757 w 4945159"/>
              <a:gd name="connsiteY225" fmla="*/ 2742203 h 5143492"/>
              <a:gd name="connsiteX226" fmla="*/ 4741077 w 4945159"/>
              <a:gd name="connsiteY226" fmla="*/ 2742203 h 5143492"/>
              <a:gd name="connsiteX227" fmla="*/ 4741077 w 4945159"/>
              <a:gd name="connsiteY227" fmla="*/ 2727229 h 5143492"/>
              <a:gd name="connsiteX228" fmla="*/ 4727757 w 4945159"/>
              <a:gd name="connsiteY228" fmla="*/ 2692699 h 5143492"/>
              <a:gd name="connsiteX229" fmla="*/ 4727757 w 4945159"/>
              <a:gd name="connsiteY229" fmla="*/ 2707673 h 5143492"/>
              <a:gd name="connsiteX230" fmla="*/ 4741077 w 4945159"/>
              <a:gd name="connsiteY230" fmla="*/ 2707673 h 5143492"/>
              <a:gd name="connsiteX231" fmla="*/ 4741077 w 4945159"/>
              <a:gd name="connsiteY231" fmla="*/ 2692699 h 5143492"/>
              <a:gd name="connsiteX232" fmla="*/ 4727757 w 4945159"/>
              <a:gd name="connsiteY232" fmla="*/ 2658164 h 5143492"/>
              <a:gd name="connsiteX233" fmla="*/ 4727757 w 4945159"/>
              <a:gd name="connsiteY233" fmla="*/ 2673138 h 5143492"/>
              <a:gd name="connsiteX234" fmla="*/ 4741077 w 4945159"/>
              <a:gd name="connsiteY234" fmla="*/ 2673138 h 5143492"/>
              <a:gd name="connsiteX235" fmla="*/ 4741077 w 4945159"/>
              <a:gd name="connsiteY235" fmla="*/ 2658164 h 5143492"/>
              <a:gd name="connsiteX236" fmla="*/ 4727757 w 4945159"/>
              <a:gd name="connsiteY236" fmla="*/ 2623629 h 5143492"/>
              <a:gd name="connsiteX237" fmla="*/ 4727757 w 4945159"/>
              <a:gd name="connsiteY237" fmla="*/ 2638603 h 5143492"/>
              <a:gd name="connsiteX238" fmla="*/ 4741077 w 4945159"/>
              <a:gd name="connsiteY238" fmla="*/ 2638603 h 5143492"/>
              <a:gd name="connsiteX239" fmla="*/ 4741077 w 4945159"/>
              <a:gd name="connsiteY239" fmla="*/ 2623629 h 5143492"/>
              <a:gd name="connsiteX240" fmla="*/ 4727757 w 4945159"/>
              <a:gd name="connsiteY240" fmla="*/ 2589094 h 5143492"/>
              <a:gd name="connsiteX241" fmla="*/ 4727757 w 4945159"/>
              <a:gd name="connsiteY241" fmla="*/ 2604068 h 5143492"/>
              <a:gd name="connsiteX242" fmla="*/ 4741077 w 4945159"/>
              <a:gd name="connsiteY242" fmla="*/ 2604068 h 5143492"/>
              <a:gd name="connsiteX243" fmla="*/ 4741077 w 4945159"/>
              <a:gd name="connsiteY243" fmla="*/ 2589094 h 5143492"/>
              <a:gd name="connsiteX244" fmla="*/ 4727757 w 4945159"/>
              <a:gd name="connsiteY244" fmla="*/ 2554558 h 5143492"/>
              <a:gd name="connsiteX245" fmla="*/ 4727757 w 4945159"/>
              <a:gd name="connsiteY245" fmla="*/ 2569532 h 5143492"/>
              <a:gd name="connsiteX246" fmla="*/ 4741077 w 4945159"/>
              <a:gd name="connsiteY246" fmla="*/ 2569532 h 5143492"/>
              <a:gd name="connsiteX247" fmla="*/ 4741077 w 4945159"/>
              <a:gd name="connsiteY247" fmla="*/ 2554558 h 5143492"/>
              <a:gd name="connsiteX248" fmla="*/ 4727757 w 4945159"/>
              <a:gd name="connsiteY248" fmla="*/ 2520023 h 5143492"/>
              <a:gd name="connsiteX249" fmla="*/ 4727757 w 4945159"/>
              <a:gd name="connsiteY249" fmla="*/ 2534997 h 5143492"/>
              <a:gd name="connsiteX250" fmla="*/ 4741077 w 4945159"/>
              <a:gd name="connsiteY250" fmla="*/ 2534997 h 5143492"/>
              <a:gd name="connsiteX251" fmla="*/ 4741077 w 4945159"/>
              <a:gd name="connsiteY251" fmla="*/ 2520023 h 5143492"/>
              <a:gd name="connsiteX252" fmla="*/ 4727757 w 4945159"/>
              <a:gd name="connsiteY252" fmla="*/ 2485488 h 5143492"/>
              <a:gd name="connsiteX253" fmla="*/ 4727757 w 4945159"/>
              <a:gd name="connsiteY253" fmla="*/ 2500462 h 5143492"/>
              <a:gd name="connsiteX254" fmla="*/ 4741077 w 4945159"/>
              <a:gd name="connsiteY254" fmla="*/ 2500462 h 5143492"/>
              <a:gd name="connsiteX255" fmla="*/ 4741077 w 4945159"/>
              <a:gd name="connsiteY255" fmla="*/ 2485488 h 5143492"/>
              <a:gd name="connsiteX256" fmla="*/ 4727757 w 4945159"/>
              <a:gd name="connsiteY256" fmla="*/ 2450953 h 5143492"/>
              <a:gd name="connsiteX257" fmla="*/ 4727757 w 4945159"/>
              <a:gd name="connsiteY257" fmla="*/ 2465927 h 5143492"/>
              <a:gd name="connsiteX258" fmla="*/ 4741077 w 4945159"/>
              <a:gd name="connsiteY258" fmla="*/ 2465927 h 5143492"/>
              <a:gd name="connsiteX259" fmla="*/ 4741077 w 4945159"/>
              <a:gd name="connsiteY259" fmla="*/ 2450953 h 5143492"/>
              <a:gd name="connsiteX260" fmla="*/ 4727757 w 4945159"/>
              <a:gd name="connsiteY260" fmla="*/ 2416423 h 5143492"/>
              <a:gd name="connsiteX261" fmla="*/ 4727757 w 4945159"/>
              <a:gd name="connsiteY261" fmla="*/ 2431397 h 5143492"/>
              <a:gd name="connsiteX262" fmla="*/ 4741077 w 4945159"/>
              <a:gd name="connsiteY262" fmla="*/ 2431397 h 5143492"/>
              <a:gd name="connsiteX263" fmla="*/ 4741077 w 4945159"/>
              <a:gd name="connsiteY263" fmla="*/ 2416423 h 5143492"/>
              <a:gd name="connsiteX264" fmla="*/ 4727757 w 4945159"/>
              <a:gd name="connsiteY264" fmla="*/ 2381888 h 5143492"/>
              <a:gd name="connsiteX265" fmla="*/ 4727757 w 4945159"/>
              <a:gd name="connsiteY265" fmla="*/ 2396862 h 5143492"/>
              <a:gd name="connsiteX266" fmla="*/ 4741077 w 4945159"/>
              <a:gd name="connsiteY266" fmla="*/ 2396862 h 5143492"/>
              <a:gd name="connsiteX267" fmla="*/ 4741077 w 4945159"/>
              <a:gd name="connsiteY267" fmla="*/ 2381888 h 5143492"/>
              <a:gd name="connsiteX268" fmla="*/ 4727757 w 4945159"/>
              <a:gd name="connsiteY268" fmla="*/ 2347353 h 5143492"/>
              <a:gd name="connsiteX269" fmla="*/ 4727757 w 4945159"/>
              <a:gd name="connsiteY269" fmla="*/ 2362327 h 5143492"/>
              <a:gd name="connsiteX270" fmla="*/ 4741077 w 4945159"/>
              <a:gd name="connsiteY270" fmla="*/ 2362327 h 5143492"/>
              <a:gd name="connsiteX271" fmla="*/ 4741077 w 4945159"/>
              <a:gd name="connsiteY271" fmla="*/ 2347353 h 5143492"/>
              <a:gd name="connsiteX272" fmla="*/ 4727757 w 4945159"/>
              <a:gd name="connsiteY272" fmla="*/ 2312818 h 5143492"/>
              <a:gd name="connsiteX273" fmla="*/ 4727757 w 4945159"/>
              <a:gd name="connsiteY273" fmla="*/ 2327792 h 5143492"/>
              <a:gd name="connsiteX274" fmla="*/ 4741077 w 4945159"/>
              <a:gd name="connsiteY274" fmla="*/ 2327792 h 5143492"/>
              <a:gd name="connsiteX275" fmla="*/ 4741077 w 4945159"/>
              <a:gd name="connsiteY275" fmla="*/ 2312818 h 5143492"/>
              <a:gd name="connsiteX276" fmla="*/ 4727757 w 4945159"/>
              <a:gd name="connsiteY276" fmla="*/ 2278283 h 5143492"/>
              <a:gd name="connsiteX277" fmla="*/ 4727757 w 4945159"/>
              <a:gd name="connsiteY277" fmla="*/ 2293257 h 5143492"/>
              <a:gd name="connsiteX278" fmla="*/ 4741077 w 4945159"/>
              <a:gd name="connsiteY278" fmla="*/ 2293257 h 5143492"/>
              <a:gd name="connsiteX279" fmla="*/ 4741077 w 4945159"/>
              <a:gd name="connsiteY279" fmla="*/ 2278283 h 5143492"/>
              <a:gd name="connsiteX280" fmla="*/ 4727757 w 4945159"/>
              <a:gd name="connsiteY280" fmla="*/ 2243748 h 5143492"/>
              <a:gd name="connsiteX281" fmla="*/ 4727757 w 4945159"/>
              <a:gd name="connsiteY281" fmla="*/ 2258722 h 5143492"/>
              <a:gd name="connsiteX282" fmla="*/ 4741077 w 4945159"/>
              <a:gd name="connsiteY282" fmla="*/ 2258722 h 5143492"/>
              <a:gd name="connsiteX283" fmla="*/ 4741077 w 4945159"/>
              <a:gd name="connsiteY283" fmla="*/ 2243748 h 5143492"/>
              <a:gd name="connsiteX284" fmla="*/ 4727757 w 4945159"/>
              <a:gd name="connsiteY284" fmla="*/ 2209213 h 5143492"/>
              <a:gd name="connsiteX285" fmla="*/ 4727757 w 4945159"/>
              <a:gd name="connsiteY285" fmla="*/ 2224187 h 5143492"/>
              <a:gd name="connsiteX286" fmla="*/ 4741077 w 4945159"/>
              <a:gd name="connsiteY286" fmla="*/ 2224187 h 5143492"/>
              <a:gd name="connsiteX287" fmla="*/ 4741077 w 4945159"/>
              <a:gd name="connsiteY287" fmla="*/ 2209213 h 5143492"/>
              <a:gd name="connsiteX288" fmla="*/ 4727757 w 4945159"/>
              <a:gd name="connsiteY288" fmla="*/ 2174683 h 5143492"/>
              <a:gd name="connsiteX289" fmla="*/ 4727757 w 4945159"/>
              <a:gd name="connsiteY289" fmla="*/ 2189657 h 5143492"/>
              <a:gd name="connsiteX290" fmla="*/ 4741077 w 4945159"/>
              <a:gd name="connsiteY290" fmla="*/ 2189657 h 5143492"/>
              <a:gd name="connsiteX291" fmla="*/ 4741077 w 4945159"/>
              <a:gd name="connsiteY291" fmla="*/ 2174683 h 5143492"/>
              <a:gd name="connsiteX292" fmla="*/ 4727757 w 4945159"/>
              <a:gd name="connsiteY292" fmla="*/ 2140148 h 5143492"/>
              <a:gd name="connsiteX293" fmla="*/ 4727757 w 4945159"/>
              <a:gd name="connsiteY293" fmla="*/ 2155122 h 5143492"/>
              <a:gd name="connsiteX294" fmla="*/ 4741077 w 4945159"/>
              <a:gd name="connsiteY294" fmla="*/ 2155122 h 5143492"/>
              <a:gd name="connsiteX295" fmla="*/ 4741077 w 4945159"/>
              <a:gd name="connsiteY295" fmla="*/ 2140148 h 5143492"/>
              <a:gd name="connsiteX296" fmla="*/ 4727757 w 4945159"/>
              <a:gd name="connsiteY296" fmla="*/ 2105613 h 5143492"/>
              <a:gd name="connsiteX297" fmla="*/ 4727757 w 4945159"/>
              <a:gd name="connsiteY297" fmla="*/ 2120587 h 5143492"/>
              <a:gd name="connsiteX298" fmla="*/ 4741077 w 4945159"/>
              <a:gd name="connsiteY298" fmla="*/ 2120587 h 5143492"/>
              <a:gd name="connsiteX299" fmla="*/ 4741077 w 4945159"/>
              <a:gd name="connsiteY299" fmla="*/ 2105613 h 5143492"/>
              <a:gd name="connsiteX300" fmla="*/ 4727757 w 4945159"/>
              <a:gd name="connsiteY300" fmla="*/ 2071087 h 5143492"/>
              <a:gd name="connsiteX301" fmla="*/ 4727757 w 4945159"/>
              <a:gd name="connsiteY301" fmla="*/ 2086061 h 5143492"/>
              <a:gd name="connsiteX302" fmla="*/ 4741077 w 4945159"/>
              <a:gd name="connsiteY302" fmla="*/ 2086061 h 5143492"/>
              <a:gd name="connsiteX303" fmla="*/ 4741077 w 4945159"/>
              <a:gd name="connsiteY303" fmla="*/ 2071087 h 5143492"/>
              <a:gd name="connsiteX304" fmla="*/ 4727757 w 4945159"/>
              <a:gd name="connsiteY304" fmla="*/ 2036552 h 5143492"/>
              <a:gd name="connsiteX305" fmla="*/ 4727757 w 4945159"/>
              <a:gd name="connsiteY305" fmla="*/ 2051526 h 5143492"/>
              <a:gd name="connsiteX306" fmla="*/ 4741077 w 4945159"/>
              <a:gd name="connsiteY306" fmla="*/ 2051526 h 5143492"/>
              <a:gd name="connsiteX307" fmla="*/ 4741077 w 4945159"/>
              <a:gd name="connsiteY307" fmla="*/ 2036552 h 5143492"/>
              <a:gd name="connsiteX308" fmla="*/ 4727757 w 4945159"/>
              <a:gd name="connsiteY308" fmla="*/ 2002018 h 5143492"/>
              <a:gd name="connsiteX309" fmla="*/ 4727757 w 4945159"/>
              <a:gd name="connsiteY309" fmla="*/ 2016992 h 5143492"/>
              <a:gd name="connsiteX310" fmla="*/ 4741077 w 4945159"/>
              <a:gd name="connsiteY310" fmla="*/ 2016992 h 5143492"/>
              <a:gd name="connsiteX311" fmla="*/ 4741077 w 4945159"/>
              <a:gd name="connsiteY311" fmla="*/ 2002018 h 5143492"/>
              <a:gd name="connsiteX312" fmla="*/ 4727757 w 4945159"/>
              <a:gd name="connsiteY312" fmla="*/ 1967483 h 5143492"/>
              <a:gd name="connsiteX313" fmla="*/ 4727757 w 4945159"/>
              <a:gd name="connsiteY313" fmla="*/ 1982457 h 5143492"/>
              <a:gd name="connsiteX314" fmla="*/ 4741077 w 4945159"/>
              <a:gd name="connsiteY314" fmla="*/ 1982457 h 5143492"/>
              <a:gd name="connsiteX315" fmla="*/ 4741077 w 4945159"/>
              <a:gd name="connsiteY315" fmla="*/ 1967483 h 5143492"/>
              <a:gd name="connsiteX316" fmla="*/ 4727757 w 4945159"/>
              <a:gd name="connsiteY316" fmla="*/ 1932948 h 5143492"/>
              <a:gd name="connsiteX317" fmla="*/ 4727757 w 4945159"/>
              <a:gd name="connsiteY317" fmla="*/ 1947922 h 5143492"/>
              <a:gd name="connsiteX318" fmla="*/ 4741077 w 4945159"/>
              <a:gd name="connsiteY318" fmla="*/ 1947922 h 5143492"/>
              <a:gd name="connsiteX319" fmla="*/ 4741077 w 4945159"/>
              <a:gd name="connsiteY319" fmla="*/ 1932948 h 5143492"/>
              <a:gd name="connsiteX320" fmla="*/ 4727757 w 4945159"/>
              <a:gd name="connsiteY320" fmla="*/ 1898418 h 5143492"/>
              <a:gd name="connsiteX321" fmla="*/ 4727757 w 4945159"/>
              <a:gd name="connsiteY321" fmla="*/ 1913392 h 5143492"/>
              <a:gd name="connsiteX322" fmla="*/ 4741077 w 4945159"/>
              <a:gd name="connsiteY322" fmla="*/ 1913392 h 5143492"/>
              <a:gd name="connsiteX323" fmla="*/ 4741077 w 4945159"/>
              <a:gd name="connsiteY323" fmla="*/ 1898418 h 5143492"/>
              <a:gd name="connsiteX324" fmla="*/ 4727757 w 4945159"/>
              <a:gd name="connsiteY324" fmla="*/ 1863883 h 5143492"/>
              <a:gd name="connsiteX325" fmla="*/ 4727757 w 4945159"/>
              <a:gd name="connsiteY325" fmla="*/ 1878857 h 5143492"/>
              <a:gd name="connsiteX326" fmla="*/ 4741077 w 4945159"/>
              <a:gd name="connsiteY326" fmla="*/ 1878857 h 5143492"/>
              <a:gd name="connsiteX327" fmla="*/ 4741077 w 4945159"/>
              <a:gd name="connsiteY327" fmla="*/ 1863883 h 5143492"/>
              <a:gd name="connsiteX328" fmla="*/ 4727757 w 4945159"/>
              <a:gd name="connsiteY328" fmla="*/ 1829348 h 5143492"/>
              <a:gd name="connsiteX329" fmla="*/ 4727757 w 4945159"/>
              <a:gd name="connsiteY329" fmla="*/ 1844322 h 5143492"/>
              <a:gd name="connsiteX330" fmla="*/ 4741077 w 4945159"/>
              <a:gd name="connsiteY330" fmla="*/ 1844322 h 5143492"/>
              <a:gd name="connsiteX331" fmla="*/ 4741077 w 4945159"/>
              <a:gd name="connsiteY331" fmla="*/ 1829348 h 5143492"/>
              <a:gd name="connsiteX332" fmla="*/ 4727757 w 4945159"/>
              <a:gd name="connsiteY332" fmla="*/ 1794803 h 5143492"/>
              <a:gd name="connsiteX333" fmla="*/ 4727757 w 4945159"/>
              <a:gd name="connsiteY333" fmla="*/ 1809777 h 5143492"/>
              <a:gd name="connsiteX334" fmla="*/ 4741077 w 4945159"/>
              <a:gd name="connsiteY334" fmla="*/ 1809777 h 5143492"/>
              <a:gd name="connsiteX335" fmla="*/ 4741077 w 4945159"/>
              <a:gd name="connsiteY335" fmla="*/ 1794803 h 5143492"/>
              <a:gd name="connsiteX336" fmla="*/ 0 w 4945159"/>
              <a:gd name="connsiteY336" fmla="*/ 0 h 5143492"/>
              <a:gd name="connsiteX337" fmla="*/ 205986 w 4945159"/>
              <a:gd name="connsiteY337" fmla="*/ 0 h 5143492"/>
              <a:gd name="connsiteX338" fmla="*/ 4940707 w 4945159"/>
              <a:gd name="connsiteY338" fmla="*/ 0 h 5143492"/>
              <a:gd name="connsiteX339" fmla="*/ 4732115 w 4945159"/>
              <a:gd name="connsiteY339" fmla="*/ 213942 h 5143492"/>
              <a:gd name="connsiteX340" fmla="*/ 4732115 w 4945159"/>
              <a:gd name="connsiteY340" fmla="*/ 445949 h 5143492"/>
              <a:gd name="connsiteX341" fmla="*/ 4654499 w 4945159"/>
              <a:gd name="connsiteY341" fmla="*/ 445949 h 5143492"/>
              <a:gd name="connsiteX342" fmla="*/ 4651565 w 4945159"/>
              <a:gd name="connsiteY342" fmla="*/ 448867 h 5143492"/>
              <a:gd name="connsiteX343" fmla="*/ 4649780 w 4945159"/>
              <a:gd name="connsiteY343" fmla="*/ 448867 h 5143492"/>
              <a:gd name="connsiteX344" fmla="*/ 4649780 w 4945159"/>
              <a:gd name="connsiteY344" fmla="*/ 450642 h 5143492"/>
              <a:gd name="connsiteX345" fmla="*/ 4649772 w 4945159"/>
              <a:gd name="connsiteY345" fmla="*/ 450650 h 5143492"/>
              <a:gd name="connsiteX346" fmla="*/ 4649772 w 4945159"/>
              <a:gd name="connsiteY346" fmla="*/ 1778398 h 5143492"/>
              <a:gd name="connsiteX347" fmla="*/ 4649780 w 4945159"/>
              <a:gd name="connsiteY347" fmla="*/ 1778406 h 5143492"/>
              <a:gd name="connsiteX348" fmla="*/ 4649780 w 4945159"/>
              <a:gd name="connsiteY348" fmla="*/ 1781166 h 5143492"/>
              <a:gd name="connsiteX349" fmla="*/ 4652482 w 4945159"/>
              <a:gd name="connsiteY349" fmla="*/ 1781166 h 5143492"/>
              <a:gd name="connsiteX350" fmla="*/ 4654499 w 4945159"/>
              <a:gd name="connsiteY350" fmla="*/ 1783226 h 5143492"/>
              <a:gd name="connsiteX351" fmla="*/ 4822419 w 4945159"/>
              <a:gd name="connsiteY351" fmla="*/ 1783226 h 5143492"/>
              <a:gd name="connsiteX352" fmla="*/ 4827021 w 4945159"/>
              <a:gd name="connsiteY352" fmla="*/ 1778398 h 5143492"/>
              <a:gd name="connsiteX353" fmla="*/ 4827021 w 4945159"/>
              <a:gd name="connsiteY353" fmla="*/ 450650 h 5143492"/>
              <a:gd name="connsiteX354" fmla="*/ 4822419 w 4945159"/>
              <a:gd name="connsiteY354" fmla="*/ 445949 h 5143492"/>
              <a:gd name="connsiteX355" fmla="*/ 4744553 w 4945159"/>
              <a:gd name="connsiteY355" fmla="*/ 445949 h 5143492"/>
              <a:gd name="connsiteX356" fmla="*/ 4744553 w 4945159"/>
              <a:gd name="connsiteY356" fmla="*/ 219151 h 5143492"/>
              <a:gd name="connsiteX357" fmla="*/ 4945159 w 4945159"/>
              <a:gd name="connsiteY357" fmla="*/ 13509 h 5143492"/>
              <a:gd name="connsiteX358" fmla="*/ 4945159 w 4945159"/>
              <a:gd name="connsiteY358" fmla="*/ 5143492 h 5143492"/>
              <a:gd name="connsiteX359" fmla="*/ 4740637 w 4945159"/>
              <a:gd name="connsiteY359" fmla="*/ 5143492 h 5143492"/>
              <a:gd name="connsiteX360" fmla="*/ 4740637 w 4945159"/>
              <a:gd name="connsiteY360" fmla="*/ 4693492 h 5143492"/>
              <a:gd name="connsiteX361" fmla="*/ 4728198 w 4945159"/>
              <a:gd name="connsiteY361" fmla="*/ 4693492 h 5143492"/>
              <a:gd name="connsiteX362" fmla="*/ 4728198 w 4945159"/>
              <a:gd name="connsiteY362" fmla="*/ 5143492 h 5143492"/>
              <a:gd name="connsiteX363" fmla="*/ 4185305 w 4945159"/>
              <a:gd name="connsiteY363" fmla="*/ 5143492 h 5143492"/>
              <a:gd name="connsiteX364" fmla="*/ 2668462 w 4945159"/>
              <a:gd name="connsiteY364" fmla="*/ 3182885 h 5143492"/>
              <a:gd name="connsiteX365" fmla="*/ 2662249 w 4945159"/>
              <a:gd name="connsiteY365" fmla="*/ 3181571 h 5143492"/>
              <a:gd name="connsiteX366" fmla="*/ 299343 w 4945159"/>
              <a:gd name="connsiteY366" fmla="*/ 123991 h 5143492"/>
              <a:gd name="connsiteX367" fmla="*/ 294443 w 4945159"/>
              <a:gd name="connsiteY367" fmla="*/ 119948 h 5143492"/>
              <a:gd name="connsiteX368" fmla="*/ 290953 w 4945159"/>
              <a:gd name="connsiteY368" fmla="*/ 115436 h 5143492"/>
              <a:gd name="connsiteX369" fmla="*/ 236691 w 4945159"/>
              <a:gd name="connsiteY369" fmla="*/ 72298 h 5143492"/>
              <a:gd name="connsiteX370" fmla="*/ 0 w 4945159"/>
              <a:gd name="connsiteY370" fmla="*/ 0 h 51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4945159" h="5143492">
                <a:moveTo>
                  <a:pt x="4727757" y="4661156"/>
                </a:moveTo>
                <a:lnTo>
                  <a:pt x="4727757" y="4676130"/>
                </a:lnTo>
                <a:lnTo>
                  <a:pt x="4741077" y="4676130"/>
                </a:lnTo>
                <a:lnTo>
                  <a:pt x="4741077" y="4661156"/>
                </a:lnTo>
                <a:close/>
                <a:moveTo>
                  <a:pt x="4727757" y="4626621"/>
                </a:moveTo>
                <a:lnTo>
                  <a:pt x="4727757" y="4641595"/>
                </a:lnTo>
                <a:lnTo>
                  <a:pt x="4741077" y="4641595"/>
                </a:lnTo>
                <a:lnTo>
                  <a:pt x="4741077" y="4626621"/>
                </a:lnTo>
                <a:close/>
                <a:moveTo>
                  <a:pt x="4727757" y="4592086"/>
                </a:moveTo>
                <a:lnTo>
                  <a:pt x="4727757" y="4607060"/>
                </a:lnTo>
                <a:lnTo>
                  <a:pt x="4741077" y="4607060"/>
                </a:lnTo>
                <a:lnTo>
                  <a:pt x="4741077" y="4592086"/>
                </a:lnTo>
                <a:close/>
                <a:moveTo>
                  <a:pt x="4727757" y="4557551"/>
                </a:moveTo>
                <a:lnTo>
                  <a:pt x="4727757" y="4572525"/>
                </a:lnTo>
                <a:lnTo>
                  <a:pt x="4741077" y="4572525"/>
                </a:lnTo>
                <a:lnTo>
                  <a:pt x="4741077" y="4557551"/>
                </a:lnTo>
                <a:close/>
                <a:moveTo>
                  <a:pt x="4727757" y="4523021"/>
                </a:moveTo>
                <a:lnTo>
                  <a:pt x="4727757" y="4537995"/>
                </a:lnTo>
                <a:lnTo>
                  <a:pt x="4741077" y="4537995"/>
                </a:lnTo>
                <a:lnTo>
                  <a:pt x="4741077" y="4523021"/>
                </a:lnTo>
                <a:close/>
                <a:moveTo>
                  <a:pt x="4727757" y="4488486"/>
                </a:moveTo>
                <a:lnTo>
                  <a:pt x="4727757" y="4503460"/>
                </a:lnTo>
                <a:lnTo>
                  <a:pt x="4741077" y="4503460"/>
                </a:lnTo>
                <a:lnTo>
                  <a:pt x="4741077" y="4488486"/>
                </a:lnTo>
                <a:close/>
                <a:moveTo>
                  <a:pt x="4727757" y="4453951"/>
                </a:moveTo>
                <a:lnTo>
                  <a:pt x="4727757" y="4468925"/>
                </a:lnTo>
                <a:lnTo>
                  <a:pt x="4741077" y="4468925"/>
                </a:lnTo>
                <a:lnTo>
                  <a:pt x="4741077" y="4453951"/>
                </a:lnTo>
                <a:close/>
                <a:moveTo>
                  <a:pt x="4727757" y="4419416"/>
                </a:moveTo>
                <a:lnTo>
                  <a:pt x="4727757" y="4434390"/>
                </a:lnTo>
                <a:lnTo>
                  <a:pt x="4741077" y="4434390"/>
                </a:lnTo>
                <a:lnTo>
                  <a:pt x="4741077" y="4419416"/>
                </a:lnTo>
                <a:close/>
                <a:moveTo>
                  <a:pt x="4727757" y="4384881"/>
                </a:moveTo>
                <a:lnTo>
                  <a:pt x="4727757" y="4399855"/>
                </a:lnTo>
                <a:lnTo>
                  <a:pt x="4741077" y="4399855"/>
                </a:lnTo>
                <a:lnTo>
                  <a:pt x="4741077" y="4384881"/>
                </a:lnTo>
                <a:close/>
                <a:moveTo>
                  <a:pt x="4727757" y="4350346"/>
                </a:moveTo>
                <a:lnTo>
                  <a:pt x="4727757" y="4365320"/>
                </a:lnTo>
                <a:lnTo>
                  <a:pt x="4741077" y="4365320"/>
                </a:lnTo>
                <a:lnTo>
                  <a:pt x="4741077" y="4350346"/>
                </a:lnTo>
                <a:close/>
                <a:moveTo>
                  <a:pt x="4727757" y="4315811"/>
                </a:moveTo>
                <a:lnTo>
                  <a:pt x="4727757" y="4330785"/>
                </a:lnTo>
                <a:lnTo>
                  <a:pt x="4741077" y="4330785"/>
                </a:lnTo>
                <a:lnTo>
                  <a:pt x="4741077" y="4315811"/>
                </a:lnTo>
                <a:close/>
                <a:moveTo>
                  <a:pt x="4727757" y="4281281"/>
                </a:moveTo>
                <a:lnTo>
                  <a:pt x="4727757" y="4296255"/>
                </a:lnTo>
                <a:lnTo>
                  <a:pt x="4741077" y="4296255"/>
                </a:lnTo>
                <a:lnTo>
                  <a:pt x="4741077" y="4281281"/>
                </a:lnTo>
                <a:close/>
                <a:moveTo>
                  <a:pt x="4727757" y="4246746"/>
                </a:moveTo>
                <a:lnTo>
                  <a:pt x="4727757" y="4261720"/>
                </a:lnTo>
                <a:lnTo>
                  <a:pt x="4741077" y="4261720"/>
                </a:lnTo>
                <a:lnTo>
                  <a:pt x="4741077" y="4246746"/>
                </a:lnTo>
                <a:close/>
                <a:moveTo>
                  <a:pt x="4727757" y="4212211"/>
                </a:moveTo>
                <a:lnTo>
                  <a:pt x="4727757" y="4227185"/>
                </a:lnTo>
                <a:lnTo>
                  <a:pt x="4741077" y="4227185"/>
                </a:lnTo>
                <a:lnTo>
                  <a:pt x="4741077" y="4212211"/>
                </a:lnTo>
                <a:close/>
                <a:moveTo>
                  <a:pt x="4727757" y="4177676"/>
                </a:moveTo>
                <a:lnTo>
                  <a:pt x="4727757" y="4192650"/>
                </a:lnTo>
                <a:lnTo>
                  <a:pt x="4741077" y="4192650"/>
                </a:lnTo>
                <a:lnTo>
                  <a:pt x="4741077" y="4177676"/>
                </a:lnTo>
                <a:close/>
                <a:moveTo>
                  <a:pt x="4727757" y="4143141"/>
                </a:moveTo>
                <a:lnTo>
                  <a:pt x="4727757" y="4158115"/>
                </a:lnTo>
                <a:lnTo>
                  <a:pt x="4741077" y="4158115"/>
                </a:lnTo>
                <a:lnTo>
                  <a:pt x="4741077" y="4143141"/>
                </a:lnTo>
                <a:close/>
                <a:moveTo>
                  <a:pt x="4727757" y="4108605"/>
                </a:moveTo>
                <a:lnTo>
                  <a:pt x="4727757" y="4123579"/>
                </a:lnTo>
                <a:lnTo>
                  <a:pt x="4741077" y="4123579"/>
                </a:lnTo>
                <a:lnTo>
                  <a:pt x="4741077" y="4108605"/>
                </a:lnTo>
                <a:close/>
                <a:moveTo>
                  <a:pt x="4727757" y="4074070"/>
                </a:moveTo>
                <a:lnTo>
                  <a:pt x="4727757" y="4089044"/>
                </a:lnTo>
                <a:lnTo>
                  <a:pt x="4741077" y="4089044"/>
                </a:lnTo>
                <a:lnTo>
                  <a:pt x="4741077" y="4074070"/>
                </a:lnTo>
                <a:close/>
                <a:moveTo>
                  <a:pt x="4727757" y="4039535"/>
                </a:moveTo>
                <a:lnTo>
                  <a:pt x="4727757" y="4054509"/>
                </a:lnTo>
                <a:lnTo>
                  <a:pt x="4741077" y="4054509"/>
                </a:lnTo>
                <a:lnTo>
                  <a:pt x="4741077" y="4039535"/>
                </a:lnTo>
                <a:close/>
                <a:moveTo>
                  <a:pt x="4727757" y="4005005"/>
                </a:moveTo>
                <a:lnTo>
                  <a:pt x="4727757" y="4019979"/>
                </a:lnTo>
                <a:lnTo>
                  <a:pt x="4741077" y="4019979"/>
                </a:lnTo>
                <a:lnTo>
                  <a:pt x="4741077" y="4005005"/>
                </a:lnTo>
                <a:close/>
                <a:moveTo>
                  <a:pt x="4727757" y="3970470"/>
                </a:moveTo>
                <a:lnTo>
                  <a:pt x="4727757" y="3985444"/>
                </a:lnTo>
                <a:lnTo>
                  <a:pt x="4741077" y="3985444"/>
                </a:lnTo>
                <a:lnTo>
                  <a:pt x="4741077" y="3970470"/>
                </a:lnTo>
                <a:close/>
                <a:moveTo>
                  <a:pt x="4727757" y="3935935"/>
                </a:moveTo>
                <a:lnTo>
                  <a:pt x="4727757" y="3950909"/>
                </a:lnTo>
                <a:lnTo>
                  <a:pt x="4741077" y="3950909"/>
                </a:lnTo>
                <a:lnTo>
                  <a:pt x="4741077" y="3935935"/>
                </a:lnTo>
                <a:close/>
                <a:moveTo>
                  <a:pt x="4727757" y="3901400"/>
                </a:moveTo>
                <a:lnTo>
                  <a:pt x="4727757" y="3916374"/>
                </a:lnTo>
                <a:lnTo>
                  <a:pt x="4741077" y="3916374"/>
                </a:lnTo>
                <a:lnTo>
                  <a:pt x="4741077" y="3901400"/>
                </a:lnTo>
                <a:close/>
                <a:moveTo>
                  <a:pt x="4727757" y="3866865"/>
                </a:moveTo>
                <a:lnTo>
                  <a:pt x="4727757" y="3881839"/>
                </a:lnTo>
                <a:lnTo>
                  <a:pt x="4741077" y="3881839"/>
                </a:lnTo>
                <a:lnTo>
                  <a:pt x="4741077" y="3866865"/>
                </a:lnTo>
                <a:close/>
                <a:moveTo>
                  <a:pt x="4727757" y="3832330"/>
                </a:moveTo>
                <a:lnTo>
                  <a:pt x="4727757" y="3847304"/>
                </a:lnTo>
                <a:lnTo>
                  <a:pt x="4741077" y="3847304"/>
                </a:lnTo>
                <a:lnTo>
                  <a:pt x="4741077" y="3832330"/>
                </a:lnTo>
                <a:close/>
                <a:moveTo>
                  <a:pt x="4727757" y="3797795"/>
                </a:moveTo>
                <a:lnTo>
                  <a:pt x="4727757" y="3812769"/>
                </a:lnTo>
                <a:lnTo>
                  <a:pt x="4741077" y="3812769"/>
                </a:lnTo>
                <a:lnTo>
                  <a:pt x="4741077" y="3797795"/>
                </a:lnTo>
                <a:close/>
                <a:moveTo>
                  <a:pt x="4727757" y="3763260"/>
                </a:moveTo>
                <a:lnTo>
                  <a:pt x="4727757" y="3778234"/>
                </a:lnTo>
                <a:lnTo>
                  <a:pt x="4741077" y="3778234"/>
                </a:lnTo>
                <a:lnTo>
                  <a:pt x="4741077" y="3763260"/>
                </a:lnTo>
                <a:close/>
                <a:moveTo>
                  <a:pt x="4727757" y="3728730"/>
                </a:moveTo>
                <a:lnTo>
                  <a:pt x="4727757" y="3743704"/>
                </a:lnTo>
                <a:lnTo>
                  <a:pt x="4741077" y="3743704"/>
                </a:lnTo>
                <a:lnTo>
                  <a:pt x="4741077" y="3728730"/>
                </a:lnTo>
                <a:close/>
                <a:moveTo>
                  <a:pt x="4727757" y="3694195"/>
                </a:moveTo>
                <a:lnTo>
                  <a:pt x="4727757" y="3709169"/>
                </a:lnTo>
                <a:lnTo>
                  <a:pt x="4741077" y="3709169"/>
                </a:lnTo>
                <a:lnTo>
                  <a:pt x="4741077" y="3694195"/>
                </a:lnTo>
                <a:close/>
                <a:moveTo>
                  <a:pt x="4727757" y="3659660"/>
                </a:moveTo>
                <a:lnTo>
                  <a:pt x="4727757" y="3674634"/>
                </a:lnTo>
                <a:lnTo>
                  <a:pt x="4741077" y="3674634"/>
                </a:lnTo>
                <a:lnTo>
                  <a:pt x="4741077" y="3659660"/>
                </a:lnTo>
                <a:close/>
                <a:moveTo>
                  <a:pt x="4727757" y="3625125"/>
                </a:moveTo>
                <a:lnTo>
                  <a:pt x="4727757" y="3640099"/>
                </a:lnTo>
                <a:lnTo>
                  <a:pt x="4741077" y="3640099"/>
                </a:lnTo>
                <a:lnTo>
                  <a:pt x="4741077" y="3625125"/>
                </a:lnTo>
                <a:close/>
                <a:moveTo>
                  <a:pt x="4727757" y="3590590"/>
                </a:moveTo>
                <a:lnTo>
                  <a:pt x="4727757" y="3605564"/>
                </a:lnTo>
                <a:lnTo>
                  <a:pt x="4741077" y="3605564"/>
                </a:lnTo>
                <a:lnTo>
                  <a:pt x="4741077" y="3590590"/>
                </a:lnTo>
                <a:close/>
                <a:moveTo>
                  <a:pt x="4727757" y="3556055"/>
                </a:moveTo>
                <a:lnTo>
                  <a:pt x="4727757" y="3571029"/>
                </a:lnTo>
                <a:lnTo>
                  <a:pt x="4741077" y="3571029"/>
                </a:lnTo>
                <a:lnTo>
                  <a:pt x="4741077" y="3556055"/>
                </a:lnTo>
                <a:close/>
                <a:moveTo>
                  <a:pt x="4727757" y="3521520"/>
                </a:moveTo>
                <a:lnTo>
                  <a:pt x="4727757" y="3536494"/>
                </a:lnTo>
                <a:lnTo>
                  <a:pt x="4741077" y="3536494"/>
                </a:lnTo>
                <a:lnTo>
                  <a:pt x="4741077" y="3521520"/>
                </a:lnTo>
                <a:close/>
                <a:moveTo>
                  <a:pt x="4727757" y="3486990"/>
                </a:moveTo>
                <a:lnTo>
                  <a:pt x="4727757" y="3501964"/>
                </a:lnTo>
                <a:lnTo>
                  <a:pt x="4741077" y="3501964"/>
                </a:lnTo>
                <a:lnTo>
                  <a:pt x="4741077" y="3486990"/>
                </a:lnTo>
                <a:close/>
                <a:moveTo>
                  <a:pt x="4727757" y="3452455"/>
                </a:moveTo>
                <a:lnTo>
                  <a:pt x="4727757" y="3467429"/>
                </a:lnTo>
                <a:lnTo>
                  <a:pt x="4741077" y="3467429"/>
                </a:lnTo>
                <a:lnTo>
                  <a:pt x="4741077" y="3452455"/>
                </a:lnTo>
                <a:close/>
                <a:moveTo>
                  <a:pt x="4727757" y="3417920"/>
                </a:moveTo>
                <a:lnTo>
                  <a:pt x="4727757" y="3432894"/>
                </a:lnTo>
                <a:lnTo>
                  <a:pt x="4741077" y="3432894"/>
                </a:lnTo>
                <a:lnTo>
                  <a:pt x="4741077" y="3417920"/>
                </a:lnTo>
                <a:close/>
                <a:moveTo>
                  <a:pt x="4727757" y="3383385"/>
                </a:moveTo>
                <a:lnTo>
                  <a:pt x="4727757" y="3398359"/>
                </a:lnTo>
                <a:lnTo>
                  <a:pt x="4741077" y="3398359"/>
                </a:lnTo>
                <a:lnTo>
                  <a:pt x="4741077" y="3383385"/>
                </a:lnTo>
                <a:close/>
                <a:moveTo>
                  <a:pt x="4727757" y="3348850"/>
                </a:moveTo>
                <a:lnTo>
                  <a:pt x="4727757" y="3363824"/>
                </a:lnTo>
                <a:lnTo>
                  <a:pt x="4741077" y="3363824"/>
                </a:lnTo>
                <a:lnTo>
                  <a:pt x="4741077" y="3348850"/>
                </a:lnTo>
                <a:close/>
                <a:moveTo>
                  <a:pt x="4727757" y="3314314"/>
                </a:moveTo>
                <a:lnTo>
                  <a:pt x="4727757" y="3329288"/>
                </a:lnTo>
                <a:lnTo>
                  <a:pt x="4741077" y="3329288"/>
                </a:lnTo>
                <a:lnTo>
                  <a:pt x="4741077" y="3314314"/>
                </a:lnTo>
                <a:close/>
                <a:moveTo>
                  <a:pt x="4727757" y="3279779"/>
                </a:moveTo>
                <a:lnTo>
                  <a:pt x="4727757" y="3294753"/>
                </a:lnTo>
                <a:lnTo>
                  <a:pt x="4741077" y="3294753"/>
                </a:lnTo>
                <a:lnTo>
                  <a:pt x="4741077" y="3279779"/>
                </a:lnTo>
                <a:close/>
                <a:moveTo>
                  <a:pt x="4727757" y="3245244"/>
                </a:moveTo>
                <a:lnTo>
                  <a:pt x="4727757" y="3260218"/>
                </a:lnTo>
                <a:lnTo>
                  <a:pt x="4741077" y="3260218"/>
                </a:lnTo>
                <a:lnTo>
                  <a:pt x="4741077" y="3245244"/>
                </a:lnTo>
                <a:close/>
                <a:moveTo>
                  <a:pt x="4727757" y="3210714"/>
                </a:moveTo>
                <a:lnTo>
                  <a:pt x="4727757" y="3225688"/>
                </a:lnTo>
                <a:lnTo>
                  <a:pt x="4741077" y="3225688"/>
                </a:lnTo>
                <a:lnTo>
                  <a:pt x="4741077" y="3210714"/>
                </a:lnTo>
                <a:close/>
                <a:moveTo>
                  <a:pt x="4727757" y="3176179"/>
                </a:moveTo>
                <a:lnTo>
                  <a:pt x="4727757" y="3191153"/>
                </a:lnTo>
                <a:lnTo>
                  <a:pt x="4741077" y="3191153"/>
                </a:lnTo>
                <a:lnTo>
                  <a:pt x="4741077" y="3176179"/>
                </a:lnTo>
                <a:close/>
                <a:moveTo>
                  <a:pt x="4727757" y="3141644"/>
                </a:moveTo>
                <a:lnTo>
                  <a:pt x="4727757" y="3156618"/>
                </a:lnTo>
                <a:lnTo>
                  <a:pt x="4741077" y="3156618"/>
                </a:lnTo>
                <a:lnTo>
                  <a:pt x="4741077" y="3141644"/>
                </a:lnTo>
                <a:close/>
                <a:moveTo>
                  <a:pt x="4727757" y="3107109"/>
                </a:moveTo>
                <a:lnTo>
                  <a:pt x="4727757" y="3122083"/>
                </a:lnTo>
                <a:lnTo>
                  <a:pt x="4741077" y="3122083"/>
                </a:lnTo>
                <a:lnTo>
                  <a:pt x="4741077" y="3107109"/>
                </a:lnTo>
                <a:close/>
                <a:moveTo>
                  <a:pt x="4727757" y="3072574"/>
                </a:moveTo>
                <a:lnTo>
                  <a:pt x="4727757" y="3087548"/>
                </a:lnTo>
                <a:lnTo>
                  <a:pt x="4741077" y="3087548"/>
                </a:lnTo>
                <a:lnTo>
                  <a:pt x="4741077" y="3072574"/>
                </a:lnTo>
                <a:close/>
                <a:moveTo>
                  <a:pt x="4727757" y="3038039"/>
                </a:moveTo>
                <a:lnTo>
                  <a:pt x="4727757" y="3053013"/>
                </a:lnTo>
                <a:lnTo>
                  <a:pt x="4741077" y="3053013"/>
                </a:lnTo>
                <a:lnTo>
                  <a:pt x="4741077" y="3038039"/>
                </a:lnTo>
                <a:close/>
                <a:moveTo>
                  <a:pt x="4727757" y="3003504"/>
                </a:moveTo>
                <a:lnTo>
                  <a:pt x="4727757" y="3018478"/>
                </a:lnTo>
                <a:lnTo>
                  <a:pt x="4741077" y="3018478"/>
                </a:lnTo>
                <a:lnTo>
                  <a:pt x="4741077" y="3003504"/>
                </a:lnTo>
                <a:close/>
                <a:moveTo>
                  <a:pt x="4727757" y="2968974"/>
                </a:moveTo>
                <a:lnTo>
                  <a:pt x="4727757" y="2983948"/>
                </a:lnTo>
                <a:lnTo>
                  <a:pt x="4741077" y="2983948"/>
                </a:lnTo>
                <a:lnTo>
                  <a:pt x="4741077" y="2968974"/>
                </a:lnTo>
                <a:close/>
                <a:moveTo>
                  <a:pt x="4727757" y="2934439"/>
                </a:moveTo>
                <a:lnTo>
                  <a:pt x="4727757" y="2949413"/>
                </a:lnTo>
                <a:lnTo>
                  <a:pt x="4741077" y="2949413"/>
                </a:lnTo>
                <a:lnTo>
                  <a:pt x="4741077" y="2934439"/>
                </a:lnTo>
                <a:close/>
                <a:moveTo>
                  <a:pt x="4727757" y="2899904"/>
                </a:moveTo>
                <a:lnTo>
                  <a:pt x="4727757" y="2914878"/>
                </a:lnTo>
                <a:lnTo>
                  <a:pt x="4741077" y="2914878"/>
                </a:lnTo>
                <a:lnTo>
                  <a:pt x="4741077" y="2899904"/>
                </a:lnTo>
                <a:close/>
                <a:moveTo>
                  <a:pt x="4727757" y="2865369"/>
                </a:moveTo>
                <a:lnTo>
                  <a:pt x="4727757" y="2880343"/>
                </a:lnTo>
                <a:lnTo>
                  <a:pt x="4741077" y="2880343"/>
                </a:lnTo>
                <a:lnTo>
                  <a:pt x="4741077" y="2865369"/>
                </a:lnTo>
                <a:close/>
                <a:moveTo>
                  <a:pt x="4727757" y="2830834"/>
                </a:moveTo>
                <a:lnTo>
                  <a:pt x="4727757" y="2845808"/>
                </a:lnTo>
                <a:lnTo>
                  <a:pt x="4741077" y="2845808"/>
                </a:lnTo>
                <a:lnTo>
                  <a:pt x="4741077" y="2830834"/>
                </a:lnTo>
                <a:close/>
                <a:moveTo>
                  <a:pt x="4727757" y="2796299"/>
                </a:moveTo>
                <a:lnTo>
                  <a:pt x="4727757" y="2811273"/>
                </a:lnTo>
                <a:lnTo>
                  <a:pt x="4741077" y="2811273"/>
                </a:lnTo>
                <a:lnTo>
                  <a:pt x="4741077" y="2796299"/>
                </a:lnTo>
                <a:close/>
                <a:moveTo>
                  <a:pt x="4727757" y="2761764"/>
                </a:moveTo>
                <a:lnTo>
                  <a:pt x="4727757" y="2776738"/>
                </a:lnTo>
                <a:lnTo>
                  <a:pt x="4741077" y="2776738"/>
                </a:lnTo>
                <a:lnTo>
                  <a:pt x="4741077" y="2761764"/>
                </a:lnTo>
                <a:close/>
                <a:moveTo>
                  <a:pt x="4727757" y="2727229"/>
                </a:moveTo>
                <a:lnTo>
                  <a:pt x="4727757" y="2742203"/>
                </a:lnTo>
                <a:lnTo>
                  <a:pt x="4741077" y="2742203"/>
                </a:lnTo>
                <a:lnTo>
                  <a:pt x="4741077" y="2727229"/>
                </a:lnTo>
                <a:close/>
                <a:moveTo>
                  <a:pt x="4727757" y="2692699"/>
                </a:moveTo>
                <a:lnTo>
                  <a:pt x="4727757" y="2707673"/>
                </a:lnTo>
                <a:lnTo>
                  <a:pt x="4741077" y="2707673"/>
                </a:lnTo>
                <a:lnTo>
                  <a:pt x="4741077" y="2692699"/>
                </a:lnTo>
                <a:close/>
                <a:moveTo>
                  <a:pt x="4727757" y="2658164"/>
                </a:moveTo>
                <a:lnTo>
                  <a:pt x="4727757" y="2673138"/>
                </a:lnTo>
                <a:lnTo>
                  <a:pt x="4741077" y="2673138"/>
                </a:lnTo>
                <a:lnTo>
                  <a:pt x="4741077" y="2658164"/>
                </a:lnTo>
                <a:close/>
                <a:moveTo>
                  <a:pt x="4727757" y="2623629"/>
                </a:moveTo>
                <a:lnTo>
                  <a:pt x="4727757" y="2638603"/>
                </a:lnTo>
                <a:lnTo>
                  <a:pt x="4741077" y="2638603"/>
                </a:lnTo>
                <a:lnTo>
                  <a:pt x="4741077" y="2623629"/>
                </a:lnTo>
                <a:close/>
                <a:moveTo>
                  <a:pt x="4727757" y="2589094"/>
                </a:moveTo>
                <a:lnTo>
                  <a:pt x="4727757" y="2604068"/>
                </a:lnTo>
                <a:lnTo>
                  <a:pt x="4741077" y="2604068"/>
                </a:lnTo>
                <a:lnTo>
                  <a:pt x="4741077" y="2589094"/>
                </a:lnTo>
                <a:close/>
                <a:moveTo>
                  <a:pt x="4727757" y="2554558"/>
                </a:moveTo>
                <a:lnTo>
                  <a:pt x="4727757" y="2569532"/>
                </a:lnTo>
                <a:lnTo>
                  <a:pt x="4741077" y="2569532"/>
                </a:lnTo>
                <a:lnTo>
                  <a:pt x="4741077" y="2554558"/>
                </a:lnTo>
                <a:close/>
                <a:moveTo>
                  <a:pt x="4727757" y="2520023"/>
                </a:moveTo>
                <a:lnTo>
                  <a:pt x="4727757" y="2534997"/>
                </a:lnTo>
                <a:lnTo>
                  <a:pt x="4741077" y="2534997"/>
                </a:lnTo>
                <a:lnTo>
                  <a:pt x="4741077" y="2520023"/>
                </a:lnTo>
                <a:close/>
                <a:moveTo>
                  <a:pt x="4727757" y="2485488"/>
                </a:moveTo>
                <a:lnTo>
                  <a:pt x="4727757" y="2500462"/>
                </a:lnTo>
                <a:lnTo>
                  <a:pt x="4741077" y="2500462"/>
                </a:lnTo>
                <a:lnTo>
                  <a:pt x="4741077" y="2485488"/>
                </a:lnTo>
                <a:close/>
                <a:moveTo>
                  <a:pt x="4727757" y="2450953"/>
                </a:moveTo>
                <a:lnTo>
                  <a:pt x="4727757" y="2465927"/>
                </a:lnTo>
                <a:lnTo>
                  <a:pt x="4741077" y="2465927"/>
                </a:lnTo>
                <a:lnTo>
                  <a:pt x="4741077" y="2450953"/>
                </a:lnTo>
                <a:close/>
                <a:moveTo>
                  <a:pt x="4727757" y="2416423"/>
                </a:moveTo>
                <a:lnTo>
                  <a:pt x="4727757" y="2431397"/>
                </a:lnTo>
                <a:lnTo>
                  <a:pt x="4741077" y="2431397"/>
                </a:lnTo>
                <a:lnTo>
                  <a:pt x="4741077" y="2416423"/>
                </a:lnTo>
                <a:close/>
                <a:moveTo>
                  <a:pt x="4727757" y="2381888"/>
                </a:moveTo>
                <a:lnTo>
                  <a:pt x="4727757" y="2396862"/>
                </a:lnTo>
                <a:lnTo>
                  <a:pt x="4741077" y="2396862"/>
                </a:lnTo>
                <a:lnTo>
                  <a:pt x="4741077" y="2381888"/>
                </a:lnTo>
                <a:close/>
                <a:moveTo>
                  <a:pt x="4727757" y="2347353"/>
                </a:moveTo>
                <a:lnTo>
                  <a:pt x="4727757" y="2362327"/>
                </a:lnTo>
                <a:lnTo>
                  <a:pt x="4741077" y="2362327"/>
                </a:lnTo>
                <a:lnTo>
                  <a:pt x="4741077" y="2347353"/>
                </a:lnTo>
                <a:close/>
                <a:moveTo>
                  <a:pt x="4727757" y="2312818"/>
                </a:moveTo>
                <a:lnTo>
                  <a:pt x="4727757" y="2327792"/>
                </a:lnTo>
                <a:lnTo>
                  <a:pt x="4741077" y="2327792"/>
                </a:lnTo>
                <a:lnTo>
                  <a:pt x="4741077" y="2312818"/>
                </a:lnTo>
                <a:close/>
                <a:moveTo>
                  <a:pt x="4727757" y="2278283"/>
                </a:moveTo>
                <a:lnTo>
                  <a:pt x="4727757" y="2293257"/>
                </a:lnTo>
                <a:lnTo>
                  <a:pt x="4741077" y="2293257"/>
                </a:lnTo>
                <a:lnTo>
                  <a:pt x="4741077" y="2278283"/>
                </a:lnTo>
                <a:close/>
                <a:moveTo>
                  <a:pt x="4727757" y="2243748"/>
                </a:moveTo>
                <a:lnTo>
                  <a:pt x="4727757" y="2258722"/>
                </a:lnTo>
                <a:lnTo>
                  <a:pt x="4741077" y="2258722"/>
                </a:lnTo>
                <a:lnTo>
                  <a:pt x="4741077" y="2243748"/>
                </a:lnTo>
                <a:close/>
                <a:moveTo>
                  <a:pt x="4727757" y="2209213"/>
                </a:moveTo>
                <a:lnTo>
                  <a:pt x="4727757" y="2224187"/>
                </a:lnTo>
                <a:lnTo>
                  <a:pt x="4741077" y="2224187"/>
                </a:lnTo>
                <a:lnTo>
                  <a:pt x="4741077" y="2209213"/>
                </a:lnTo>
                <a:close/>
                <a:moveTo>
                  <a:pt x="4727757" y="2174683"/>
                </a:moveTo>
                <a:lnTo>
                  <a:pt x="4727757" y="2189657"/>
                </a:lnTo>
                <a:lnTo>
                  <a:pt x="4741077" y="2189657"/>
                </a:lnTo>
                <a:lnTo>
                  <a:pt x="4741077" y="2174683"/>
                </a:lnTo>
                <a:close/>
                <a:moveTo>
                  <a:pt x="4727757" y="2140148"/>
                </a:moveTo>
                <a:lnTo>
                  <a:pt x="4727757" y="2155122"/>
                </a:lnTo>
                <a:lnTo>
                  <a:pt x="4741077" y="2155122"/>
                </a:lnTo>
                <a:lnTo>
                  <a:pt x="4741077" y="2140148"/>
                </a:lnTo>
                <a:close/>
                <a:moveTo>
                  <a:pt x="4727757" y="2105613"/>
                </a:moveTo>
                <a:lnTo>
                  <a:pt x="4727757" y="2120587"/>
                </a:lnTo>
                <a:lnTo>
                  <a:pt x="4741077" y="2120587"/>
                </a:lnTo>
                <a:lnTo>
                  <a:pt x="4741077" y="2105613"/>
                </a:lnTo>
                <a:close/>
                <a:moveTo>
                  <a:pt x="4727757" y="2071087"/>
                </a:moveTo>
                <a:lnTo>
                  <a:pt x="4727757" y="2086061"/>
                </a:lnTo>
                <a:lnTo>
                  <a:pt x="4741077" y="2086061"/>
                </a:lnTo>
                <a:lnTo>
                  <a:pt x="4741077" y="2071087"/>
                </a:lnTo>
                <a:close/>
                <a:moveTo>
                  <a:pt x="4727757" y="2036552"/>
                </a:moveTo>
                <a:lnTo>
                  <a:pt x="4727757" y="2051526"/>
                </a:lnTo>
                <a:lnTo>
                  <a:pt x="4741077" y="2051526"/>
                </a:lnTo>
                <a:lnTo>
                  <a:pt x="4741077" y="2036552"/>
                </a:lnTo>
                <a:close/>
                <a:moveTo>
                  <a:pt x="4727757" y="2002018"/>
                </a:moveTo>
                <a:lnTo>
                  <a:pt x="4727757" y="2016992"/>
                </a:lnTo>
                <a:lnTo>
                  <a:pt x="4741077" y="2016992"/>
                </a:lnTo>
                <a:lnTo>
                  <a:pt x="4741077" y="2002018"/>
                </a:lnTo>
                <a:close/>
                <a:moveTo>
                  <a:pt x="4727757" y="1967483"/>
                </a:moveTo>
                <a:lnTo>
                  <a:pt x="4727757" y="1982457"/>
                </a:lnTo>
                <a:lnTo>
                  <a:pt x="4741077" y="1982457"/>
                </a:lnTo>
                <a:lnTo>
                  <a:pt x="4741077" y="1967483"/>
                </a:lnTo>
                <a:close/>
                <a:moveTo>
                  <a:pt x="4727757" y="1932948"/>
                </a:moveTo>
                <a:lnTo>
                  <a:pt x="4727757" y="1947922"/>
                </a:lnTo>
                <a:lnTo>
                  <a:pt x="4741077" y="1947922"/>
                </a:lnTo>
                <a:lnTo>
                  <a:pt x="4741077" y="1932948"/>
                </a:lnTo>
                <a:close/>
                <a:moveTo>
                  <a:pt x="4727757" y="1898418"/>
                </a:moveTo>
                <a:lnTo>
                  <a:pt x="4727757" y="1913392"/>
                </a:lnTo>
                <a:lnTo>
                  <a:pt x="4741077" y="1913392"/>
                </a:lnTo>
                <a:lnTo>
                  <a:pt x="4741077" y="1898418"/>
                </a:lnTo>
                <a:close/>
                <a:moveTo>
                  <a:pt x="4727757" y="1863883"/>
                </a:moveTo>
                <a:lnTo>
                  <a:pt x="4727757" y="1878857"/>
                </a:lnTo>
                <a:lnTo>
                  <a:pt x="4741077" y="1878857"/>
                </a:lnTo>
                <a:lnTo>
                  <a:pt x="4741077" y="1863883"/>
                </a:lnTo>
                <a:close/>
                <a:moveTo>
                  <a:pt x="4727757" y="1829348"/>
                </a:moveTo>
                <a:lnTo>
                  <a:pt x="4727757" y="1844322"/>
                </a:lnTo>
                <a:lnTo>
                  <a:pt x="4741077" y="1844322"/>
                </a:lnTo>
                <a:lnTo>
                  <a:pt x="4741077" y="1829348"/>
                </a:lnTo>
                <a:close/>
                <a:moveTo>
                  <a:pt x="4727757" y="1794803"/>
                </a:moveTo>
                <a:lnTo>
                  <a:pt x="4727757" y="1809777"/>
                </a:lnTo>
                <a:lnTo>
                  <a:pt x="4741077" y="1809777"/>
                </a:lnTo>
                <a:lnTo>
                  <a:pt x="4741077" y="1794803"/>
                </a:lnTo>
                <a:close/>
                <a:moveTo>
                  <a:pt x="0" y="0"/>
                </a:moveTo>
                <a:lnTo>
                  <a:pt x="205986" y="0"/>
                </a:lnTo>
                <a:lnTo>
                  <a:pt x="4940707" y="0"/>
                </a:lnTo>
                <a:lnTo>
                  <a:pt x="4732115" y="213942"/>
                </a:lnTo>
                <a:lnTo>
                  <a:pt x="4732115" y="445949"/>
                </a:lnTo>
                <a:lnTo>
                  <a:pt x="4654499" y="445949"/>
                </a:lnTo>
                <a:lnTo>
                  <a:pt x="4651565" y="448867"/>
                </a:lnTo>
                <a:lnTo>
                  <a:pt x="4649780" y="448867"/>
                </a:lnTo>
                <a:lnTo>
                  <a:pt x="4649780" y="450642"/>
                </a:lnTo>
                <a:lnTo>
                  <a:pt x="4649772" y="450650"/>
                </a:lnTo>
                <a:lnTo>
                  <a:pt x="4649772" y="1778398"/>
                </a:lnTo>
                <a:lnTo>
                  <a:pt x="4649780" y="1778406"/>
                </a:lnTo>
                <a:lnTo>
                  <a:pt x="4649780" y="1781166"/>
                </a:lnTo>
                <a:lnTo>
                  <a:pt x="4652482" y="1781166"/>
                </a:lnTo>
                <a:lnTo>
                  <a:pt x="4654499" y="1783226"/>
                </a:lnTo>
                <a:lnTo>
                  <a:pt x="4822419" y="1783226"/>
                </a:lnTo>
                <a:cubicBezTo>
                  <a:pt x="4824981" y="1783162"/>
                  <a:pt x="4827023" y="1781015"/>
                  <a:pt x="4827021" y="1778398"/>
                </a:cubicBezTo>
                <a:lnTo>
                  <a:pt x="4827021" y="450650"/>
                </a:lnTo>
                <a:cubicBezTo>
                  <a:pt x="4826955" y="448082"/>
                  <a:pt x="4824933" y="446016"/>
                  <a:pt x="4822419" y="445949"/>
                </a:cubicBezTo>
                <a:lnTo>
                  <a:pt x="4744553" y="445949"/>
                </a:lnTo>
                <a:lnTo>
                  <a:pt x="4744553" y="219151"/>
                </a:lnTo>
                <a:lnTo>
                  <a:pt x="4945159" y="13509"/>
                </a:lnTo>
                <a:lnTo>
                  <a:pt x="4945159" y="5143492"/>
                </a:lnTo>
                <a:lnTo>
                  <a:pt x="4740637" y="5143492"/>
                </a:lnTo>
                <a:lnTo>
                  <a:pt x="4740637" y="4693492"/>
                </a:lnTo>
                <a:lnTo>
                  <a:pt x="4728198" y="4693492"/>
                </a:lnTo>
                <a:lnTo>
                  <a:pt x="4728198" y="5143492"/>
                </a:lnTo>
                <a:lnTo>
                  <a:pt x="4185305" y="5143492"/>
                </a:lnTo>
                <a:lnTo>
                  <a:pt x="2668462" y="3182885"/>
                </a:lnTo>
                <a:lnTo>
                  <a:pt x="2662249" y="3181571"/>
                </a:lnTo>
                <a:lnTo>
                  <a:pt x="299343" y="123991"/>
                </a:lnTo>
                <a:lnTo>
                  <a:pt x="294443" y="119948"/>
                </a:lnTo>
                <a:lnTo>
                  <a:pt x="290953" y="115436"/>
                </a:lnTo>
                <a:lnTo>
                  <a:pt x="236691" y="72298"/>
                </a:lnTo>
                <a:cubicBezTo>
                  <a:pt x="169126" y="26652"/>
                  <a:pt x="87676" y="0"/>
                  <a:pt x="0" y="0"/>
                </a:cubicBezTo>
                <a:close/>
              </a:path>
            </a:pathLst>
          </a:custGeom>
          <a:solidFill>
            <a:schemeClr val="tx2"/>
          </a:solidFill>
        </p:spPr>
        <p:txBody>
          <a:bodyPr wrap="square" rIns="360000">
            <a:noAutofit/>
          </a:bodyPr>
          <a:lstStyle>
            <a:lvl1pPr algn="r">
              <a:defRPr>
                <a:solidFill>
                  <a:schemeClr val="bg1"/>
                </a:solidFill>
              </a:defRPr>
            </a:lvl1pPr>
          </a:lstStyle>
          <a:p>
            <a:r>
              <a:rPr lang="en-US"/>
              <a:t>Add optional image</a:t>
            </a:r>
          </a:p>
        </p:txBody>
      </p:sp>
      <p:sp>
        <p:nvSpPr>
          <p:cNvPr id="10" name="Freeform 9">
            <a:extLst>
              <a:ext uri="{FF2B5EF4-FFF2-40B4-BE49-F238E27FC236}">
                <a16:creationId xmlns:a16="http://schemas.microsoft.com/office/drawing/2014/main" id="{17FB3B9F-1550-9308-3F9C-5EB0BAB1656C}"/>
              </a:ext>
            </a:extLst>
          </p:cNvPr>
          <p:cNvSpPr/>
          <p:nvPr userDrawn="1"/>
        </p:nvSpPr>
        <p:spPr>
          <a:xfrm>
            <a:off x="11902719" y="6258000"/>
            <a:ext cx="16584" cy="60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chemeClr val="bg1"/>
          </a:solidFill>
          <a:ln w="12303" cap="flat">
            <a:noFill/>
            <a:prstDash val="solid"/>
            <a:miter/>
          </a:ln>
        </p:spPr>
        <p:txBody>
          <a:bodyPr rtlCol="0" anchor="ctr"/>
          <a:lstStyle/>
          <a:p>
            <a:endParaRPr lang="en-US" sz="2400"/>
          </a:p>
        </p:txBody>
      </p:sp>
      <p:pic>
        <p:nvPicPr>
          <p:cNvPr id="11" name="Graphic 10">
            <a:extLst>
              <a:ext uri="{FF2B5EF4-FFF2-40B4-BE49-F238E27FC236}">
                <a16:creationId xmlns:a16="http://schemas.microsoft.com/office/drawing/2014/main" id="{CB327F66-B70C-E530-1B08-B0BCC9A51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02131" y="2393081"/>
            <a:ext cx="17760" cy="3840000"/>
          </a:xfrm>
          <a:prstGeom prst="rect">
            <a:avLst/>
          </a:prstGeom>
        </p:spPr>
      </p:pic>
      <p:sp>
        <p:nvSpPr>
          <p:cNvPr id="12" name="Freeform 11">
            <a:extLst>
              <a:ext uri="{FF2B5EF4-FFF2-40B4-BE49-F238E27FC236}">
                <a16:creationId xmlns:a16="http://schemas.microsoft.com/office/drawing/2014/main" id="{59F90DEA-6633-C2AA-3C04-D95C2331E9AF}"/>
              </a:ext>
            </a:extLst>
          </p:cNvPr>
          <p:cNvSpPr/>
          <p:nvPr userDrawn="1"/>
        </p:nvSpPr>
        <p:spPr>
          <a:xfrm>
            <a:off x="11798151" y="-6456"/>
            <a:ext cx="405995" cy="2384101"/>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chemeClr val="bg1"/>
          </a:solidFill>
          <a:ln w="12303" cap="flat">
            <a:noFill/>
            <a:prstDash val="solid"/>
            <a:miter/>
          </a:ln>
        </p:spPr>
        <p:txBody>
          <a:bodyPr rtlCol="0" anchor="ctr"/>
          <a:lstStyle/>
          <a:p>
            <a:endParaRPr lang="en-US" sz="2400"/>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32945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White</a:t>
            </a:r>
          </a:p>
        </p:txBody>
      </p:sp>
      <p:grpSp>
        <p:nvGrpSpPr>
          <p:cNvPr id="5" name="Group 4">
            <a:extLst>
              <a:ext uri="{FF2B5EF4-FFF2-40B4-BE49-F238E27FC236}">
                <a16:creationId xmlns:a16="http://schemas.microsoft.com/office/drawing/2014/main" id="{60D67953-03C5-FF0A-1061-44CD804ED375}"/>
              </a:ext>
            </a:extLst>
          </p:cNvPr>
          <p:cNvGrpSpPr/>
          <p:nvPr userDrawn="1"/>
        </p:nvGrpSpPr>
        <p:grpSpPr>
          <a:xfrm>
            <a:off x="11798151" y="-6456"/>
            <a:ext cx="405995" cy="6864456"/>
            <a:chOff x="8848613" y="-4842"/>
            <a:chExt cx="304496" cy="5148342"/>
          </a:xfrm>
        </p:grpSpPr>
        <p:sp>
          <p:nvSpPr>
            <p:cNvPr id="6" name="Freeform 5">
              <a:extLst>
                <a:ext uri="{FF2B5EF4-FFF2-40B4-BE49-F238E27FC236}">
                  <a16:creationId xmlns:a16="http://schemas.microsoft.com/office/drawing/2014/main" id="{015B9054-AC69-75E0-0C95-0036CB4BB894}"/>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7" name="Freeform 6">
              <a:extLst>
                <a:ext uri="{FF2B5EF4-FFF2-40B4-BE49-F238E27FC236}">
                  <a16:creationId xmlns:a16="http://schemas.microsoft.com/office/drawing/2014/main" id="{AB4855EF-C4B0-607D-6BCB-EA93A6705AEB}"/>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8" name="Graphic 7">
              <a:extLst>
                <a:ext uri="{FF2B5EF4-FFF2-40B4-BE49-F238E27FC236}">
                  <a16:creationId xmlns:a16="http://schemas.microsoft.com/office/drawing/2014/main" id="{641DBE96-4386-0BE2-1273-256DED651D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206770637"/>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imary Divider Slide - Blu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solidFill>
                  <a:schemeClr val="bg1"/>
                </a:solidFill>
              </a:defRPr>
            </a:lvl1pPr>
          </a:lstStyle>
          <a:p>
            <a:r>
              <a:rPr lang="en-US"/>
              <a:t>Add title</a:t>
            </a:r>
          </a:p>
        </p:txBody>
      </p:sp>
      <p:sp>
        <p:nvSpPr>
          <p:cNvPr id="15" name="Picture Placeholder 14">
            <a:extLst>
              <a:ext uri="{FF2B5EF4-FFF2-40B4-BE49-F238E27FC236}">
                <a16:creationId xmlns:a16="http://schemas.microsoft.com/office/drawing/2014/main" id="{CE35730A-2D81-4674-A302-755572DDB261}"/>
              </a:ext>
            </a:extLst>
          </p:cNvPr>
          <p:cNvSpPr>
            <a:spLocks noGrp="1"/>
          </p:cNvSpPr>
          <p:nvPr>
            <p:ph type="pic" sz="quarter" idx="10" hasCustomPrompt="1"/>
          </p:nvPr>
        </p:nvSpPr>
        <p:spPr>
          <a:xfrm>
            <a:off x="5598456" y="11"/>
            <a:ext cx="6593545" cy="6857989"/>
          </a:xfrm>
          <a:custGeom>
            <a:avLst/>
            <a:gdLst>
              <a:gd name="connsiteX0" fmla="*/ 4727757 w 4945159"/>
              <a:gd name="connsiteY0" fmla="*/ 4661156 h 5143492"/>
              <a:gd name="connsiteX1" fmla="*/ 4727757 w 4945159"/>
              <a:gd name="connsiteY1" fmla="*/ 4676130 h 5143492"/>
              <a:gd name="connsiteX2" fmla="*/ 4741077 w 4945159"/>
              <a:gd name="connsiteY2" fmla="*/ 4676130 h 5143492"/>
              <a:gd name="connsiteX3" fmla="*/ 4741077 w 4945159"/>
              <a:gd name="connsiteY3" fmla="*/ 4661156 h 5143492"/>
              <a:gd name="connsiteX4" fmla="*/ 4727757 w 4945159"/>
              <a:gd name="connsiteY4" fmla="*/ 4626621 h 5143492"/>
              <a:gd name="connsiteX5" fmla="*/ 4727757 w 4945159"/>
              <a:gd name="connsiteY5" fmla="*/ 4641595 h 5143492"/>
              <a:gd name="connsiteX6" fmla="*/ 4741077 w 4945159"/>
              <a:gd name="connsiteY6" fmla="*/ 4641595 h 5143492"/>
              <a:gd name="connsiteX7" fmla="*/ 4741077 w 4945159"/>
              <a:gd name="connsiteY7" fmla="*/ 4626621 h 5143492"/>
              <a:gd name="connsiteX8" fmla="*/ 4727757 w 4945159"/>
              <a:gd name="connsiteY8" fmla="*/ 4592086 h 5143492"/>
              <a:gd name="connsiteX9" fmla="*/ 4727757 w 4945159"/>
              <a:gd name="connsiteY9" fmla="*/ 4607060 h 5143492"/>
              <a:gd name="connsiteX10" fmla="*/ 4741077 w 4945159"/>
              <a:gd name="connsiteY10" fmla="*/ 4607060 h 5143492"/>
              <a:gd name="connsiteX11" fmla="*/ 4741077 w 4945159"/>
              <a:gd name="connsiteY11" fmla="*/ 4592086 h 5143492"/>
              <a:gd name="connsiteX12" fmla="*/ 4727757 w 4945159"/>
              <a:gd name="connsiteY12" fmla="*/ 4557551 h 5143492"/>
              <a:gd name="connsiteX13" fmla="*/ 4727757 w 4945159"/>
              <a:gd name="connsiteY13" fmla="*/ 4572525 h 5143492"/>
              <a:gd name="connsiteX14" fmla="*/ 4741077 w 4945159"/>
              <a:gd name="connsiteY14" fmla="*/ 4572525 h 5143492"/>
              <a:gd name="connsiteX15" fmla="*/ 4741077 w 4945159"/>
              <a:gd name="connsiteY15" fmla="*/ 4557551 h 5143492"/>
              <a:gd name="connsiteX16" fmla="*/ 4727757 w 4945159"/>
              <a:gd name="connsiteY16" fmla="*/ 4523021 h 5143492"/>
              <a:gd name="connsiteX17" fmla="*/ 4727757 w 4945159"/>
              <a:gd name="connsiteY17" fmla="*/ 4537995 h 5143492"/>
              <a:gd name="connsiteX18" fmla="*/ 4741077 w 4945159"/>
              <a:gd name="connsiteY18" fmla="*/ 4537995 h 5143492"/>
              <a:gd name="connsiteX19" fmla="*/ 4741077 w 4945159"/>
              <a:gd name="connsiteY19" fmla="*/ 4523021 h 5143492"/>
              <a:gd name="connsiteX20" fmla="*/ 4727757 w 4945159"/>
              <a:gd name="connsiteY20" fmla="*/ 4488486 h 5143492"/>
              <a:gd name="connsiteX21" fmla="*/ 4727757 w 4945159"/>
              <a:gd name="connsiteY21" fmla="*/ 4503460 h 5143492"/>
              <a:gd name="connsiteX22" fmla="*/ 4741077 w 4945159"/>
              <a:gd name="connsiteY22" fmla="*/ 4503460 h 5143492"/>
              <a:gd name="connsiteX23" fmla="*/ 4741077 w 4945159"/>
              <a:gd name="connsiteY23" fmla="*/ 4488486 h 5143492"/>
              <a:gd name="connsiteX24" fmla="*/ 4727757 w 4945159"/>
              <a:gd name="connsiteY24" fmla="*/ 4453951 h 5143492"/>
              <a:gd name="connsiteX25" fmla="*/ 4727757 w 4945159"/>
              <a:gd name="connsiteY25" fmla="*/ 4468925 h 5143492"/>
              <a:gd name="connsiteX26" fmla="*/ 4741077 w 4945159"/>
              <a:gd name="connsiteY26" fmla="*/ 4468925 h 5143492"/>
              <a:gd name="connsiteX27" fmla="*/ 4741077 w 4945159"/>
              <a:gd name="connsiteY27" fmla="*/ 4453951 h 5143492"/>
              <a:gd name="connsiteX28" fmla="*/ 4727757 w 4945159"/>
              <a:gd name="connsiteY28" fmla="*/ 4419416 h 5143492"/>
              <a:gd name="connsiteX29" fmla="*/ 4727757 w 4945159"/>
              <a:gd name="connsiteY29" fmla="*/ 4434390 h 5143492"/>
              <a:gd name="connsiteX30" fmla="*/ 4741077 w 4945159"/>
              <a:gd name="connsiteY30" fmla="*/ 4434390 h 5143492"/>
              <a:gd name="connsiteX31" fmla="*/ 4741077 w 4945159"/>
              <a:gd name="connsiteY31" fmla="*/ 4419416 h 5143492"/>
              <a:gd name="connsiteX32" fmla="*/ 4727757 w 4945159"/>
              <a:gd name="connsiteY32" fmla="*/ 4384881 h 5143492"/>
              <a:gd name="connsiteX33" fmla="*/ 4727757 w 4945159"/>
              <a:gd name="connsiteY33" fmla="*/ 4399855 h 5143492"/>
              <a:gd name="connsiteX34" fmla="*/ 4741077 w 4945159"/>
              <a:gd name="connsiteY34" fmla="*/ 4399855 h 5143492"/>
              <a:gd name="connsiteX35" fmla="*/ 4741077 w 4945159"/>
              <a:gd name="connsiteY35" fmla="*/ 4384881 h 5143492"/>
              <a:gd name="connsiteX36" fmla="*/ 4727757 w 4945159"/>
              <a:gd name="connsiteY36" fmla="*/ 4350346 h 5143492"/>
              <a:gd name="connsiteX37" fmla="*/ 4727757 w 4945159"/>
              <a:gd name="connsiteY37" fmla="*/ 4365320 h 5143492"/>
              <a:gd name="connsiteX38" fmla="*/ 4741077 w 4945159"/>
              <a:gd name="connsiteY38" fmla="*/ 4365320 h 5143492"/>
              <a:gd name="connsiteX39" fmla="*/ 4741077 w 4945159"/>
              <a:gd name="connsiteY39" fmla="*/ 4350346 h 5143492"/>
              <a:gd name="connsiteX40" fmla="*/ 4727757 w 4945159"/>
              <a:gd name="connsiteY40" fmla="*/ 4315811 h 5143492"/>
              <a:gd name="connsiteX41" fmla="*/ 4727757 w 4945159"/>
              <a:gd name="connsiteY41" fmla="*/ 4330785 h 5143492"/>
              <a:gd name="connsiteX42" fmla="*/ 4741077 w 4945159"/>
              <a:gd name="connsiteY42" fmla="*/ 4330785 h 5143492"/>
              <a:gd name="connsiteX43" fmla="*/ 4741077 w 4945159"/>
              <a:gd name="connsiteY43" fmla="*/ 4315811 h 5143492"/>
              <a:gd name="connsiteX44" fmla="*/ 4727757 w 4945159"/>
              <a:gd name="connsiteY44" fmla="*/ 4281281 h 5143492"/>
              <a:gd name="connsiteX45" fmla="*/ 4727757 w 4945159"/>
              <a:gd name="connsiteY45" fmla="*/ 4296255 h 5143492"/>
              <a:gd name="connsiteX46" fmla="*/ 4741077 w 4945159"/>
              <a:gd name="connsiteY46" fmla="*/ 4296255 h 5143492"/>
              <a:gd name="connsiteX47" fmla="*/ 4741077 w 4945159"/>
              <a:gd name="connsiteY47" fmla="*/ 4281281 h 5143492"/>
              <a:gd name="connsiteX48" fmla="*/ 4727757 w 4945159"/>
              <a:gd name="connsiteY48" fmla="*/ 4246746 h 5143492"/>
              <a:gd name="connsiteX49" fmla="*/ 4727757 w 4945159"/>
              <a:gd name="connsiteY49" fmla="*/ 4261720 h 5143492"/>
              <a:gd name="connsiteX50" fmla="*/ 4741077 w 4945159"/>
              <a:gd name="connsiteY50" fmla="*/ 4261720 h 5143492"/>
              <a:gd name="connsiteX51" fmla="*/ 4741077 w 4945159"/>
              <a:gd name="connsiteY51" fmla="*/ 4246746 h 5143492"/>
              <a:gd name="connsiteX52" fmla="*/ 4727757 w 4945159"/>
              <a:gd name="connsiteY52" fmla="*/ 4212211 h 5143492"/>
              <a:gd name="connsiteX53" fmla="*/ 4727757 w 4945159"/>
              <a:gd name="connsiteY53" fmla="*/ 4227185 h 5143492"/>
              <a:gd name="connsiteX54" fmla="*/ 4741077 w 4945159"/>
              <a:gd name="connsiteY54" fmla="*/ 4227185 h 5143492"/>
              <a:gd name="connsiteX55" fmla="*/ 4741077 w 4945159"/>
              <a:gd name="connsiteY55" fmla="*/ 4212211 h 5143492"/>
              <a:gd name="connsiteX56" fmla="*/ 4727757 w 4945159"/>
              <a:gd name="connsiteY56" fmla="*/ 4177676 h 5143492"/>
              <a:gd name="connsiteX57" fmla="*/ 4727757 w 4945159"/>
              <a:gd name="connsiteY57" fmla="*/ 4192650 h 5143492"/>
              <a:gd name="connsiteX58" fmla="*/ 4741077 w 4945159"/>
              <a:gd name="connsiteY58" fmla="*/ 4192650 h 5143492"/>
              <a:gd name="connsiteX59" fmla="*/ 4741077 w 4945159"/>
              <a:gd name="connsiteY59" fmla="*/ 4177676 h 5143492"/>
              <a:gd name="connsiteX60" fmla="*/ 4727757 w 4945159"/>
              <a:gd name="connsiteY60" fmla="*/ 4143141 h 5143492"/>
              <a:gd name="connsiteX61" fmla="*/ 4727757 w 4945159"/>
              <a:gd name="connsiteY61" fmla="*/ 4158115 h 5143492"/>
              <a:gd name="connsiteX62" fmla="*/ 4741077 w 4945159"/>
              <a:gd name="connsiteY62" fmla="*/ 4158115 h 5143492"/>
              <a:gd name="connsiteX63" fmla="*/ 4741077 w 4945159"/>
              <a:gd name="connsiteY63" fmla="*/ 4143141 h 5143492"/>
              <a:gd name="connsiteX64" fmla="*/ 4727757 w 4945159"/>
              <a:gd name="connsiteY64" fmla="*/ 4108605 h 5143492"/>
              <a:gd name="connsiteX65" fmla="*/ 4727757 w 4945159"/>
              <a:gd name="connsiteY65" fmla="*/ 4123579 h 5143492"/>
              <a:gd name="connsiteX66" fmla="*/ 4741077 w 4945159"/>
              <a:gd name="connsiteY66" fmla="*/ 4123579 h 5143492"/>
              <a:gd name="connsiteX67" fmla="*/ 4741077 w 4945159"/>
              <a:gd name="connsiteY67" fmla="*/ 4108605 h 5143492"/>
              <a:gd name="connsiteX68" fmla="*/ 4727757 w 4945159"/>
              <a:gd name="connsiteY68" fmla="*/ 4074070 h 5143492"/>
              <a:gd name="connsiteX69" fmla="*/ 4727757 w 4945159"/>
              <a:gd name="connsiteY69" fmla="*/ 4089044 h 5143492"/>
              <a:gd name="connsiteX70" fmla="*/ 4741077 w 4945159"/>
              <a:gd name="connsiteY70" fmla="*/ 4089044 h 5143492"/>
              <a:gd name="connsiteX71" fmla="*/ 4741077 w 4945159"/>
              <a:gd name="connsiteY71" fmla="*/ 4074070 h 5143492"/>
              <a:gd name="connsiteX72" fmla="*/ 4727757 w 4945159"/>
              <a:gd name="connsiteY72" fmla="*/ 4039535 h 5143492"/>
              <a:gd name="connsiteX73" fmla="*/ 4727757 w 4945159"/>
              <a:gd name="connsiteY73" fmla="*/ 4054509 h 5143492"/>
              <a:gd name="connsiteX74" fmla="*/ 4741077 w 4945159"/>
              <a:gd name="connsiteY74" fmla="*/ 4054509 h 5143492"/>
              <a:gd name="connsiteX75" fmla="*/ 4741077 w 4945159"/>
              <a:gd name="connsiteY75" fmla="*/ 4039535 h 5143492"/>
              <a:gd name="connsiteX76" fmla="*/ 4727757 w 4945159"/>
              <a:gd name="connsiteY76" fmla="*/ 4005005 h 5143492"/>
              <a:gd name="connsiteX77" fmla="*/ 4727757 w 4945159"/>
              <a:gd name="connsiteY77" fmla="*/ 4019979 h 5143492"/>
              <a:gd name="connsiteX78" fmla="*/ 4741077 w 4945159"/>
              <a:gd name="connsiteY78" fmla="*/ 4019979 h 5143492"/>
              <a:gd name="connsiteX79" fmla="*/ 4741077 w 4945159"/>
              <a:gd name="connsiteY79" fmla="*/ 4005005 h 5143492"/>
              <a:gd name="connsiteX80" fmla="*/ 4727757 w 4945159"/>
              <a:gd name="connsiteY80" fmla="*/ 3970470 h 5143492"/>
              <a:gd name="connsiteX81" fmla="*/ 4727757 w 4945159"/>
              <a:gd name="connsiteY81" fmla="*/ 3985444 h 5143492"/>
              <a:gd name="connsiteX82" fmla="*/ 4741077 w 4945159"/>
              <a:gd name="connsiteY82" fmla="*/ 3985444 h 5143492"/>
              <a:gd name="connsiteX83" fmla="*/ 4741077 w 4945159"/>
              <a:gd name="connsiteY83" fmla="*/ 3970470 h 5143492"/>
              <a:gd name="connsiteX84" fmla="*/ 4727757 w 4945159"/>
              <a:gd name="connsiteY84" fmla="*/ 3935935 h 5143492"/>
              <a:gd name="connsiteX85" fmla="*/ 4727757 w 4945159"/>
              <a:gd name="connsiteY85" fmla="*/ 3950909 h 5143492"/>
              <a:gd name="connsiteX86" fmla="*/ 4741077 w 4945159"/>
              <a:gd name="connsiteY86" fmla="*/ 3950909 h 5143492"/>
              <a:gd name="connsiteX87" fmla="*/ 4741077 w 4945159"/>
              <a:gd name="connsiteY87" fmla="*/ 3935935 h 5143492"/>
              <a:gd name="connsiteX88" fmla="*/ 4727757 w 4945159"/>
              <a:gd name="connsiteY88" fmla="*/ 3901400 h 5143492"/>
              <a:gd name="connsiteX89" fmla="*/ 4727757 w 4945159"/>
              <a:gd name="connsiteY89" fmla="*/ 3916374 h 5143492"/>
              <a:gd name="connsiteX90" fmla="*/ 4741077 w 4945159"/>
              <a:gd name="connsiteY90" fmla="*/ 3916374 h 5143492"/>
              <a:gd name="connsiteX91" fmla="*/ 4741077 w 4945159"/>
              <a:gd name="connsiteY91" fmla="*/ 3901400 h 5143492"/>
              <a:gd name="connsiteX92" fmla="*/ 4727757 w 4945159"/>
              <a:gd name="connsiteY92" fmla="*/ 3866865 h 5143492"/>
              <a:gd name="connsiteX93" fmla="*/ 4727757 w 4945159"/>
              <a:gd name="connsiteY93" fmla="*/ 3881839 h 5143492"/>
              <a:gd name="connsiteX94" fmla="*/ 4741077 w 4945159"/>
              <a:gd name="connsiteY94" fmla="*/ 3881839 h 5143492"/>
              <a:gd name="connsiteX95" fmla="*/ 4741077 w 4945159"/>
              <a:gd name="connsiteY95" fmla="*/ 3866865 h 5143492"/>
              <a:gd name="connsiteX96" fmla="*/ 4727757 w 4945159"/>
              <a:gd name="connsiteY96" fmla="*/ 3832330 h 5143492"/>
              <a:gd name="connsiteX97" fmla="*/ 4727757 w 4945159"/>
              <a:gd name="connsiteY97" fmla="*/ 3847304 h 5143492"/>
              <a:gd name="connsiteX98" fmla="*/ 4741077 w 4945159"/>
              <a:gd name="connsiteY98" fmla="*/ 3847304 h 5143492"/>
              <a:gd name="connsiteX99" fmla="*/ 4741077 w 4945159"/>
              <a:gd name="connsiteY99" fmla="*/ 3832330 h 5143492"/>
              <a:gd name="connsiteX100" fmla="*/ 4727757 w 4945159"/>
              <a:gd name="connsiteY100" fmla="*/ 3797795 h 5143492"/>
              <a:gd name="connsiteX101" fmla="*/ 4727757 w 4945159"/>
              <a:gd name="connsiteY101" fmla="*/ 3812769 h 5143492"/>
              <a:gd name="connsiteX102" fmla="*/ 4741077 w 4945159"/>
              <a:gd name="connsiteY102" fmla="*/ 3812769 h 5143492"/>
              <a:gd name="connsiteX103" fmla="*/ 4741077 w 4945159"/>
              <a:gd name="connsiteY103" fmla="*/ 3797795 h 5143492"/>
              <a:gd name="connsiteX104" fmla="*/ 4727757 w 4945159"/>
              <a:gd name="connsiteY104" fmla="*/ 3763260 h 5143492"/>
              <a:gd name="connsiteX105" fmla="*/ 4727757 w 4945159"/>
              <a:gd name="connsiteY105" fmla="*/ 3778234 h 5143492"/>
              <a:gd name="connsiteX106" fmla="*/ 4741077 w 4945159"/>
              <a:gd name="connsiteY106" fmla="*/ 3778234 h 5143492"/>
              <a:gd name="connsiteX107" fmla="*/ 4741077 w 4945159"/>
              <a:gd name="connsiteY107" fmla="*/ 3763260 h 5143492"/>
              <a:gd name="connsiteX108" fmla="*/ 4727757 w 4945159"/>
              <a:gd name="connsiteY108" fmla="*/ 3728730 h 5143492"/>
              <a:gd name="connsiteX109" fmla="*/ 4727757 w 4945159"/>
              <a:gd name="connsiteY109" fmla="*/ 3743704 h 5143492"/>
              <a:gd name="connsiteX110" fmla="*/ 4741077 w 4945159"/>
              <a:gd name="connsiteY110" fmla="*/ 3743704 h 5143492"/>
              <a:gd name="connsiteX111" fmla="*/ 4741077 w 4945159"/>
              <a:gd name="connsiteY111" fmla="*/ 3728730 h 5143492"/>
              <a:gd name="connsiteX112" fmla="*/ 4727757 w 4945159"/>
              <a:gd name="connsiteY112" fmla="*/ 3694195 h 5143492"/>
              <a:gd name="connsiteX113" fmla="*/ 4727757 w 4945159"/>
              <a:gd name="connsiteY113" fmla="*/ 3709169 h 5143492"/>
              <a:gd name="connsiteX114" fmla="*/ 4741077 w 4945159"/>
              <a:gd name="connsiteY114" fmla="*/ 3709169 h 5143492"/>
              <a:gd name="connsiteX115" fmla="*/ 4741077 w 4945159"/>
              <a:gd name="connsiteY115" fmla="*/ 3694195 h 5143492"/>
              <a:gd name="connsiteX116" fmla="*/ 4727757 w 4945159"/>
              <a:gd name="connsiteY116" fmla="*/ 3659660 h 5143492"/>
              <a:gd name="connsiteX117" fmla="*/ 4727757 w 4945159"/>
              <a:gd name="connsiteY117" fmla="*/ 3674634 h 5143492"/>
              <a:gd name="connsiteX118" fmla="*/ 4741077 w 4945159"/>
              <a:gd name="connsiteY118" fmla="*/ 3674634 h 5143492"/>
              <a:gd name="connsiteX119" fmla="*/ 4741077 w 4945159"/>
              <a:gd name="connsiteY119" fmla="*/ 3659660 h 5143492"/>
              <a:gd name="connsiteX120" fmla="*/ 4727757 w 4945159"/>
              <a:gd name="connsiteY120" fmla="*/ 3625125 h 5143492"/>
              <a:gd name="connsiteX121" fmla="*/ 4727757 w 4945159"/>
              <a:gd name="connsiteY121" fmla="*/ 3640099 h 5143492"/>
              <a:gd name="connsiteX122" fmla="*/ 4741077 w 4945159"/>
              <a:gd name="connsiteY122" fmla="*/ 3640099 h 5143492"/>
              <a:gd name="connsiteX123" fmla="*/ 4741077 w 4945159"/>
              <a:gd name="connsiteY123" fmla="*/ 3625125 h 5143492"/>
              <a:gd name="connsiteX124" fmla="*/ 4727757 w 4945159"/>
              <a:gd name="connsiteY124" fmla="*/ 3590590 h 5143492"/>
              <a:gd name="connsiteX125" fmla="*/ 4727757 w 4945159"/>
              <a:gd name="connsiteY125" fmla="*/ 3605564 h 5143492"/>
              <a:gd name="connsiteX126" fmla="*/ 4741077 w 4945159"/>
              <a:gd name="connsiteY126" fmla="*/ 3605564 h 5143492"/>
              <a:gd name="connsiteX127" fmla="*/ 4741077 w 4945159"/>
              <a:gd name="connsiteY127" fmla="*/ 3590590 h 5143492"/>
              <a:gd name="connsiteX128" fmla="*/ 4727757 w 4945159"/>
              <a:gd name="connsiteY128" fmla="*/ 3556055 h 5143492"/>
              <a:gd name="connsiteX129" fmla="*/ 4727757 w 4945159"/>
              <a:gd name="connsiteY129" fmla="*/ 3571029 h 5143492"/>
              <a:gd name="connsiteX130" fmla="*/ 4741077 w 4945159"/>
              <a:gd name="connsiteY130" fmla="*/ 3571029 h 5143492"/>
              <a:gd name="connsiteX131" fmla="*/ 4741077 w 4945159"/>
              <a:gd name="connsiteY131" fmla="*/ 3556055 h 5143492"/>
              <a:gd name="connsiteX132" fmla="*/ 4727757 w 4945159"/>
              <a:gd name="connsiteY132" fmla="*/ 3521520 h 5143492"/>
              <a:gd name="connsiteX133" fmla="*/ 4727757 w 4945159"/>
              <a:gd name="connsiteY133" fmla="*/ 3536494 h 5143492"/>
              <a:gd name="connsiteX134" fmla="*/ 4741077 w 4945159"/>
              <a:gd name="connsiteY134" fmla="*/ 3536494 h 5143492"/>
              <a:gd name="connsiteX135" fmla="*/ 4741077 w 4945159"/>
              <a:gd name="connsiteY135" fmla="*/ 3521520 h 5143492"/>
              <a:gd name="connsiteX136" fmla="*/ 4727757 w 4945159"/>
              <a:gd name="connsiteY136" fmla="*/ 3486990 h 5143492"/>
              <a:gd name="connsiteX137" fmla="*/ 4727757 w 4945159"/>
              <a:gd name="connsiteY137" fmla="*/ 3501964 h 5143492"/>
              <a:gd name="connsiteX138" fmla="*/ 4741077 w 4945159"/>
              <a:gd name="connsiteY138" fmla="*/ 3501964 h 5143492"/>
              <a:gd name="connsiteX139" fmla="*/ 4741077 w 4945159"/>
              <a:gd name="connsiteY139" fmla="*/ 3486990 h 5143492"/>
              <a:gd name="connsiteX140" fmla="*/ 4727757 w 4945159"/>
              <a:gd name="connsiteY140" fmla="*/ 3452455 h 5143492"/>
              <a:gd name="connsiteX141" fmla="*/ 4727757 w 4945159"/>
              <a:gd name="connsiteY141" fmla="*/ 3467429 h 5143492"/>
              <a:gd name="connsiteX142" fmla="*/ 4741077 w 4945159"/>
              <a:gd name="connsiteY142" fmla="*/ 3467429 h 5143492"/>
              <a:gd name="connsiteX143" fmla="*/ 4741077 w 4945159"/>
              <a:gd name="connsiteY143" fmla="*/ 3452455 h 5143492"/>
              <a:gd name="connsiteX144" fmla="*/ 4727757 w 4945159"/>
              <a:gd name="connsiteY144" fmla="*/ 3417920 h 5143492"/>
              <a:gd name="connsiteX145" fmla="*/ 4727757 w 4945159"/>
              <a:gd name="connsiteY145" fmla="*/ 3432894 h 5143492"/>
              <a:gd name="connsiteX146" fmla="*/ 4741077 w 4945159"/>
              <a:gd name="connsiteY146" fmla="*/ 3432894 h 5143492"/>
              <a:gd name="connsiteX147" fmla="*/ 4741077 w 4945159"/>
              <a:gd name="connsiteY147" fmla="*/ 3417920 h 5143492"/>
              <a:gd name="connsiteX148" fmla="*/ 4727757 w 4945159"/>
              <a:gd name="connsiteY148" fmla="*/ 3383385 h 5143492"/>
              <a:gd name="connsiteX149" fmla="*/ 4727757 w 4945159"/>
              <a:gd name="connsiteY149" fmla="*/ 3398359 h 5143492"/>
              <a:gd name="connsiteX150" fmla="*/ 4741077 w 4945159"/>
              <a:gd name="connsiteY150" fmla="*/ 3398359 h 5143492"/>
              <a:gd name="connsiteX151" fmla="*/ 4741077 w 4945159"/>
              <a:gd name="connsiteY151" fmla="*/ 3383385 h 5143492"/>
              <a:gd name="connsiteX152" fmla="*/ 4727757 w 4945159"/>
              <a:gd name="connsiteY152" fmla="*/ 3348850 h 5143492"/>
              <a:gd name="connsiteX153" fmla="*/ 4727757 w 4945159"/>
              <a:gd name="connsiteY153" fmla="*/ 3363824 h 5143492"/>
              <a:gd name="connsiteX154" fmla="*/ 4741077 w 4945159"/>
              <a:gd name="connsiteY154" fmla="*/ 3363824 h 5143492"/>
              <a:gd name="connsiteX155" fmla="*/ 4741077 w 4945159"/>
              <a:gd name="connsiteY155" fmla="*/ 3348850 h 5143492"/>
              <a:gd name="connsiteX156" fmla="*/ 4727757 w 4945159"/>
              <a:gd name="connsiteY156" fmla="*/ 3314314 h 5143492"/>
              <a:gd name="connsiteX157" fmla="*/ 4727757 w 4945159"/>
              <a:gd name="connsiteY157" fmla="*/ 3329288 h 5143492"/>
              <a:gd name="connsiteX158" fmla="*/ 4741077 w 4945159"/>
              <a:gd name="connsiteY158" fmla="*/ 3329288 h 5143492"/>
              <a:gd name="connsiteX159" fmla="*/ 4741077 w 4945159"/>
              <a:gd name="connsiteY159" fmla="*/ 3314314 h 5143492"/>
              <a:gd name="connsiteX160" fmla="*/ 4727757 w 4945159"/>
              <a:gd name="connsiteY160" fmla="*/ 3279779 h 5143492"/>
              <a:gd name="connsiteX161" fmla="*/ 4727757 w 4945159"/>
              <a:gd name="connsiteY161" fmla="*/ 3294753 h 5143492"/>
              <a:gd name="connsiteX162" fmla="*/ 4741077 w 4945159"/>
              <a:gd name="connsiteY162" fmla="*/ 3294753 h 5143492"/>
              <a:gd name="connsiteX163" fmla="*/ 4741077 w 4945159"/>
              <a:gd name="connsiteY163" fmla="*/ 3279779 h 5143492"/>
              <a:gd name="connsiteX164" fmla="*/ 4727757 w 4945159"/>
              <a:gd name="connsiteY164" fmla="*/ 3245244 h 5143492"/>
              <a:gd name="connsiteX165" fmla="*/ 4727757 w 4945159"/>
              <a:gd name="connsiteY165" fmla="*/ 3260218 h 5143492"/>
              <a:gd name="connsiteX166" fmla="*/ 4741077 w 4945159"/>
              <a:gd name="connsiteY166" fmla="*/ 3260218 h 5143492"/>
              <a:gd name="connsiteX167" fmla="*/ 4741077 w 4945159"/>
              <a:gd name="connsiteY167" fmla="*/ 3245244 h 5143492"/>
              <a:gd name="connsiteX168" fmla="*/ 4727757 w 4945159"/>
              <a:gd name="connsiteY168" fmla="*/ 3210714 h 5143492"/>
              <a:gd name="connsiteX169" fmla="*/ 4727757 w 4945159"/>
              <a:gd name="connsiteY169" fmla="*/ 3225688 h 5143492"/>
              <a:gd name="connsiteX170" fmla="*/ 4741077 w 4945159"/>
              <a:gd name="connsiteY170" fmla="*/ 3225688 h 5143492"/>
              <a:gd name="connsiteX171" fmla="*/ 4741077 w 4945159"/>
              <a:gd name="connsiteY171" fmla="*/ 3210714 h 5143492"/>
              <a:gd name="connsiteX172" fmla="*/ 4727757 w 4945159"/>
              <a:gd name="connsiteY172" fmla="*/ 3176179 h 5143492"/>
              <a:gd name="connsiteX173" fmla="*/ 4727757 w 4945159"/>
              <a:gd name="connsiteY173" fmla="*/ 3191153 h 5143492"/>
              <a:gd name="connsiteX174" fmla="*/ 4741077 w 4945159"/>
              <a:gd name="connsiteY174" fmla="*/ 3191153 h 5143492"/>
              <a:gd name="connsiteX175" fmla="*/ 4741077 w 4945159"/>
              <a:gd name="connsiteY175" fmla="*/ 3176179 h 5143492"/>
              <a:gd name="connsiteX176" fmla="*/ 4727757 w 4945159"/>
              <a:gd name="connsiteY176" fmla="*/ 3141644 h 5143492"/>
              <a:gd name="connsiteX177" fmla="*/ 4727757 w 4945159"/>
              <a:gd name="connsiteY177" fmla="*/ 3156618 h 5143492"/>
              <a:gd name="connsiteX178" fmla="*/ 4741077 w 4945159"/>
              <a:gd name="connsiteY178" fmla="*/ 3156618 h 5143492"/>
              <a:gd name="connsiteX179" fmla="*/ 4741077 w 4945159"/>
              <a:gd name="connsiteY179" fmla="*/ 3141644 h 5143492"/>
              <a:gd name="connsiteX180" fmla="*/ 4727757 w 4945159"/>
              <a:gd name="connsiteY180" fmla="*/ 3107109 h 5143492"/>
              <a:gd name="connsiteX181" fmla="*/ 4727757 w 4945159"/>
              <a:gd name="connsiteY181" fmla="*/ 3122083 h 5143492"/>
              <a:gd name="connsiteX182" fmla="*/ 4741077 w 4945159"/>
              <a:gd name="connsiteY182" fmla="*/ 3122083 h 5143492"/>
              <a:gd name="connsiteX183" fmla="*/ 4741077 w 4945159"/>
              <a:gd name="connsiteY183" fmla="*/ 3107109 h 5143492"/>
              <a:gd name="connsiteX184" fmla="*/ 4727757 w 4945159"/>
              <a:gd name="connsiteY184" fmla="*/ 3072574 h 5143492"/>
              <a:gd name="connsiteX185" fmla="*/ 4727757 w 4945159"/>
              <a:gd name="connsiteY185" fmla="*/ 3087548 h 5143492"/>
              <a:gd name="connsiteX186" fmla="*/ 4741077 w 4945159"/>
              <a:gd name="connsiteY186" fmla="*/ 3087548 h 5143492"/>
              <a:gd name="connsiteX187" fmla="*/ 4741077 w 4945159"/>
              <a:gd name="connsiteY187" fmla="*/ 3072574 h 5143492"/>
              <a:gd name="connsiteX188" fmla="*/ 4727757 w 4945159"/>
              <a:gd name="connsiteY188" fmla="*/ 3038039 h 5143492"/>
              <a:gd name="connsiteX189" fmla="*/ 4727757 w 4945159"/>
              <a:gd name="connsiteY189" fmla="*/ 3053013 h 5143492"/>
              <a:gd name="connsiteX190" fmla="*/ 4741077 w 4945159"/>
              <a:gd name="connsiteY190" fmla="*/ 3053013 h 5143492"/>
              <a:gd name="connsiteX191" fmla="*/ 4741077 w 4945159"/>
              <a:gd name="connsiteY191" fmla="*/ 3038039 h 5143492"/>
              <a:gd name="connsiteX192" fmla="*/ 4727757 w 4945159"/>
              <a:gd name="connsiteY192" fmla="*/ 3003504 h 5143492"/>
              <a:gd name="connsiteX193" fmla="*/ 4727757 w 4945159"/>
              <a:gd name="connsiteY193" fmla="*/ 3018478 h 5143492"/>
              <a:gd name="connsiteX194" fmla="*/ 4741077 w 4945159"/>
              <a:gd name="connsiteY194" fmla="*/ 3018478 h 5143492"/>
              <a:gd name="connsiteX195" fmla="*/ 4741077 w 4945159"/>
              <a:gd name="connsiteY195" fmla="*/ 3003504 h 5143492"/>
              <a:gd name="connsiteX196" fmla="*/ 4727757 w 4945159"/>
              <a:gd name="connsiteY196" fmla="*/ 2968974 h 5143492"/>
              <a:gd name="connsiteX197" fmla="*/ 4727757 w 4945159"/>
              <a:gd name="connsiteY197" fmla="*/ 2983948 h 5143492"/>
              <a:gd name="connsiteX198" fmla="*/ 4741077 w 4945159"/>
              <a:gd name="connsiteY198" fmla="*/ 2983948 h 5143492"/>
              <a:gd name="connsiteX199" fmla="*/ 4741077 w 4945159"/>
              <a:gd name="connsiteY199" fmla="*/ 2968974 h 5143492"/>
              <a:gd name="connsiteX200" fmla="*/ 4727757 w 4945159"/>
              <a:gd name="connsiteY200" fmla="*/ 2934439 h 5143492"/>
              <a:gd name="connsiteX201" fmla="*/ 4727757 w 4945159"/>
              <a:gd name="connsiteY201" fmla="*/ 2949413 h 5143492"/>
              <a:gd name="connsiteX202" fmla="*/ 4741077 w 4945159"/>
              <a:gd name="connsiteY202" fmla="*/ 2949413 h 5143492"/>
              <a:gd name="connsiteX203" fmla="*/ 4741077 w 4945159"/>
              <a:gd name="connsiteY203" fmla="*/ 2934439 h 5143492"/>
              <a:gd name="connsiteX204" fmla="*/ 4727757 w 4945159"/>
              <a:gd name="connsiteY204" fmla="*/ 2899904 h 5143492"/>
              <a:gd name="connsiteX205" fmla="*/ 4727757 w 4945159"/>
              <a:gd name="connsiteY205" fmla="*/ 2914878 h 5143492"/>
              <a:gd name="connsiteX206" fmla="*/ 4741077 w 4945159"/>
              <a:gd name="connsiteY206" fmla="*/ 2914878 h 5143492"/>
              <a:gd name="connsiteX207" fmla="*/ 4741077 w 4945159"/>
              <a:gd name="connsiteY207" fmla="*/ 2899904 h 5143492"/>
              <a:gd name="connsiteX208" fmla="*/ 4727757 w 4945159"/>
              <a:gd name="connsiteY208" fmla="*/ 2865369 h 5143492"/>
              <a:gd name="connsiteX209" fmla="*/ 4727757 w 4945159"/>
              <a:gd name="connsiteY209" fmla="*/ 2880343 h 5143492"/>
              <a:gd name="connsiteX210" fmla="*/ 4741077 w 4945159"/>
              <a:gd name="connsiteY210" fmla="*/ 2880343 h 5143492"/>
              <a:gd name="connsiteX211" fmla="*/ 4741077 w 4945159"/>
              <a:gd name="connsiteY211" fmla="*/ 2865369 h 5143492"/>
              <a:gd name="connsiteX212" fmla="*/ 4727757 w 4945159"/>
              <a:gd name="connsiteY212" fmla="*/ 2830834 h 5143492"/>
              <a:gd name="connsiteX213" fmla="*/ 4727757 w 4945159"/>
              <a:gd name="connsiteY213" fmla="*/ 2845808 h 5143492"/>
              <a:gd name="connsiteX214" fmla="*/ 4741077 w 4945159"/>
              <a:gd name="connsiteY214" fmla="*/ 2845808 h 5143492"/>
              <a:gd name="connsiteX215" fmla="*/ 4741077 w 4945159"/>
              <a:gd name="connsiteY215" fmla="*/ 2830834 h 5143492"/>
              <a:gd name="connsiteX216" fmla="*/ 4727757 w 4945159"/>
              <a:gd name="connsiteY216" fmla="*/ 2796299 h 5143492"/>
              <a:gd name="connsiteX217" fmla="*/ 4727757 w 4945159"/>
              <a:gd name="connsiteY217" fmla="*/ 2811273 h 5143492"/>
              <a:gd name="connsiteX218" fmla="*/ 4741077 w 4945159"/>
              <a:gd name="connsiteY218" fmla="*/ 2811273 h 5143492"/>
              <a:gd name="connsiteX219" fmla="*/ 4741077 w 4945159"/>
              <a:gd name="connsiteY219" fmla="*/ 2796299 h 5143492"/>
              <a:gd name="connsiteX220" fmla="*/ 4727757 w 4945159"/>
              <a:gd name="connsiteY220" fmla="*/ 2761764 h 5143492"/>
              <a:gd name="connsiteX221" fmla="*/ 4727757 w 4945159"/>
              <a:gd name="connsiteY221" fmla="*/ 2776738 h 5143492"/>
              <a:gd name="connsiteX222" fmla="*/ 4741077 w 4945159"/>
              <a:gd name="connsiteY222" fmla="*/ 2776738 h 5143492"/>
              <a:gd name="connsiteX223" fmla="*/ 4741077 w 4945159"/>
              <a:gd name="connsiteY223" fmla="*/ 2761764 h 5143492"/>
              <a:gd name="connsiteX224" fmla="*/ 4727757 w 4945159"/>
              <a:gd name="connsiteY224" fmla="*/ 2727229 h 5143492"/>
              <a:gd name="connsiteX225" fmla="*/ 4727757 w 4945159"/>
              <a:gd name="connsiteY225" fmla="*/ 2742203 h 5143492"/>
              <a:gd name="connsiteX226" fmla="*/ 4741077 w 4945159"/>
              <a:gd name="connsiteY226" fmla="*/ 2742203 h 5143492"/>
              <a:gd name="connsiteX227" fmla="*/ 4741077 w 4945159"/>
              <a:gd name="connsiteY227" fmla="*/ 2727229 h 5143492"/>
              <a:gd name="connsiteX228" fmla="*/ 4727757 w 4945159"/>
              <a:gd name="connsiteY228" fmla="*/ 2692699 h 5143492"/>
              <a:gd name="connsiteX229" fmla="*/ 4727757 w 4945159"/>
              <a:gd name="connsiteY229" fmla="*/ 2707673 h 5143492"/>
              <a:gd name="connsiteX230" fmla="*/ 4741077 w 4945159"/>
              <a:gd name="connsiteY230" fmla="*/ 2707673 h 5143492"/>
              <a:gd name="connsiteX231" fmla="*/ 4741077 w 4945159"/>
              <a:gd name="connsiteY231" fmla="*/ 2692699 h 5143492"/>
              <a:gd name="connsiteX232" fmla="*/ 4727757 w 4945159"/>
              <a:gd name="connsiteY232" fmla="*/ 2658164 h 5143492"/>
              <a:gd name="connsiteX233" fmla="*/ 4727757 w 4945159"/>
              <a:gd name="connsiteY233" fmla="*/ 2673138 h 5143492"/>
              <a:gd name="connsiteX234" fmla="*/ 4741077 w 4945159"/>
              <a:gd name="connsiteY234" fmla="*/ 2673138 h 5143492"/>
              <a:gd name="connsiteX235" fmla="*/ 4741077 w 4945159"/>
              <a:gd name="connsiteY235" fmla="*/ 2658164 h 5143492"/>
              <a:gd name="connsiteX236" fmla="*/ 4727757 w 4945159"/>
              <a:gd name="connsiteY236" fmla="*/ 2623629 h 5143492"/>
              <a:gd name="connsiteX237" fmla="*/ 4727757 w 4945159"/>
              <a:gd name="connsiteY237" fmla="*/ 2638603 h 5143492"/>
              <a:gd name="connsiteX238" fmla="*/ 4741077 w 4945159"/>
              <a:gd name="connsiteY238" fmla="*/ 2638603 h 5143492"/>
              <a:gd name="connsiteX239" fmla="*/ 4741077 w 4945159"/>
              <a:gd name="connsiteY239" fmla="*/ 2623629 h 5143492"/>
              <a:gd name="connsiteX240" fmla="*/ 4727757 w 4945159"/>
              <a:gd name="connsiteY240" fmla="*/ 2589094 h 5143492"/>
              <a:gd name="connsiteX241" fmla="*/ 4727757 w 4945159"/>
              <a:gd name="connsiteY241" fmla="*/ 2604068 h 5143492"/>
              <a:gd name="connsiteX242" fmla="*/ 4741077 w 4945159"/>
              <a:gd name="connsiteY242" fmla="*/ 2604068 h 5143492"/>
              <a:gd name="connsiteX243" fmla="*/ 4741077 w 4945159"/>
              <a:gd name="connsiteY243" fmla="*/ 2589094 h 5143492"/>
              <a:gd name="connsiteX244" fmla="*/ 4727757 w 4945159"/>
              <a:gd name="connsiteY244" fmla="*/ 2554558 h 5143492"/>
              <a:gd name="connsiteX245" fmla="*/ 4727757 w 4945159"/>
              <a:gd name="connsiteY245" fmla="*/ 2569532 h 5143492"/>
              <a:gd name="connsiteX246" fmla="*/ 4741077 w 4945159"/>
              <a:gd name="connsiteY246" fmla="*/ 2569532 h 5143492"/>
              <a:gd name="connsiteX247" fmla="*/ 4741077 w 4945159"/>
              <a:gd name="connsiteY247" fmla="*/ 2554558 h 5143492"/>
              <a:gd name="connsiteX248" fmla="*/ 4727757 w 4945159"/>
              <a:gd name="connsiteY248" fmla="*/ 2520023 h 5143492"/>
              <a:gd name="connsiteX249" fmla="*/ 4727757 w 4945159"/>
              <a:gd name="connsiteY249" fmla="*/ 2534997 h 5143492"/>
              <a:gd name="connsiteX250" fmla="*/ 4741077 w 4945159"/>
              <a:gd name="connsiteY250" fmla="*/ 2534997 h 5143492"/>
              <a:gd name="connsiteX251" fmla="*/ 4741077 w 4945159"/>
              <a:gd name="connsiteY251" fmla="*/ 2520023 h 5143492"/>
              <a:gd name="connsiteX252" fmla="*/ 4727757 w 4945159"/>
              <a:gd name="connsiteY252" fmla="*/ 2485488 h 5143492"/>
              <a:gd name="connsiteX253" fmla="*/ 4727757 w 4945159"/>
              <a:gd name="connsiteY253" fmla="*/ 2500462 h 5143492"/>
              <a:gd name="connsiteX254" fmla="*/ 4741077 w 4945159"/>
              <a:gd name="connsiteY254" fmla="*/ 2500462 h 5143492"/>
              <a:gd name="connsiteX255" fmla="*/ 4741077 w 4945159"/>
              <a:gd name="connsiteY255" fmla="*/ 2485488 h 5143492"/>
              <a:gd name="connsiteX256" fmla="*/ 4727757 w 4945159"/>
              <a:gd name="connsiteY256" fmla="*/ 2450953 h 5143492"/>
              <a:gd name="connsiteX257" fmla="*/ 4727757 w 4945159"/>
              <a:gd name="connsiteY257" fmla="*/ 2465927 h 5143492"/>
              <a:gd name="connsiteX258" fmla="*/ 4741077 w 4945159"/>
              <a:gd name="connsiteY258" fmla="*/ 2465927 h 5143492"/>
              <a:gd name="connsiteX259" fmla="*/ 4741077 w 4945159"/>
              <a:gd name="connsiteY259" fmla="*/ 2450953 h 5143492"/>
              <a:gd name="connsiteX260" fmla="*/ 4727757 w 4945159"/>
              <a:gd name="connsiteY260" fmla="*/ 2416423 h 5143492"/>
              <a:gd name="connsiteX261" fmla="*/ 4727757 w 4945159"/>
              <a:gd name="connsiteY261" fmla="*/ 2431397 h 5143492"/>
              <a:gd name="connsiteX262" fmla="*/ 4741077 w 4945159"/>
              <a:gd name="connsiteY262" fmla="*/ 2431397 h 5143492"/>
              <a:gd name="connsiteX263" fmla="*/ 4741077 w 4945159"/>
              <a:gd name="connsiteY263" fmla="*/ 2416423 h 5143492"/>
              <a:gd name="connsiteX264" fmla="*/ 4727757 w 4945159"/>
              <a:gd name="connsiteY264" fmla="*/ 2381888 h 5143492"/>
              <a:gd name="connsiteX265" fmla="*/ 4727757 w 4945159"/>
              <a:gd name="connsiteY265" fmla="*/ 2396862 h 5143492"/>
              <a:gd name="connsiteX266" fmla="*/ 4741077 w 4945159"/>
              <a:gd name="connsiteY266" fmla="*/ 2396862 h 5143492"/>
              <a:gd name="connsiteX267" fmla="*/ 4741077 w 4945159"/>
              <a:gd name="connsiteY267" fmla="*/ 2381888 h 5143492"/>
              <a:gd name="connsiteX268" fmla="*/ 4727757 w 4945159"/>
              <a:gd name="connsiteY268" fmla="*/ 2347353 h 5143492"/>
              <a:gd name="connsiteX269" fmla="*/ 4727757 w 4945159"/>
              <a:gd name="connsiteY269" fmla="*/ 2362327 h 5143492"/>
              <a:gd name="connsiteX270" fmla="*/ 4741077 w 4945159"/>
              <a:gd name="connsiteY270" fmla="*/ 2362327 h 5143492"/>
              <a:gd name="connsiteX271" fmla="*/ 4741077 w 4945159"/>
              <a:gd name="connsiteY271" fmla="*/ 2347353 h 5143492"/>
              <a:gd name="connsiteX272" fmla="*/ 4727757 w 4945159"/>
              <a:gd name="connsiteY272" fmla="*/ 2312818 h 5143492"/>
              <a:gd name="connsiteX273" fmla="*/ 4727757 w 4945159"/>
              <a:gd name="connsiteY273" fmla="*/ 2327792 h 5143492"/>
              <a:gd name="connsiteX274" fmla="*/ 4741077 w 4945159"/>
              <a:gd name="connsiteY274" fmla="*/ 2327792 h 5143492"/>
              <a:gd name="connsiteX275" fmla="*/ 4741077 w 4945159"/>
              <a:gd name="connsiteY275" fmla="*/ 2312818 h 5143492"/>
              <a:gd name="connsiteX276" fmla="*/ 4727757 w 4945159"/>
              <a:gd name="connsiteY276" fmla="*/ 2278283 h 5143492"/>
              <a:gd name="connsiteX277" fmla="*/ 4727757 w 4945159"/>
              <a:gd name="connsiteY277" fmla="*/ 2293257 h 5143492"/>
              <a:gd name="connsiteX278" fmla="*/ 4741077 w 4945159"/>
              <a:gd name="connsiteY278" fmla="*/ 2293257 h 5143492"/>
              <a:gd name="connsiteX279" fmla="*/ 4741077 w 4945159"/>
              <a:gd name="connsiteY279" fmla="*/ 2278283 h 5143492"/>
              <a:gd name="connsiteX280" fmla="*/ 4727757 w 4945159"/>
              <a:gd name="connsiteY280" fmla="*/ 2243748 h 5143492"/>
              <a:gd name="connsiteX281" fmla="*/ 4727757 w 4945159"/>
              <a:gd name="connsiteY281" fmla="*/ 2258722 h 5143492"/>
              <a:gd name="connsiteX282" fmla="*/ 4741077 w 4945159"/>
              <a:gd name="connsiteY282" fmla="*/ 2258722 h 5143492"/>
              <a:gd name="connsiteX283" fmla="*/ 4741077 w 4945159"/>
              <a:gd name="connsiteY283" fmla="*/ 2243748 h 5143492"/>
              <a:gd name="connsiteX284" fmla="*/ 4727757 w 4945159"/>
              <a:gd name="connsiteY284" fmla="*/ 2209213 h 5143492"/>
              <a:gd name="connsiteX285" fmla="*/ 4727757 w 4945159"/>
              <a:gd name="connsiteY285" fmla="*/ 2224187 h 5143492"/>
              <a:gd name="connsiteX286" fmla="*/ 4741077 w 4945159"/>
              <a:gd name="connsiteY286" fmla="*/ 2224187 h 5143492"/>
              <a:gd name="connsiteX287" fmla="*/ 4741077 w 4945159"/>
              <a:gd name="connsiteY287" fmla="*/ 2209213 h 5143492"/>
              <a:gd name="connsiteX288" fmla="*/ 4727757 w 4945159"/>
              <a:gd name="connsiteY288" fmla="*/ 2174683 h 5143492"/>
              <a:gd name="connsiteX289" fmla="*/ 4727757 w 4945159"/>
              <a:gd name="connsiteY289" fmla="*/ 2189657 h 5143492"/>
              <a:gd name="connsiteX290" fmla="*/ 4741077 w 4945159"/>
              <a:gd name="connsiteY290" fmla="*/ 2189657 h 5143492"/>
              <a:gd name="connsiteX291" fmla="*/ 4741077 w 4945159"/>
              <a:gd name="connsiteY291" fmla="*/ 2174683 h 5143492"/>
              <a:gd name="connsiteX292" fmla="*/ 4727757 w 4945159"/>
              <a:gd name="connsiteY292" fmla="*/ 2140148 h 5143492"/>
              <a:gd name="connsiteX293" fmla="*/ 4727757 w 4945159"/>
              <a:gd name="connsiteY293" fmla="*/ 2155122 h 5143492"/>
              <a:gd name="connsiteX294" fmla="*/ 4741077 w 4945159"/>
              <a:gd name="connsiteY294" fmla="*/ 2155122 h 5143492"/>
              <a:gd name="connsiteX295" fmla="*/ 4741077 w 4945159"/>
              <a:gd name="connsiteY295" fmla="*/ 2140148 h 5143492"/>
              <a:gd name="connsiteX296" fmla="*/ 4727757 w 4945159"/>
              <a:gd name="connsiteY296" fmla="*/ 2105613 h 5143492"/>
              <a:gd name="connsiteX297" fmla="*/ 4727757 w 4945159"/>
              <a:gd name="connsiteY297" fmla="*/ 2120587 h 5143492"/>
              <a:gd name="connsiteX298" fmla="*/ 4741077 w 4945159"/>
              <a:gd name="connsiteY298" fmla="*/ 2120587 h 5143492"/>
              <a:gd name="connsiteX299" fmla="*/ 4741077 w 4945159"/>
              <a:gd name="connsiteY299" fmla="*/ 2105613 h 5143492"/>
              <a:gd name="connsiteX300" fmla="*/ 4727757 w 4945159"/>
              <a:gd name="connsiteY300" fmla="*/ 2071087 h 5143492"/>
              <a:gd name="connsiteX301" fmla="*/ 4727757 w 4945159"/>
              <a:gd name="connsiteY301" fmla="*/ 2086061 h 5143492"/>
              <a:gd name="connsiteX302" fmla="*/ 4741077 w 4945159"/>
              <a:gd name="connsiteY302" fmla="*/ 2086061 h 5143492"/>
              <a:gd name="connsiteX303" fmla="*/ 4741077 w 4945159"/>
              <a:gd name="connsiteY303" fmla="*/ 2071087 h 5143492"/>
              <a:gd name="connsiteX304" fmla="*/ 4727757 w 4945159"/>
              <a:gd name="connsiteY304" fmla="*/ 2036552 h 5143492"/>
              <a:gd name="connsiteX305" fmla="*/ 4727757 w 4945159"/>
              <a:gd name="connsiteY305" fmla="*/ 2051526 h 5143492"/>
              <a:gd name="connsiteX306" fmla="*/ 4741077 w 4945159"/>
              <a:gd name="connsiteY306" fmla="*/ 2051526 h 5143492"/>
              <a:gd name="connsiteX307" fmla="*/ 4741077 w 4945159"/>
              <a:gd name="connsiteY307" fmla="*/ 2036552 h 5143492"/>
              <a:gd name="connsiteX308" fmla="*/ 4727757 w 4945159"/>
              <a:gd name="connsiteY308" fmla="*/ 2002018 h 5143492"/>
              <a:gd name="connsiteX309" fmla="*/ 4727757 w 4945159"/>
              <a:gd name="connsiteY309" fmla="*/ 2016992 h 5143492"/>
              <a:gd name="connsiteX310" fmla="*/ 4741077 w 4945159"/>
              <a:gd name="connsiteY310" fmla="*/ 2016992 h 5143492"/>
              <a:gd name="connsiteX311" fmla="*/ 4741077 w 4945159"/>
              <a:gd name="connsiteY311" fmla="*/ 2002018 h 5143492"/>
              <a:gd name="connsiteX312" fmla="*/ 4727757 w 4945159"/>
              <a:gd name="connsiteY312" fmla="*/ 1967483 h 5143492"/>
              <a:gd name="connsiteX313" fmla="*/ 4727757 w 4945159"/>
              <a:gd name="connsiteY313" fmla="*/ 1982457 h 5143492"/>
              <a:gd name="connsiteX314" fmla="*/ 4741077 w 4945159"/>
              <a:gd name="connsiteY314" fmla="*/ 1982457 h 5143492"/>
              <a:gd name="connsiteX315" fmla="*/ 4741077 w 4945159"/>
              <a:gd name="connsiteY315" fmla="*/ 1967483 h 5143492"/>
              <a:gd name="connsiteX316" fmla="*/ 4727757 w 4945159"/>
              <a:gd name="connsiteY316" fmla="*/ 1932948 h 5143492"/>
              <a:gd name="connsiteX317" fmla="*/ 4727757 w 4945159"/>
              <a:gd name="connsiteY317" fmla="*/ 1947922 h 5143492"/>
              <a:gd name="connsiteX318" fmla="*/ 4741077 w 4945159"/>
              <a:gd name="connsiteY318" fmla="*/ 1947922 h 5143492"/>
              <a:gd name="connsiteX319" fmla="*/ 4741077 w 4945159"/>
              <a:gd name="connsiteY319" fmla="*/ 1932948 h 5143492"/>
              <a:gd name="connsiteX320" fmla="*/ 4727757 w 4945159"/>
              <a:gd name="connsiteY320" fmla="*/ 1898418 h 5143492"/>
              <a:gd name="connsiteX321" fmla="*/ 4727757 w 4945159"/>
              <a:gd name="connsiteY321" fmla="*/ 1913392 h 5143492"/>
              <a:gd name="connsiteX322" fmla="*/ 4741077 w 4945159"/>
              <a:gd name="connsiteY322" fmla="*/ 1913392 h 5143492"/>
              <a:gd name="connsiteX323" fmla="*/ 4741077 w 4945159"/>
              <a:gd name="connsiteY323" fmla="*/ 1898418 h 5143492"/>
              <a:gd name="connsiteX324" fmla="*/ 4727757 w 4945159"/>
              <a:gd name="connsiteY324" fmla="*/ 1863883 h 5143492"/>
              <a:gd name="connsiteX325" fmla="*/ 4727757 w 4945159"/>
              <a:gd name="connsiteY325" fmla="*/ 1878857 h 5143492"/>
              <a:gd name="connsiteX326" fmla="*/ 4741077 w 4945159"/>
              <a:gd name="connsiteY326" fmla="*/ 1878857 h 5143492"/>
              <a:gd name="connsiteX327" fmla="*/ 4741077 w 4945159"/>
              <a:gd name="connsiteY327" fmla="*/ 1863883 h 5143492"/>
              <a:gd name="connsiteX328" fmla="*/ 4727757 w 4945159"/>
              <a:gd name="connsiteY328" fmla="*/ 1829348 h 5143492"/>
              <a:gd name="connsiteX329" fmla="*/ 4727757 w 4945159"/>
              <a:gd name="connsiteY329" fmla="*/ 1844322 h 5143492"/>
              <a:gd name="connsiteX330" fmla="*/ 4741077 w 4945159"/>
              <a:gd name="connsiteY330" fmla="*/ 1844322 h 5143492"/>
              <a:gd name="connsiteX331" fmla="*/ 4741077 w 4945159"/>
              <a:gd name="connsiteY331" fmla="*/ 1829348 h 5143492"/>
              <a:gd name="connsiteX332" fmla="*/ 4727757 w 4945159"/>
              <a:gd name="connsiteY332" fmla="*/ 1794803 h 5143492"/>
              <a:gd name="connsiteX333" fmla="*/ 4727757 w 4945159"/>
              <a:gd name="connsiteY333" fmla="*/ 1809777 h 5143492"/>
              <a:gd name="connsiteX334" fmla="*/ 4741077 w 4945159"/>
              <a:gd name="connsiteY334" fmla="*/ 1809777 h 5143492"/>
              <a:gd name="connsiteX335" fmla="*/ 4741077 w 4945159"/>
              <a:gd name="connsiteY335" fmla="*/ 1794803 h 5143492"/>
              <a:gd name="connsiteX336" fmla="*/ 0 w 4945159"/>
              <a:gd name="connsiteY336" fmla="*/ 0 h 5143492"/>
              <a:gd name="connsiteX337" fmla="*/ 205986 w 4945159"/>
              <a:gd name="connsiteY337" fmla="*/ 0 h 5143492"/>
              <a:gd name="connsiteX338" fmla="*/ 4940707 w 4945159"/>
              <a:gd name="connsiteY338" fmla="*/ 0 h 5143492"/>
              <a:gd name="connsiteX339" fmla="*/ 4732115 w 4945159"/>
              <a:gd name="connsiteY339" fmla="*/ 213942 h 5143492"/>
              <a:gd name="connsiteX340" fmla="*/ 4732115 w 4945159"/>
              <a:gd name="connsiteY340" fmla="*/ 445949 h 5143492"/>
              <a:gd name="connsiteX341" fmla="*/ 4654499 w 4945159"/>
              <a:gd name="connsiteY341" fmla="*/ 445949 h 5143492"/>
              <a:gd name="connsiteX342" fmla="*/ 4651565 w 4945159"/>
              <a:gd name="connsiteY342" fmla="*/ 448867 h 5143492"/>
              <a:gd name="connsiteX343" fmla="*/ 4649780 w 4945159"/>
              <a:gd name="connsiteY343" fmla="*/ 448867 h 5143492"/>
              <a:gd name="connsiteX344" fmla="*/ 4649780 w 4945159"/>
              <a:gd name="connsiteY344" fmla="*/ 450642 h 5143492"/>
              <a:gd name="connsiteX345" fmla="*/ 4649772 w 4945159"/>
              <a:gd name="connsiteY345" fmla="*/ 450650 h 5143492"/>
              <a:gd name="connsiteX346" fmla="*/ 4649772 w 4945159"/>
              <a:gd name="connsiteY346" fmla="*/ 1778398 h 5143492"/>
              <a:gd name="connsiteX347" fmla="*/ 4649780 w 4945159"/>
              <a:gd name="connsiteY347" fmla="*/ 1778406 h 5143492"/>
              <a:gd name="connsiteX348" fmla="*/ 4649780 w 4945159"/>
              <a:gd name="connsiteY348" fmla="*/ 1781166 h 5143492"/>
              <a:gd name="connsiteX349" fmla="*/ 4652482 w 4945159"/>
              <a:gd name="connsiteY349" fmla="*/ 1781166 h 5143492"/>
              <a:gd name="connsiteX350" fmla="*/ 4654499 w 4945159"/>
              <a:gd name="connsiteY350" fmla="*/ 1783226 h 5143492"/>
              <a:gd name="connsiteX351" fmla="*/ 4822419 w 4945159"/>
              <a:gd name="connsiteY351" fmla="*/ 1783226 h 5143492"/>
              <a:gd name="connsiteX352" fmla="*/ 4827021 w 4945159"/>
              <a:gd name="connsiteY352" fmla="*/ 1778398 h 5143492"/>
              <a:gd name="connsiteX353" fmla="*/ 4827021 w 4945159"/>
              <a:gd name="connsiteY353" fmla="*/ 450650 h 5143492"/>
              <a:gd name="connsiteX354" fmla="*/ 4822419 w 4945159"/>
              <a:gd name="connsiteY354" fmla="*/ 445949 h 5143492"/>
              <a:gd name="connsiteX355" fmla="*/ 4744553 w 4945159"/>
              <a:gd name="connsiteY355" fmla="*/ 445949 h 5143492"/>
              <a:gd name="connsiteX356" fmla="*/ 4744553 w 4945159"/>
              <a:gd name="connsiteY356" fmla="*/ 219151 h 5143492"/>
              <a:gd name="connsiteX357" fmla="*/ 4945159 w 4945159"/>
              <a:gd name="connsiteY357" fmla="*/ 13509 h 5143492"/>
              <a:gd name="connsiteX358" fmla="*/ 4945159 w 4945159"/>
              <a:gd name="connsiteY358" fmla="*/ 5143492 h 5143492"/>
              <a:gd name="connsiteX359" fmla="*/ 4740637 w 4945159"/>
              <a:gd name="connsiteY359" fmla="*/ 5143492 h 5143492"/>
              <a:gd name="connsiteX360" fmla="*/ 4740637 w 4945159"/>
              <a:gd name="connsiteY360" fmla="*/ 4693492 h 5143492"/>
              <a:gd name="connsiteX361" fmla="*/ 4728198 w 4945159"/>
              <a:gd name="connsiteY361" fmla="*/ 4693492 h 5143492"/>
              <a:gd name="connsiteX362" fmla="*/ 4728198 w 4945159"/>
              <a:gd name="connsiteY362" fmla="*/ 5143492 h 5143492"/>
              <a:gd name="connsiteX363" fmla="*/ 4185305 w 4945159"/>
              <a:gd name="connsiteY363" fmla="*/ 5143492 h 5143492"/>
              <a:gd name="connsiteX364" fmla="*/ 2668462 w 4945159"/>
              <a:gd name="connsiteY364" fmla="*/ 3182885 h 5143492"/>
              <a:gd name="connsiteX365" fmla="*/ 2662249 w 4945159"/>
              <a:gd name="connsiteY365" fmla="*/ 3181571 h 5143492"/>
              <a:gd name="connsiteX366" fmla="*/ 299343 w 4945159"/>
              <a:gd name="connsiteY366" fmla="*/ 123991 h 5143492"/>
              <a:gd name="connsiteX367" fmla="*/ 294443 w 4945159"/>
              <a:gd name="connsiteY367" fmla="*/ 119948 h 5143492"/>
              <a:gd name="connsiteX368" fmla="*/ 290953 w 4945159"/>
              <a:gd name="connsiteY368" fmla="*/ 115436 h 5143492"/>
              <a:gd name="connsiteX369" fmla="*/ 236691 w 4945159"/>
              <a:gd name="connsiteY369" fmla="*/ 72298 h 5143492"/>
              <a:gd name="connsiteX370" fmla="*/ 0 w 4945159"/>
              <a:gd name="connsiteY370" fmla="*/ 0 h 51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4945159" h="5143492">
                <a:moveTo>
                  <a:pt x="4727757" y="4661156"/>
                </a:moveTo>
                <a:lnTo>
                  <a:pt x="4727757" y="4676130"/>
                </a:lnTo>
                <a:lnTo>
                  <a:pt x="4741077" y="4676130"/>
                </a:lnTo>
                <a:lnTo>
                  <a:pt x="4741077" y="4661156"/>
                </a:lnTo>
                <a:close/>
                <a:moveTo>
                  <a:pt x="4727757" y="4626621"/>
                </a:moveTo>
                <a:lnTo>
                  <a:pt x="4727757" y="4641595"/>
                </a:lnTo>
                <a:lnTo>
                  <a:pt x="4741077" y="4641595"/>
                </a:lnTo>
                <a:lnTo>
                  <a:pt x="4741077" y="4626621"/>
                </a:lnTo>
                <a:close/>
                <a:moveTo>
                  <a:pt x="4727757" y="4592086"/>
                </a:moveTo>
                <a:lnTo>
                  <a:pt x="4727757" y="4607060"/>
                </a:lnTo>
                <a:lnTo>
                  <a:pt x="4741077" y="4607060"/>
                </a:lnTo>
                <a:lnTo>
                  <a:pt x="4741077" y="4592086"/>
                </a:lnTo>
                <a:close/>
                <a:moveTo>
                  <a:pt x="4727757" y="4557551"/>
                </a:moveTo>
                <a:lnTo>
                  <a:pt x="4727757" y="4572525"/>
                </a:lnTo>
                <a:lnTo>
                  <a:pt x="4741077" y="4572525"/>
                </a:lnTo>
                <a:lnTo>
                  <a:pt x="4741077" y="4557551"/>
                </a:lnTo>
                <a:close/>
                <a:moveTo>
                  <a:pt x="4727757" y="4523021"/>
                </a:moveTo>
                <a:lnTo>
                  <a:pt x="4727757" y="4537995"/>
                </a:lnTo>
                <a:lnTo>
                  <a:pt x="4741077" y="4537995"/>
                </a:lnTo>
                <a:lnTo>
                  <a:pt x="4741077" y="4523021"/>
                </a:lnTo>
                <a:close/>
                <a:moveTo>
                  <a:pt x="4727757" y="4488486"/>
                </a:moveTo>
                <a:lnTo>
                  <a:pt x="4727757" y="4503460"/>
                </a:lnTo>
                <a:lnTo>
                  <a:pt x="4741077" y="4503460"/>
                </a:lnTo>
                <a:lnTo>
                  <a:pt x="4741077" y="4488486"/>
                </a:lnTo>
                <a:close/>
                <a:moveTo>
                  <a:pt x="4727757" y="4453951"/>
                </a:moveTo>
                <a:lnTo>
                  <a:pt x="4727757" y="4468925"/>
                </a:lnTo>
                <a:lnTo>
                  <a:pt x="4741077" y="4468925"/>
                </a:lnTo>
                <a:lnTo>
                  <a:pt x="4741077" y="4453951"/>
                </a:lnTo>
                <a:close/>
                <a:moveTo>
                  <a:pt x="4727757" y="4419416"/>
                </a:moveTo>
                <a:lnTo>
                  <a:pt x="4727757" y="4434390"/>
                </a:lnTo>
                <a:lnTo>
                  <a:pt x="4741077" y="4434390"/>
                </a:lnTo>
                <a:lnTo>
                  <a:pt x="4741077" y="4419416"/>
                </a:lnTo>
                <a:close/>
                <a:moveTo>
                  <a:pt x="4727757" y="4384881"/>
                </a:moveTo>
                <a:lnTo>
                  <a:pt x="4727757" y="4399855"/>
                </a:lnTo>
                <a:lnTo>
                  <a:pt x="4741077" y="4399855"/>
                </a:lnTo>
                <a:lnTo>
                  <a:pt x="4741077" y="4384881"/>
                </a:lnTo>
                <a:close/>
                <a:moveTo>
                  <a:pt x="4727757" y="4350346"/>
                </a:moveTo>
                <a:lnTo>
                  <a:pt x="4727757" y="4365320"/>
                </a:lnTo>
                <a:lnTo>
                  <a:pt x="4741077" y="4365320"/>
                </a:lnTo>
                <a:lnTo>
                  <a:pt x="4741077" y="4350346"/>
                </a:lnTo>
                <a:close/>
                <a:moveTo>
                  <a:pt x="4727757" y="4315811"/>
                </a:moveTo>
                <a:lnTo>
                  <a:pt x="4727757" y="4330785"/>
                </a:lnTo>
                <a:lnTo>
                  <a:pt x="4741077" y="4330785"/>
                </a:lnTo>
                <a:lnTo>
                  <a:pt x="4741077" y="4315811"/>
                </a:lnTo>
                <a:close/>
                <a:moveTo>
                  <a:pt x="4727757" y="4281281"/>
                </a:moveTo>
                <a:lnTo>
                  <a:pt x="4727757" y="4296255"/>
                </a:lnTo>
                <a:lnTo>
                  <a:pt x="4741077" y="4296255"/>
                </a:lnTo>
                <a:lnTo>
                  <a:pt x="4741077" y="4281281"/>
                </a:lnTo>
                <a:close/>
                <a:moveTo>
                  <a:pt x="4727757" y="4246746"/>
                </a:moveTo>
                <a:lnTo>
                  <a:pt x="4727757" y="4261720"/>
                </a:lnTo>
                <a:lnTo>
                  <a:pt x="4741077" y="4261720"/>
                </a:lnTo>
                <a:lnTo>
                  <a:pt x="4741077" y="4246746"/>
                </a:lnTo>
                <a:close/>
                <a:moveTo>
                  <a:pt x="4727757" y="4212211"/>
                </a:moveTo>
                <a:lnTo>
                  <a:pt x="4727757" y="4227185"/>
                </a:lnTo>
                <a:lnTo>
                  <a:pt x="4741077" y="4227185"/>
                </a:lnTo>
                <a:lnTo>
                  <a:pt x="4741077" y="4212211"/>
                </a:lnTo>
                <a:close/>
                <a:moveTo>
                  <a:pt x="4727757" y="4177676"/>
                </a:moveTo>
                <a:lnTo>
                  <a:pt x="4727757" y="4192650"/>
                </a:lnTo>
                <a:lnTo>
                  <a:pt x="4741077" y="4192650"/>
                </a:lnTo>
                <a:lnTo>
                  <a:pt x="4741077" y="4177676"/>
                </a:lnTo>
                <a:close/>
                <a:moveTo>
                  <a:pt x="4727757" y="4143141"/>
                </a:moveTo>
                <a:lnTo>
                  <a:pt x="4727757" y="4158115"/>
                </a:lnTo>
                <a:lnTo>
                  <a:pt x="4741077" y="4158115"/>
                </a:lnTo>
                <a:lnTo>
                  <a:pt x="4741077" y="4143141"/>
                </a:lnTo>
                <a:close/>
                <a:moveTo>
                  <a:pt x="4727757" y="4108605"/>
                </a:moveTo>
                <a:lnTo>
                  <a:pt x="4727757" y="4123579"/>
                </a:lnTo>
                <a:lnTo>
                  <a:pt x="4741077" y="4123579"/>
                </a:lnTo>
                <a:lnTo>
                  <a:pt x="4741077" y="4108605"/>
                </a:lnTo>
                <a:close/>
                <a:moveTo>
                  <a:pt x="4727757" y="4074070"/>
                </a:moveTo>
                <a:lnTo>
                  <a:pt x="4727757" y="4089044"/>
                </a:lnTo>
                <a:lnTo>
                  <a:pt x="4741077" y="4089044"/>
                </a:lnTo>
                <a:lnTo>
                  <a:pt x="4741077" y="4074070"/>
                </a:lnTo>
                <a:close/>
                <a:moveTo>
                  <a:pt x="4727757" y="4039535"/>
                </a:moveTo>
                <a:lnTo>
                  <a:pt x="4727757" y="4054509"/>
                </a:lnTo>
                <a:lnTo>
                  <a:pt x="4741077" y="4054509"/>
                </a:lnTo>
                <a:lnTo>
                  <a:pt x="4741077" y="4039535"/>
                </a:lnTo>
                <a:close/>
                <a:moveTo>
                  <a:pt x="4727757" y="4005005"/>
                </a:moveTo>
                <a:lnTo>
                  <a:pt x="4727757" y="4019979"/>
                </a:lnTo>
                <a:lnTo>
                  <a:pt x="4741077" y="4019979"/>
                </a:lnTo>
                <a:lnTo>
                  <a:pt x="4741077" y="4005005"/>
                </a:lnTo>
                <a:close/>
                <a:moveTo>
                  <a:pt x="4727757" y="3970470"/>
                </a:moveTo>
                <a:lnTo>
                  <a:pt x="4727757" y="3985444"/>
                </a:lnTo>
                <a:lnTo>
                  <a:pt x="4741077" y="3985444"/>
                </a:lnTo>
                <a:lnTo>
                  <a:pt x="4741077" y="3970470"/>
                </a:lnTo>
                <a:close/>
                <a:moveTo>
                  <a:pt x="4727757" y="3935935"/>
                </a:moveTo>
                <a:lnTo>
                  <a:pt x="4727757" y="3950909"/>
                </a:lnTo>
                <a:lnTo>
                  <a:pt x="4741077" y="3950909"/>
                </a:lnTo>
                <a:lnTo>
                  <a:pt x="4741077" y="3935935"/>
                </a:lnTo>
                <a:close/>
                <a:moveTo>
                  <a:pt x="4727757" y="3901400"/>
                </a:moveTo>
                <a:lnTo>
                  <a:pt x="4727757" y="3916374"/>
                </a:lnTo>
                <a:lnTo>
                  <a:pt x="4741077" y="3916374"/>
                </a:lnTo>
                <a:lnTo>
                  <a:pt x="4741077" y="3901400"/>
                </a:lnTo>
                <a:close/>
                <a:moveTo>
                  <a:pt x="4727757" y="3866865"/>
                </a:moveTo>
                <a:lnTo>
                  <a:pt x="4727757" y="3881839"/>
                </a:lnTo>
                <a:lnTo>
                  <a:pt x="4741077" y="3881839"/>
                </a:lnTo>
                <a:lnTo>
                  <a:pt x="4741077" y="3866865"/>
                </a:lnTo>
                <a:close/>
                <a:moveTo>
                  <a:pt x="4727757" y="3832330"/>
                </a:moveTo>
                <a:lnTo>
                  <a:pt x="4727757" y="3847304"/>
                </a:lnTo>
                <a:lnTo>
                  <a:pt x="4741077" y="3847304"/>
                </a:lnTo>
                <a:lnTo>
                  <a:pt x="4741077" y="3832330"/>
                </a:lnTo>
                <a:close/>
                <a:moveTo>
                  <a:pt x="4727757" y="3797795"/>
                </a:moveTo>
                <a:lnTo>
                  <a:pt x="4727757" y="3812769"/>
                </a:lnTo>
                <a:lnTo>
                  <a:pt x="4741077" y="3812769"/>
                </a:lnTo>
                <a:lnTo>
                  <a:pt x="4741077" y="3797795"/>
                </a:lnTo>
                <a:close/>
                <a:moveTo>
                  <a:pt x="4727757" y="3763260"/>
                </a:moveTo>
                <a:lnTo>
                  <a:pt x="4727757" y="3778234"/>
                </a:lnTo>
                <a:lnTo>
                  <a:pt x="4741077" y="3778234"/>
                </a:lnTo>
                <a:lnTo>
                  <a:pt x="4741077" y="3763260"/>
                </a:lnTo>
                <a:close/>
                <a:moveTo>
                  <a:pt x="4727757" y="3728730"/>
                </a:moveTo>
                <a:lnTo>
                  <a:pt x="4727757" y="3743704"/>
                </a:lnTo>
                <a:lnTo>
                  <a:pt x="4741077" y="3743704"/>
                </a:lnTo>
                <a:lnTo>
                  <a:pt x="4741077" y="3728730"/>
                </a:lnTo>
                <a:close/>
                <a:moveTo>
                  <a:pt x="4727757" y="3694195"/>
                </a:moveTo>
                <a:lnTo>
                  <a:pt x="4727757" y="3709169"/>
                </a:lnTo>
                <a:lnTo>
                  <a:pt x="4741077" y="3709169"/>
                </a:lnTo>
                <a:lnTo>
                  <a:pt x="4741077" y="3694195"/>
                </a:lnTo>
                <a:close/>
                <a:moveTo>
                  <a:pt x="4727757" y="3659660"/>
                </a:moveTo>
                <a:lnTo>
                  <a:pt x="4727757" y="3674634"/>
                </a:lnTo>
                <a:lnTo>
                  <a:pt x="4741077" y="3674634"/>
                </a:lnTo>
                <a:lnTo>
                  <a:pt x="4741077" y="3659660"/>
                </a:lnTo>
                <a:close/>
                <a:moveTo>
                  <a:pt x="4727757" y="3625125"/>
                </a:moveTo>
                <a:lnTo>
                  <a:pt x="4727757" y="3640099"/>
                </a:lnTo>
                <a:lnTo>
                  <a:pt x="4741077" y="3640099"/>
                </a:lnTo>
                <a:lnTo>
                  <a:pt x="4741077" y="3625125"/>
                </a:lnTo>
                <a:close/>
                <a:moveTo>
                  <a:pt x="4727757" y="3590590"/>
                </a:moveTo>
                <a:lnTo>
                  <a:pt x="4727757" y="3605564"/>
                </a:lnTo>
                <a:lnTo>
                  <a:pt x="4741077" y="3605564"/>
                </a:lnTo>
                <a:lnTo>
                  <a:pt x="4741077" y="3590590"/>
                </a:lnTo>
                <a:close/>
                <a:moveTo>
                  <a:pt x="4727757" y="3556055"/>
                </a:moveTo>
                <a:lnTo>
                  <a:pt x="4727757" y="3571029"/>
                </a:lnTo>
                <a:lnTo>
                  <a:pt x="4741077" y="3571029"/>
                </a:lnTo>
                <a:lnTo>
                  <a:pt x="4741077" y="3556055"/>
                </a:lnTo>
                <a:close/>
                <a:moveTo>
                  <a:pt x="4727757" y="3521520"/>
                </a:moveTo>
                <a:lnTo>
                  <a:pt x="4727757" y="3536494"/>
                </a:lnTo>
                <a:lnTo>
                  <a:pt x="4741077" y="3536494"/>
                </a:lnTo>
                <a:lnTo>
                  <a:pt x="4741077" y="3521520"/>
                </a:lnTo>
                <a:close/>
                <a:moveTo>
                  <a:pt x="4727757" y="3486990"/>
                </a:moveTo>
                <a:lnTo>
                  <a:pt x="4727757" y="3501964"/>
                </a:lnTo>
                <a:lnTo>
                  <a:pt x="4741077" y="3501964"/>
                </a:lnTo>
                <a:lnTo>
                  <a:pt x="4741077" y="3486990"/>
                </a:lnTo>
                <a:close/>
                <a:moveTo>
                  <a:pt x="4727757" y="3452455"/>
                </a:moveTo>
                <a:lnTo>
                  <a:pt x="4727757" y="3467429"/>
                </a:lnTo>
                <a:lnTo>
                  <a:pt x="4741077" y="3467429"/>
                </a:lnTo>
                <a:lnTo>
                  <a:pt x="4741077" y="3452455"/>
                </a:lnTo>
                <a:close/>
                <a:moveTo>
                  <a:pt x="4727757" y="3417920"/>
                </a:moveTo>
                <a:lnTo>
                  <a:pt x="4727757" y="3432894"/>
                </a:lnTo>
                <a:lnTo>
                  <a:pt x="4741077" y="3432894"/>
                </a:lnTo>
                <a:lnTo>
                  <a:pt x="4741077" y="3417920"/>
                </a:lnTo>
                <a:close/>
                <a:moveTo>
                  <a:pt x="4727757" y="3383385"/>
                </a:moveTo>
                <a:lnTo>
                  <a:pt x="4727757" y="3398359"/>
                </a:lnTo>
                <a:lnTo>
                  <a:pt x="4741077" y="3398359"/>
                </a:lnTo>
                <a:lnTo>
                  <a:pt x="4741077" y="3383385"/>
                </a:lnTo>
                <a:close/>
                <a:moveTo>
                  <a:pt x="4727757" y="3348850"/>
                </a:moveTo>
                <a:lnTo>
                  <a:pt x="4727757" y="3363824"/>
                </a:lnTo>
                <a:lnTo>
                  <a:pt x="4741077" y="3363824"/>
                </a:lnTo>
                <a:lnTo>
                  <a:pt x="4741077" y="3348850"/>
                </a:lnTo>
                <a:close/>
                <a:moveTo>
                  <a:pt x="4727757" y="3314314"/>
                </a:moveTo>
                <a:lnTo>
                  <a:pt x="4727757" y="3329288"/>
                </a:lnTo>
                <a:lnTo>
                  <a:pt x="4741077" y="3329288"/>
                </a:lnTo>
                <a:lnTo>
                  <a:pt x="4741077" y="3314314"/>
                </a:lnTo>
                <a:close/>
                <a:moveTo>
                  <a:pt x="4727757" y="3279779"/>
                </a:moveTo>
                <a:lnTo>
                  <a:pt x="4727757" y="3294753"/>
                </a:lnTo>
                <a:lnTo>
                  <a:pt x="4741077" y="3294753"/>
                </a:lnTo>
                <a:lnTo>
                  <a:pt x="4741077" y="3279779"/>
                </a:lnTo>
                <a:close/>
                <a:moveTo>
                  <a:pt x="4727757" y="3245244"/>
                </a:moveTo>
                <a:lnTo>
                  <a:pt x="4727757" y="3260218"/>
                </a:lnTo>
                <a:lnTo>
                  <a:pt x="4741077" y="3260218"/>
                </a:lnTo>
                <a:lnTo>
                  <a:pt x="4741077" y="3245244"/>
                </a:lnTo>
                <a:close/>
                <a:moveTo>
                  <a:pt x="4727757" y="3210714"/>
                </a:moveTo>
                <a:lnTo>
                  <a:pt x="4727757" y="3225688"/>
                </a:lnTo>
                <a:lnTo>
                  <a:pt x="4741077" y="3225688"/>
                </a:lnTo>
                <a:lnTo>
                  <a:pt x="4741077" y="3210714"/>
                </a:lnTo>
                <a:close/>
                <a:moveTo>
                  <a:pt x="4727757" y="3176179"/>
                </a:moveTo>
                <a:lnTo>
                  <a:pt x="4727757" y="3191153"/>
                </a:lnTo>
                <a:lnTo>
                  <a:pt x="4741077" y="3191153"/>
                </a:lnTo>
                <a:lnTo>
                  <a:pt x="4741077" y="3176179"/>
                </a:lnTo>
                <a:close/>
                <a:moveTo>
                  <a:pt x="4727757" y="3141644"/>
                </a:moveTo>
                <a:lnTo>
                  <a:pt x="4727757" y="3156618"/>
                </a:lnTo>
                <a:lnTo>
                  <a:pt x="4741077" y="3156618"/>
                </a:lnTo>
                <a:lnTo>
                  <a:pt x="4741077" y="3141644"/>
                </a:lnTo>
                <a:close/>
                <a:moveTo>
                  <a:pt x="4727757" y="3107109"/>
                </a:moveTo>
                <a:lnTo>
                  <a:pt x="4727757" y="3122083"/>
                </a:lnTo>
                <a:lnTo>
                  <a:pt x="4741077" y="3122083"/>
                </a:lnTo>
                <a:lnTo>
                  <a:pt x="4741077" y="3107109"/>
                </a:lnTo>
                <a:close/>
                <a:moveTo>
                  <a:pt x="4727757" y="3072574"/>
                </a:moveTo>
                <a:lnTo>
                  <a:pt x="4727757" y="3087548"/>
                </a:lnTo>
                <a:lnTo>
                  <a:pt x="4741077" y="3087548"/>
                </a:lnTo>
                <a:lnTo>
                  <a:pt x="4741077" y="3072574"/>
                </a:lnTo>
                <a:close/>
                <a:moveTo>
                  <a:pt x="4727757" y="3038039"/>
                </a:moveTo>
                <a:lnTo>
                  <a:pt x="4727757" y="3053013"/>
                </a:lnTo>
                <a:lnTo>
                  <a:pt x="4741077" y="3053013"/>
                </a:lnTo>
                <a:lnTo>
                  <a:pt x="4741077" y="3038039"/>
                </a:lnTo>
                <a:close/>
                <a:moveTo>
                  <a:pt x="4727757" y="3003504"/>
                </a:moveTo>
                <a:lnTo>
                  <a:pt x="4727757" y="3018478"/>
                </a:lnTo>
                <a:lnTo>
                  <a:pt x="4741077" y="3018478"/>
                </a:lnTo>
                <a:lnTo>
                  <a:pt x="4741077" y="3003504"/>
                </a:lnTo>
                <a:close/>
                <a:moveTo>
                  <a:pt x="4727757" y="2968974"/>
                </a:moveTo>
                <a:lnTo>
                  <a:pt x="4727757" y="2983948"/>
                </a:lnTo>
                <a:lnTo>
                  <a:pt x="4741077" y="2983948"/>
                </a:lnTo>
                <a:lnTo>
                  <a:pt x="4741077" y="2968974"/>
                </a:lnTo>
                <a:close/>
                <a:moveTo>
                  <a:pt x="4727757" y="2934439"/>
                </a:moveTo>
                <a:lnTo>
                  <a:pt x="4727757" y="2949413"/>
                </a:lnTo>
                <a:lnTo>
                  <a:pt x="4741077" y="2949413"/>
                </a:lnTo>
                <a:lnTo>
                  <a:pt x="4741077" y="2934439"/>
                </a:lnTo>
                <a:close/>
                <a:moveTo>
                  <a:pt x="4727757" y="2899904"/>
                </a:moveTo>
                <a:lnTo>
                  <a:pt x="4727757" y="2914878"/>
                </a:lnTo>
                <a:lnTo>
                  <a:pt x="4741077" y="2914878"/>
                </a:lnTo>
                <a:lnTo>
                  <a:pt x="4741077" y="2899904"/>
                </a:lnTo>
                <a:close/>
                <a:moveTo>
                  <a:pt x="4727757" y="2865369"/>
                </a:moveTo>
                <a:lnTo>
                  <a:pt x="4727757" y="2880343"/>
                </a:lnTo>
                <a:lnTo>
                  <a:pt x="4741077" y="2880343"/>
                </a:lnTo>
                <a:lnTo>
                  <a:pt x="4741077" y="2865369"/>
                </a:lnTo>
                <a:close/>
                <a:moveTo>
                  <a:pt x="4727757" y="2830834"/>
                </a:moveTo>
                <a:lnTo>
                  <a:pt x="4727757" y="2845808"/>
                </a:lnTo>
                <a:lnTo>
                  <a:pt x="4741077" y="2845808"/>
                </a:lnTo>
                <a:lnTo>
                  <a:pt x="4741077" y="2830834"/>
                </a:lnTo>
                <a:close/>
                <a:moveTo>
                  <a:pt x="4727757" y="2796299"/>
                </a:moveTo>
                <a:lnTo>
                  <a:pt x="4727757" y="2811273"/>
                </a:lnTo>
                <a:lnTo>
                  <a:pt x="4741077" y="2811273"/>
                </a:lnTo>
                <a:lnTo>
                  <a:pt x="4741077" y="2796299"/>
                </a:lnTo>
                <a:close/>
                <a:moveTo>
                  <a:pt x="4727757" y="2761764"/>
                </a:moveTo>
                <a:lnTo>
                  <a:pt x="4727757" y="2776738"/>
                </a:lnTo>
                <a:lnTo>
                  <a:pt x="4741077" y="2776738"/>
                </a:lnTo>
                <a:lnTo>
                  <a:pt x="4741077" y="2761764"/>
                </a:lnTo>
                <a:close/>
                <a:moveTo>
                  <a:pt x="4727757" y="2727229"/>
                </a:moveTo>
                <a:lnTo>
                  <a:pt x="4727757" y="2742203"/>
                </a:lnTo>
                <a:lnTo>
                  <a:pt x="4741077" y="2742203"/>
                </a:lnTo>
                <a:lnTo>
                  <a:pt x="4741077" y="2727229"/>
                </a:lnTo>
                <a:close/>
                <a:moveTo>
                  <a:pt x="4727757" y="2692699"/>
                </a:moveTo>
                <a:lnTo>
                  <a:pt x="4727757" y="2707673"/>
                </a:lnTo>
                <a:lnTo>
                  <a:pt x="4741077" y="2707673"/>
                </a:lnTo>
                <a:lnTo>
                  <a:pt x="4741077" y="2692699"/>
                </a:lnTo>
                <a:close/>
                <a:moveTo>
                  <a:pt x="4727757" y="2658164"/>
                </a:moveTo>
                <a:lnTo>
                  <a:pt x="4727757" y="2673138"/>
                </a:lnTo>
                <a:lnTo>
                  <a:pt x="4741077" y="2673138"/>
                </a:lnTo>
                <a:lnTo>
                  <a:pt x="4741077" y="2658164"/>
                </a:lnTo>
                <a:close/>
                <a:moveTo>
                  <a:pt x="4727757" y="2623629"/>
                </a:moveTo>
                <a:lnTo>
                  <a:pt x="4727757" y="2638603"/>
                </a:lnTo>
                <a:lnTo>
                  <a:pt x="4741077" y="2638603"/>
                </a:lnTo>
                <a:lnTo>
                  <a:pt x="4741077" y="2623629"/>
                </a:lnTo>
                <a:close/>
                <a:moveTo>
                  <a:pt x="4727757" y="2589094"/>
                </a:moveTo>
                <a:lnTo>
                  <a:pt x="4727757" y="2604068"/>
                </a:lnTo>
                <a:lnTo>
                  <a:pt x="4741077" y="2604068"/>
                </a:lnTo>
                <a:lnTo>
                  <a:pt x="4741077" y="2589094"/>
                </a:lnTo>
                <a:close/>
                <a:moveTo>
                  <a:pt x="4727757" y="2554558"/>
                </a:moveTo>
                <a:lnTo>
                  <a:pt x="4727757" y="2569532"/>
                </a:lnTo>
                <a:lnTo>
                  <a:pt x="4741077" y="2569532"/>
                </a:lnTo>
                <a:lnTo>
                  <a:pt x="4741077" y="2554558"/>
                </a:lnTo>
                <a:close/>
                <a:moveTo>
                  <a:pt x="4727757" y="2520023"/>
                </a:moveTo>
                <a:lnTo>
                  <a:pt x="4727757" y="2534997"/>
                </a:lnTo>
                <a:lnTo>
                  <a:pt x="4741077" y="2534997"/>
                </a:lnTo>
                <a:lnTo>
                  <a:pt x="4741077" y="2520023"/>
                </a:lnTo>
                <a:close/>
                <a:moveTo>
                  <a:pt x="4727757" y="2485488"/>
                </a:moveTo>
                <a:lnTo>
                  <a:pt x="4727757" y="2500462"/>
                </a:lnTo>
                <a:lnTo>
                  <a:pt x="4741077" y="2500462"/>
                </a:lnTo>
                <a:lnTo>
                  <a:pt x="4741077" y="2485488"/>
                </a:lnTo>
                <a:close/>
                <a:moveTo>
                  <a:pt x="4727757" y="2450953"/>
                </a:moveTo>
                <a:lnTo>
                  <a:pt x="4727757" y="2465927"/>
                </a:lnTo>
                <a:lnTo>
                  <a:pt x="4741077" y="2465927"/>
                </a:lnTo>
                <a:lnTo>
                  <a:pt x="4741077" y="2450953"/>
                </a:lnTo>
                <a:close/>
                <a:moveTo>
                  <a:pt x="4727757" y="2416423"/>
                </a:moveTo>
                <a:lnTo>
                  <a:pt x="4727757" y="2431397"/>
                </a:lnTo>
                <a:lnTo>
                  <a:pt x="4741077" y="2431397"/>
                </a:lnTo>
                <a:lnTo>
                  <a:pt x="4741077" y="2416423"/>
                </a:lnTo>
                <a:close/>
                <a:moveTo>
                  <a:pt x="4727757" y="2381888"/>
                </a:moveTo>
                <a:lnTo>
                  <a:pt x="4727757" y="2396862"/>
                </a:lnTo>
                <a:lnTo>
                  <a:pt x="4741077" y="2396862"/>
                </a:lnTo>
                <a:lnTo>
                  <a:pt x="4741077" y="2381888"/>
                </a:lnTo>
                <a:close/>
                <a:moveTo>
                  <a:pt x="4727757" y="2347353"/>
                </a:moveTo>
                <a:lnTo>
                  <a:pt x="4727757" y="2362327"/>
                </a:lnTo>
                <a:lnTo>
                  <a:pt x="4741077" y="2362327"/>
                </a:lnTo>
                <a:lnTo>
                  <a:pt x="4741077" y="2347353"/>
                </a:lnTo>
                <a:close/>
                <a:moveTo>
                  <a:pt x="4727757" y="2312818"/>
                </a:moveTo>
                <a:lnTo>
                  <a:pt x="4727757" y="2327792"/>
                </a:lnTo>
                <a:lnTo>
                  <a:pt x="4741077" y="2327792"/>
                </a:lnTo>
                <a:lnTo>
                  <a:pt x="4741077" y="2312818"/>
                </a:lnTo>
                <a:close/>
                <a:moveTo>
                  <a:pt x="4727757" y="2278283"/>
                </a:moveTo>
                <a:lnTo>
                  <a:pt x="4727757" y="2293257"/>
                </a:lnTo>
                <a:lnTo>
                  <a:pt x="4741077" y="2293257"/>
                </a:lnTo>
                <a:lnTo>
                  <a:pt x="4741077" y="2278283"/>
                </a:lnTo>
                <a:close/>
                <a:moveTo>
                  <a:pt x="4727757" y="2243748"/>
                </a:moveTo>
                <a:lnTo>
                  <a:pt x="4727757" y="2258722"/>
                </a:lnTo>
                <a:lnTo>
                  <a:pt x="4741077" y="2258722"/>
                </a:lnTo>
                <a:lnTo>
                  <a:pt x="4741077" y="2243748"/>
                </a:lnTo>
                <a:close/>
                <a:moveTo>
                  <a:pt x="4727757" y="2209213"/>
                </a:moveTo>
                <a:lnTo>
                  <a:pt x="4727757" y="2224187"/>
                </a:lnTo>
                <a:lnTo>
                  <a:pt x="4741077" y="2224187"/>
                </a:lnTo>
                <a:lnTo>
                  <a:pt x="4741077" y="2209213"/>
                </a:lnTo>
                <a:close/>
                <a:moveTo>
                  <a:pt x="4727757" y="2174683"/>
                </a:moveTo>
                <a:lnTo>
                  <a:pt x="4727757" y="2189657"/>
                </a:lnTo>
                <a:lnTo>
                  <a:pt x="4741077" y="2189657"/>
                </a:lnTo>
                <a:lnTo>
                  <a:pt x="4741077" y="2174683"/>
                </a:lnTo>
                <a:close/>
                <a:moveTo>
                  <a:pt x="4727757" y="2140148"/>
                </a:moveTo>
                <a:lnTo>
                  <a:pt x="4727757" y="2155122"/>
                </a:lnTo>
                <a:lnTo>
                  <a:pt x="4741077" y="2155122"/>
                </a:lnTo>
                <a:lnTo>
                  <a:pt x="4741077" y="2140148"/>
                </a:lnTo>
                <a:close/>
                <a:moveTo>
                  <a:pt x="4727757" y="2105613"/>
                </a:moveTo>
                <a:lnTo>
                  <a:pt x="4727757" y="2120587"/>
                </a:lnTo>
                <a:lnTo>
                  <a:pt x="4741077" y="2120587"/>
                </a:lnTo>
                <a:lnTo>
                  <a:pt x="4741077" y="2105613"/>
                </a:lnTo>
                <a:close/>
                <a:moveTo>
                  <a:pt x="4727757" y="2071087"/>
                </a:moveTo>
                <a:lnTo>
                  <a:pt x="4727757" y="2086061"/>
                </a:lnTo>
                <a:lnTo>
                  <a:pt x="4741077" y="2086061"/>
                </a:lnTo>
                <a:lnTo>
                  <a:pt x="4741077" y="2071087"/>
                </a:lnTo>
                <a:close/>
                <a:moveTo>
                  <a:pt x="4727757" y="2036552"/>
                </a:moveTo>
                <a:lnTo>
                  <a:pt x="4727757" y="2051526"/>
                </a:lnTo>
                <a:lnTo>
                  <a:pt x="4741077" y="2051526"/>
                </a:lnTo>
                <a:lnTo>
                  <a:pt x="4741077" y="2036552"/>
                </a:lnTo>
                <a:close/>
                <a:moveTo>
                  <a:pt x="4727757" y="2002018"/>
                </a:moveTo>
                <a:lnTo>
                  <a:pt x="4727757" y="2016992"/>
                </a:lnTo>
                <a:lnTo>
                  <a:pt x="4741077" y="2016992"/>
                </a:lnTo>
                <a:lnTo>
                  <a:pt x="4741077" y="2002018"/>
                </a:lnTo>
                <a:close/>
                <a:moveTo>
                  <a:pt x="4727757" y="1967483"/>
                </a:moveTo>
                <a:lnTo>
                  <a:pt x="4727757" y="1982457"/>
                </a:lnTo>
                <a:lnTo>
                  <a:pt x="4741077" y="1982457"/>
                </a:lnTo>
                <a:lnTo>
                  <a:pt x="4741077" y="1967483"/>
                </a:lnTo>
                <a:close/>
                <a:moveTo>
                  <a:pt x="4727757" y="1932948"/>
                </a:moveTo>
                <a:lnTo>
                  <a:pt x="4727757" y="1947922"/>
                </a:lnTo>
                <a:lnTo>
                  <a:pt x="4741077" y="1947922"/>
                </a:lnTo>
                <a:lnTo>
                  <a:pt x="4741077" y="1932948"/>
                </a:lnTo>
                <a:close/>
                <a:moveTo>
                  <a:pt x="4727757" y="1898418"/>
                </a:moveTo>
                <a:lnTo>
                  <a:pt x="4727757" y="1913392"/>
                </a:lnTo>
                <a:lnTo>
                  <a:pt x="4741077" y="1913392"/>
                </a:lnTo>
                <a:lnTo>
                  <a:pt x="4741077" y="1898418"/>
                </a:lnTo>
                <a:close/>
                <a:moveTo>
                  <a:pt x="4727757" y="1863883"/>
                </a:moveTo>
                <a:lnTo>
                  <a:pt x="4727757" y="1878857"/>
                </a:lnTo>
                <a:lnTo>
                  <a:pt x="4741077" y="1878857"/>
                </a:lnTo>
                <a:lnTo>
                  <a:pt x="4741077" y="1863883"/>
                </a:lnTo>
                <a:close/>
                <a:moveTo>
                  <a:pt x="4727757" y="1829348"/>
                </a:moveTo>
                <a:lnTo>
                  <a:pt x="4727757" y="1844322"/>
                </a:lnTo>
                <a:lnTo>
                  <a:pt x="4741077" y="1844322"/>
                </a:lnTo>
                <a:lnTo>
                  <a:pt x="4741077" y="1829348"/>
                </a:lnTo>
                <a:close/>
                <a:moveTo>
                  <a:pt x="4727757" y="1794803"/>
                </a:moveTo>
                <a:lnTo>
                  <a:pt x="4727757" y="1809777"/>
                </a:lnTo>
                <a:lnTo>
                  <a:pt x="4741077" y="1809777"/>
                </a:lnTo>
                <a:lnTo>
                  <a:pt x="4741077" y="1794803"/>
                </a:lnTo>
                <a:close/>
                <a:moveTo>
                  <a:pt x="0" y="0"/>
                </a:moveTo>
                <a:lnTo>
                  <a:pt x="205986" y="0"/>
                </a:lnTo>
                <a:lnTo>
                  <a:pt x="4940707" y="0"/>
                </a:lnTo>
                <a:lnTo>
                  <a:pt x="4732115" y="213942"/>
                </a:lnTo>
                <a:lnTo>
                  <a:pt x="4732115" y="445949"/>
                </a:lnTo>
                <a:lnTo>
                  <a:pt x="4654499" y="445949"/>
                </a:lnTo>
                <a:lnTo>
                  <a:pt x="4651565" y="448867"/>
                </a:lnTo>
                <a:lnTo>
                  <a:pt x="4649780" y="448867"/>
                </a:lnTo>
                <a:lnTo>
                  <a:pt x="4649780" y="450642"/>
                </a:lnTo>
                <a:lnTo>
                  <a:pt x="4649772" y="450650"/>
                </a:lnTo>
                <a:lnTo>
                  <a:pt x="4649772" y="1778398"/>
                </a:lnTo>
                <a:lnTo>
                  <a:pt x="4649780" y="1778406"/>
                </a:lnTo>
                <a:lnTo>
                  <a:pt x="4649780" y="1781166"/>
                </a:lnTo>
                <a:lnTo>
                  <a:pt x="4652482" y="1781166"/>
                </a:lnTo>
                <a:lnTo>
                  <a:pt x="4654499" y="1783226"/>
                </a:lnTo>
                <a:lnTo>
                  <a:pt x="4822419" y="1783226"/>
                </a:lnTo>
                <a:cubicBezTo>
                  <a:pt x="4824981" y="1783162"/>
                  <a:pt x="4827023" y="1781015"/>
                  <a:pt x="4827021" y="1778398"/>
                </a:cubicBezTo>
                <a:lnTo>
                  <a:pt x="4827021" y="450650"/>
                </a:lnTo>
                <a:cubicBezTo>
                  <a:pt x="4826955" y="448082"/>
                  <a:pt x="4824933" y="446016"/>
                  <a:pt x="4822419" y="445949"/>
                </a:cubicBezTo>
                <a:lnTo>
                  <a:pt x="4744553" y="445949"/>
                </a:lnTo>
                <a:lnTo>
                  <a:pt x="4744553" y="219151"/>
                </a:lnTo>
                <a:lnTo>
                  <a:pt x="4945159" y="13509"/>
                </a:lnTo>
                <a:lnTo>
                  <a:pt x="4945159" y="5143492"/>
                </a:lnTo>
                <a:lnTo>
                  <a:pt x="4740637" y="5143492"/>
                </a:lnTo>
                <a:lnTo>
                  <a:pt x="4740637" y="4693492"/>
                </a:lnTo>
                <a:lnTo>
                  <a:pt x="4728198" y="4693492"/>
                </a:lnTo>
                <a:lnTo>
                  <a:pt x="4728198" y="5143492"/>
                </a:lnTo>
                <a:lnTo>
                  <a:pt x="4185305" y="5143492"/>
                </a:lnTo>
                <a:lnTo>
                  <a:pt x="2668462" y="3182885"/>
                </a:lnTo>
                <a:lnTo>
                  <a:pt x="2662249" y="3181571"/>
                </a:lnTo>
                <a:lnTo>
                  <a:pt x="299343" y="123991"/>
                </a:lnTo>
                <a:lnTo>
                  <a:pt x="294443" y="119948"/>
                </a:lnTo>
                <a:lnTo>
                  <a:pt x="290953" y="115436"/>
                </a:lnTo>
                <a:lnTo>
                  <a:pt x="236691" y="72298"/>
                </a:lnTo>
                <a:cubicBezTo>
                  <a:pt x="169126" y="26652"/>
                  <a:pt x="87676" y="0"/>
                  <a:pt x="0" y="0"/>
                </a:cubicBezTo>
                <a:close/>
              </a:path>
            </a:pathLst>
          </a:custGeom>
          <a:solidFill>
            <a:schemeClr val="tx2"/>
          </a:solidFill>
        </p:spPr>
        <p:txBody>
          <a:bodyPr wrap="square" rIns="360000">
            <a:noAutofit/>
          </a:bodyPr>
          <a:lstStyle>
            <a:lvl1pPr algn="r">
              <a:defRPr>
                <a:solidFill>
                  <a:schemeClr val="bg1"/>
                </a:solidFill>
              </a:defRPr>
            </a:lvl1pPr>
          </a:lstStyle>
          <a:p>
            <a:r>
              <a:rPr lang="en-US"/>
              <a:t>Add optional image</a:t>
            </a:r>
          </a:p>
        </p:txBody>
      </p:sp>
      <p:pic>
        <p:nvPicPr>
          <p:cNvPr id="102" name="Graphic 101">
            <a:extLst>
              <a:ext uri="{FF2B5EF4-FFF2-40B4-BE49-F238E27FC236}">
                <a16:creationId xmlns:a16="http://schemas.microsoft.com/office/drawing/2014/main" id="{E1993E21-1C2D-DA7F-1C05-C3A579192F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02131" y="2393081"/>
            <a:ext cx="17760" cy="3840000"/>
          </a:xfrm>
          <a:prstGeom prst="rect">
            <a:avLst/>
          </a:prstGeom>
        </p:spPr>
      </p:pic>
      <p:sp>
        <p:nvSpPr>
          <p:cNvPr id="105" name="Freeform 104">
            <a:extLst>
              <a:ext uri="{FF2B5EF4-FFF2-40B4-BE49-F238E27FC236}">
                <a16:creationId xmlns:a16="http://schemas.microsoft.com/office/drawing/2014/main" id="{5CB4425A-F2F8-0B85-4E28-28D45C707B02}"/>
              </a:ext>
            </a:extLst>
          </p:cNvPr>
          <p:cNvSpPr/>
          <p:nvPr userDrawn="1"/>
        </p:nvSpPr>
        <p:spPr>
          <a:xfrm>
            <a:off x="11798151" y="-6456"/>
            <a:ext cx="405995" cy="2384101"/>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chemeClr val="bg1"/>
          </a:solidFill>
          <a:ln w="12303" cap="flat">
            <a:noFill/>
            <a:prstDash val="solid"/>
            <a:miter/>
          </a:ln>
        </p:spPr>
        <p:txBody>
          <a:bodyPr rtlCol="0" anchor="ctr"/>
          <a:lstStyle/>
          <a:p>
            <a:endParaRPr lang="en-US" sz="2400"/>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27495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Blue</a:t>
            </a:r>
          </a:p>
        </p:txBody>
      </p:sp>
      <p:grpSp>
        <p:nvGrpSpPr>
          <p:cNvPr id="3" name="Group 2">
            <a:extLst>
              <a:ext uri="{FF2B5EF4-FFF2-40B4-BE49-F238E27FC236}">
                <a16:creationId xmlns:a16="http://schemas.microsoft.com/office/drawing/2014/main" id="{C2E3FA65-7C04-2FEC-F9A8-62C0A85BB9DE}"/>
              </a:ext>
            </a:extLst>
          </p:cNvPr>
          <p:cNvGrpSpPr/>
          <p:nvPr userDrawn="1"/>
        </p:nvGrpSpPr>
        <p:grpSpPr>
          <a:xfrm>
            <a:off x="11798151" y="-6456"/>
            <a:ext cx="405995" cy="6864456"/>
            <a:chOff x="8848613" y="-4842"/>
            <a:chExt cx="304496" cy="5148342"/>
          </a:xfrm>
        </p:grpSpPr>
        <p:sp>
          <p:nvSpPr>
            <p:cNvPr id="4" name="Freeform 3">
              <a:extLst>
                <a:ext uri="{FF2B5EF4-FFF2-40B4-BE49-F238E27FC236}">
                  <a16:creationId xmlns:a16="http://schemas.microsoft.com/office/drawing/2014/main" id="{5D0E565E-4432-9C07-9E51-38337B76003E}"/>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5" name="Freeform 4">
              <a:extLst>
                <a:ext uri="{FF2B5EF4-FFF2-40B4-BE49-F238E27FC236}">
                  <a16:creationId xmlns:a16="http://schemas.microsoft.com/office/drawing/2014/main" id="{4DAC4415-DB18-FE78-9F0A-A6A140F76ADC}"/>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6" name="Graphic 5">
              <a:extLst>
                <a:ext uri="{FF2B5EF4-FFF2-40B4-BE49-F238E27FC236}">
                  <a16:creationId xmlns:a16="http://schemas.microsoft.com/office/drawing/2014/main" id="{FA0223D9-E500-0C20-575A-BD8EC4D676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101" name="Freeform 100">
            <a:extLst>
              <a:ext uri="{FF2B5EF4-FFF2-40B4-BE49-F238E27FC236}">
                <a16:creationId xmlns:a16="http://schemas.microsoft.com/office/drawing/2014/main" id="{252B6D6F-BB89-D45D-C0E7-786D9327FD04}"/>
              </a:ext>
            </a:extLst>
          </p:cNvPr>
          <p:cNvSpPr/>
          <p:nvPr/>
        </p:nvSpPr>
        <p:spPr>
          <a:xfrm>
            <a:off x="11902719" y="6258000"/>
            <a:ext cx="16584" cy="60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FEFFFF"/>
          </a:solidFill>
          <a:ln w="12700">
            <a:solidFill>
              <a:srgbClr val="DAD9D9"/>
            </a:solidFill>
          </a:ln>
        </p:spPr>
        <p:txBody>
          <a:bodyPr vert="horz" wrap="none" lIns="91440" tIns="45720" rIns="91440" bIns="45720" rtlCol="0" anchor="ctr"/>
          <a:lstStyle/>
          <a:p>
            <a:pPr lvl="0" algn="ctr"/>
            <a:endParaRPr lang="en-US" sz="933" b="0" i="0">
              <a:solidFill>
                <a:srgbClr val="006EB0"/>
              </a:solidFill>
              <a:latin typeface="Arial Nova Light" panose="020B0304020202020204" pitchFamily="34" charset="0"/>
            </a:endParaRP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759042929"/>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ondary Divider Slide - White">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85153305-4401-9959-D6F7-D1A73DB5AF6A}"/>
              </a:ext>
            </a:extLst>
          </p:cNvPr>
          <p:cNvSpPr/>
          <p:nvPr userDrawn="1"/>
        </p:nvSpPr>
        <p:spPr>
          <a:xfrm>
            <a:off x="-350600" y="3590015"/>
            <a:ext cx="6075557" cy="6075557"/>
          </a:xfrm>
          <a:prstGeom prst="arc">
            <a:avLst>
              <a:gd name="adj1" fmla="val 12460752"/>
              <a:gd name="adj2" fmla="val 271698"/>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2" y="4137130"/>
            <a:ext cx="4958971" cy="1715030"/>
          </a:xfrm>
        </p:spPr>
        <p:txBody>
          <a:bodyPr anchor="t">
            <a:noAutofit/>
          </a:bodyPr>
          <a:lstStyle>
            <a:lvl1pPr marL="0" indent="0">
              <a:spcBef>
                <a:spcPts val="0"/>
              </a:spcBef>
              <a:buFontTx/>
              <a:buNone/>
              <a:defRPr sz="20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2" y="1365536"/>
            <a:ext cx="4958971" cy="2648248"/>
          </a:xfrm>
        </p:spPr>
        <p:txBody>
          <a:bodyPr anchor="b">
            <a:noAutofit/>
          </a:bodyPr>
          <a:lstStyle>
            <a:lvl1pPr>
              <a:defRPr sz="4800"/>
            </a:lvl1pPr>
          </a:lstStyle>
          <a:p>
            <a:r>
              <a:rPr lang="en-US"/>
              <a:t>Add 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2" name="Freeform 21">
            <a:extLst>
              <a:ext uri="{FF2B5EF4-FFF2-40B4-BE49-F238E27FC236}">
                <a16:creationId xmlns:a16="http://schemas.microsoft.com/office/drawing/2014/main" id="{A98525A8-4DAA-CB58-3DF5-1F087D624ABB}"/>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bg2">
              <a:lumMod val="20000"/>
              <a:lumOff val="80000"/>
            </a:schemeClr>
          </a:solidFill>
          <a:ln w="35243" cap="flat">
            <a:noFill/>
            <a:prstDash val="solid"/>
            <a:miter/>
          </a:ln>
        </p:spPr>
        <p:txBody>
          <a:bodyPr rtlCol="0" anchor="ctr"/>
          <a:lstStyle/>
          <a:p>
            <a:pPr lvl="0"/>
            <a:endParaRPr lang="en-US" sz="2400"/>
          </a:p>
        </p:txBody>
      </p:sp>
      <p:sp>
        <p:nvSpPr>
          <p:cNvPr id="25" name="Picture Placeholder 24">
            <a:extLst>
              <a:ext uri="{FF2B5EF4-FFF2-40B4-BE49-F238E27FC236}">
                <a16:creationId xmlns:a16="http://schemas.microsoft.com/office/drawing/2014/main" id="{CF79ABD7-EBC3-799D-11D3-1EEFD684CE80}"/>
              </a:ext>
            </a:extLst>
          </p:cNvPr>
          <p:cNvSpPr>
            <a:spLocks noGrp="1" noChangeAspect="1"/>
          </p:cNvSpPr>
          <p:nvPr>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16" name="Group 15">
            <a:extLst>
              <a:ext uri="{FF2B5EF4-FFF2-40B4-BE49-F238E27FC236}">
                <a16:creationId xmlns:a16="http://schemas.microsoft.com/office/drawing/2014/main" id="{1BAD1C8F-310C-68F5-4017-56258C02F519}"/>
              </a:ext>
            </a:extLst>
          </p:cNvPr>
          <p:cNvGrpSpPr/>
          <p:nvPr userDrawn="1"/>
        </p:nvGrpSpPr>
        <p:grpSpPr>
          <a:xfrm>
            <a:off x="2" y="-4915"/>
            <a:ext cx="5701052" cy="5832565"/>
            <a:chOff x="1" y="-3686"/>
            <a:chExt cx="4275789" cy="4374424"/>
          </a:xfrm>
          <a:solidFill>
            <a:schemeClr val="bg2">
              <a:lumMod val="20000"/>
              <a:lumOff val="80000"/>
            </a:schemeClr>
          </a:solidFill>
        </p:grpSpPr>
        <p:sp>
          <p:nvSpPr>
            <p:cNvPr id="17" name="Freeform 16">
              <a:extLst>
                <a:ext uri="{FF2B5EF4-FFF2-40B4-BE49-F238E27FC236}">
                  <a16:creationId xmlns:a16="http://schemas.microsoft.com/office/drawing/2014/main" id="{22AD628C-162E-B6BD-B61C-28A76E66E05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19" name="Freeform 18">
              <a:extLst>
                <a:ext uri="{FF2B5EF4-FFF2-40B4-BE49-F238E27FC236}">
                  <a16:creationId xmlns:a16="http://schemas.microsoft.com/office/drawing/2014/main" id="{55EF1150-F0E9-F3FD-FA0C-70F26A070AB3}"/>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E4CAEE62-D189-2D43-7C78-F7A9F627EFF4}"/>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38E1D279-E10E-B8E1-7602-E0D65FCB1F7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674F9924-9721-8DD0-ED9B-2216F45F1AAD}"/>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26" name="Freeform 25">
              <a:extLst>
                <a:ext uri="{FF2B5EF4-FFF2-40B4-BE49-F238E27FC236}">
                  <a16:creationId xmlns:a16="http://schemas.microsoft.com/office/drawing/2014/main" id="{B517BB99-39D8-400C-598D-57483A4FBF4E}"/>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27" name="Freeform 26">
              <a:extLst>
                <a:ext uri="{FF2B5EF4-FFF2-40B4-BE49-F238E27FC236}">
                  <a16:creationId xmlns:a16="http://schemas.microsoft.com/office/drawing/2014/main" id="{E9101F0E-EB6D-DDB9-A91B-39A59A5A7959}"/>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C681D205-40BF-FF7B-2868-B66CFAC3A652}"/>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29" name="Freeform 28">
              <a:extLst>
                <a:ext uri="{FF2B5EF4-FFF2-40B4-BE49-F238E27FC236}">
                  <a16:creationId xmlns:a16="http://schemas.microsoft.com/office/drawing/2014/main" id="{1A80272A-99F5-394C-F1BE-BE537B98B2A3}"/>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6937C44E-0781-C1E9-5643-40957E28CB41}"/>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31" name="Freeform 30">
              <a:extLst>
                <a:ext uri="{FF2B5EF4-FFF2-40B4-BE49-F238E27FC236}">
                  <a16:creationId xmlns:a16="http://schemas.microsoft.com/office/drawing/2014/main" id="{2BECEC6F-1765-28D9-88BE-B615E6E0A19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32" name="Freeform 31">
              <a:extLst>
                <a:ext uri="{FF2B5EF4-FFF2-40B4-BE49-F238E27FC236}">
                  <a16:creationId xmlns:a16="http://schemas.microsoft.com/office/drawing/2014/main" id="{9C423FDF-3A69-9CBB-DA2D-E4A17FE48EF1}"/>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33" name="Freeform 32">
              <a:extLst>
                <a:ext uri="{FF2B5EF4-FFF2-40B4-BE49-F238E27FC236}">
                  <a16:creationId xmlns:a16="http://schemas.microsoft.com/office/drawing/2014/main" id="{9D510436-D16A-BB74-4774-1D9824FA0559}"/>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668F9E47-904F-4975-A42F-113D33F5568E}"/>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35" name="Freeform 34">
              <a:extLst>
                <a:ext uri="{FF2B5EF4-FFF2-40B4-BE49-F238E27FC236}">
                  <a16:creationId xmlns:a16="http://schemas.microsoft.com/office/drawing/2014/main" id="{C5ECFB5F-8713-17CA-4A53-DEBB3D2E0330}"/>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36" name="Freeform 35">
              <a:extLst>
                <a:ext uri="{FF2B5EF4-FFF2-40B4-BE49-F238E27FC236}">
                  <a16:creationId xmlns:a16="http://schemas.microsoft.com/office/drawing/2014/main" id="{99141CB9-C677-4430-B196-09A563330F16}"/>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37" name="Freeform 36">
              <a:extLst>
                <a:ext uri="{FF2B5EF4-FFF2-40B4-BE49-F238E27FC236}">
                  <a16:creationId xmlns:a16="http://schemas.microsoft.com/office/drawing/2014/main" id="{A6E0FC10-B276-0525-46A1-A2DCBCDFB13D}"/>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38" name="Freeform 37">
              <a:extLst>
                <a:ext uri="{FF2B5EF4-FFF2-40B4-BE49-F238E27FC236}">
                  <a16:creationId xmlns:a16="http://schemas.microsoft.com/office/drawing/2014/main" id="{F3A96748-1EA6-B971-07EE-0F84762D5524}"/>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39" name="Freeform 38">
              <a:extLst>
                <a:ext uri="{FF2B5EF4-FFF2-40B4-BE49-F238E27FC236}">
                  <a16:creationId xmlns:a16="http://schemas.microsoft.com/office/drawing/2014/main" id="{D59B875E-8BCD-C086-6DA0-5D53CDC19A16}"/>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9F8B0D1B-9320-5F12-D42E-53352FC5B06B}"/>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41" name="Freeform 40">
              <a:extLst>
                <a:ext uri="{FF2B5EF4-FFF2-40B4-BE49-F238E27FC236}">
                  <a16:creationId xmlns:a16="http://schemas.microsoft.com/office/drawing/2014/main" id="{A8FB7B83-76C1-611B-11C2-3A83313212E2}"/>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42" name="Freeform 41">
              <a:extLst>
                <a:ext uri="{FF2B5EF4-FFF2-40B4-BE49-F238E27FC236}">
                  <a16:creationId xmlns:a16="http://schemas.microsoft.com/office/drawing/2014/main" id="{2798E0FE-1214-F73C-C2BC-85B3588E5A9D}"/>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43" name="Freeform 42">
              <a:extLst>
                <a:ext uri="{FF2B5EF4-FFF2-40B4-BE49-F238E27FC236}">
                  <a16:creationId xmlns:a16="http://schemas.microsoft.com/office/drawing/2014/main" id="{9DB799F3-1AAC-07A0-52D9-8565A64BDE4A}"/>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44" name="Freeform 43">
              <a:extLst>
                <a:ext uri="{FF2B5EF4-FFF2-40B4-BE49-F238E27FC236}">
                  <a16:creationId xmlns:a16="http://schemas.microsoft.com/office/drawing/2014/main" id="{1BE8A9A1-4AAF-E12A-9767-49985E9799CE}"/>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45" name="Freeform 44">
              <a:extLst>
                <a:ext uri="{FF2B5EF4-FFF2-40B4-BE49-F238E27FC236}">
                  <a16:creationId xmlns:a16="http://schemas.microsoft.com/office/drawing/2014/main" id="{3C4DAC45-C6E7-BF6F-C26E-B6E17CC2717D}"/>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46" name="Freeform 45">
              <a:extLst>
                <a:ext uri="{FF2B5EF4-FFF2-40B4-BE49-F238E27FC236}">
                  <a16:creationId xmlns:a16="http://schemas.microsoft.com/office/drawing/2014/main" id="{81108C55-F405-8137-C602-6C8BE97F6F48}"/>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47" name="Freeform 46">
              <a:extLst>
                <a:ext uri="{FF2B5EF4-FFF2-40B4-BE49-F238E27FC236}">
                  <a16:creationId xmlns:a16="http://schemas.microsoft.com/office/drawing/2014/main" id="{B1F6BCFB-1BC4-0831-38C2-5EB48FAEEDD2}"/>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48" name="Freeform 47">
              <a:extLst>
                <a:ext uri="{FF2B5EF4-FFF2-40B4-BE49-F238E27FC236}">
                  <a16:creationId xmlns:a16="http://schemas.microsoft.com/office/drawing/2014/main" id="{E2AF9CEF-9276-8490-4396-B64FC93A7733}"/>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49" name="Freeform 48">
              <a:extLst>
                <a:ext uri="{FF2B5EF4-FFF2-40B4-BE49-F238E27FC236}">
                  <a16:creationId xmlns:a16="http://schemas.microsoft.com/office/drawing/2014/main" id="{F41436ED-465F-71E1-8BE7-68F2AFFF077E}"/>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50" name="Freeform 49">
              <a:extLst>
                <a:ext uri="{FF2B5EF4-FFF2-40B4-BE49-F238E27FC236}">
                  <a16:creationId xmlns:a16="http://schemas.microsoft.com/office/drawing/2014/main" id="{418365F3-11C8-DD05-E1BD-18AD03E2F7A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5CDF365F-0047-8FD7-1874-EE93E2B00504}"/>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52" name="Freeform 51">
              <a:extLst>
                <a:ext uri="{FF2B5EF4-FFF2-40B4-BE49-F238E27FC236}">
                  <a16:creationId xmlns:a16="http://schemas.microsoft.com/office/drawing/2014/main" id="{E4A4C5F8-7302-8FB7-B5E7-DA66B300F3BF}"/>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53" name="Freeform 52">
              <a:extLst>
                <a:ext uri="{FF2B5EF4-FFF2-40B4-BE49-F238E27FC236}">
                  <a16:creationId xmlns:a16="http://schemas.microsoft.com/office/drawing/2014/main" id="{A5BFE52F-238C-9681-997C-E0D757772C86}"/>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54" name="Freeform 53">
              <a:extLst>
                <a:ext uri="{FF2B5EF4-FFF2-40B4-BE49-F238E27FC236}">
                  <a16:creationId xmlns:a16="http://schemas.microsoft.com/office/drawing/2014/main" id="{6C1EE06C-D22E-892F-357C-6A41433119F5}"/>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55" name="Freeform 54">
              <a:extLst>
                <a:ext uri="{FF2B5EF4-FFF2-40B4-BE49-F238E27FC236}">
                  <a16:creationId xmlns:a16="http://schemas.microsoft.com/office/drawing/2014/main" id="{56C3D289-C7BF-4345-0BC2-3B1FD8BBBFF9}"/>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56" name="Freeform 55">
              <a:extLst>
                <a:ext uri="{FF2B5EF4-FFF2-40B4-BE49-F238E27FC236}">
                  <a16:creationId xmlns:a16="http://schemas.microsoft.com/office/drawing/2014/main" id="{7405BB25-DED8-3CCE-1813-04047F07E765}"/>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EC96C2EA-13F6-83F0-BE33-420753926D64}"/>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953830E0-8DCD-C0E4-FE0F-A13573FD5C83}"/>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2128FBF9-7100-66B7-C828-9DB275C5D6BE}"/>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696BA51A-6DC9-DF4F-0E72-4DF0DDE8698A}"/>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97BAC5F4-C732-976C-69B7-35BCFDA725AB}"/>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D60D572D-7AAF-7BC4-332A-E4C7C6B747BD}"/>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A1C56C63-0DAB-0E43-E4D1-A93A3812198C}"/>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B724FF60-7DA1-D493-382D-01C93CDF702F}"/>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9A1B355B-7921-A466-2B44-D1EF0706BE14}"/>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6" name="TextBox 65">
            <a:extLst>
              <a:ext uri="{FF2B5EF4-FFF2-40B4-BE49-F238E27FC236}">
                <a16:creationId xmlns:a16="http://schemas.microsoft.com/office/drawing/2014/main" id="{EEADE805-D7ED-386D-0B57-DC8C512ADF01}"/>
              </a:ext>
            </a:extLst>
          </p:cNvPr>
          <p:cNvSpPr txBox="1"/>
          <p:nvPr userDrawn="1"/>
        </p:nvSpPr>
        <p:spPr>
          <a:xfrm>
            <a:off x="0" y="-217179"/>
            <a:ext cx="146250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Secondary Divider Slide - White</a:t>
            </a:r>
          </a:p>
        </p:txBody>
      </p:sp>
    </p:spTree>
    <p:extLst>
      <p:ext uri="{BB962C8B-B14F-4D97-AF65-F5344CB8AC3E}">
        <p14:creationId xmlns:p14="http://schemas.microsoft.com/office/powerpoint/2010/main" val="284171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ondary Divider Slide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BF6995D-E7A0-0E55-6179-8C37682B3138}"/>
              </a:ext>
            </a:extLst>
          </p:cNvPr>
          <p:cNvGrpSpPr/>
          <p:nvPr userDrawn="1"/>
        </p:nvGrpSpPr>
        <p:grpSpPr bwMode="blackWhite">
          <a:xfrm>
            <a:off x="0" y="0"/>
            <a:ext cx="12204154" cy="6864459"/>
            <a:chOff x="0" y="0"/>
            <a:chExt cx="12204154" cy="6864459"/>
          </a:xfrm>
        </p:grpSpPr>
        <p:sp>
          <p:nvSpPr>
            <p:cNvPr id="72" name="Freeform 71">
              <a:extLst>
                <a:ext uri="{FF2B5EF4-FFF2-40B4-BE49-F238E27FC236}">
                  <a16:creationId xmlns:a16="http://schemas.microsoft.com/office/drawing/2014/main" id="{9281391F-0224-830F-FD61-D1D7D610184B}"/>
                </a:ext>
              </a:extLst>
            </p:cNvPr>
            <p:cNvSpPr/>
            <p:nvPr userDrawn="1"/>
          </p:nvSpPr>
          <p:spPr bwMode="blackWhite">
            <a:xfrm>
              <a:off x="0" y="0"/>
              <a:ext cx="12204154" cy="6864459"/>
            </a:xfrm>
            <a:custGeom>
              <a:avLst/>
              <a:gdLst>
                <a:gd name="connsiteX0" fmla="*/ 11798160 w 12204154"/>
                <a:gd name="connsiteY0" fmla="*/ 604497 h 6864459"/>
                <a:gd name="connsiteX1" fmla="*/ 11798160 w 12204154"/>
                <a:gd name="connsiteY1" fmla="*/ 2370685 h 6864459"/>
                <a:gd name="connsiteX2" fmla="*/ 11810597 w 12204154"/>
                <a:gd name="connsiteY2" fmla="*/ 2370685 h 6864459"/>
                <a:gd name="connsiteX3" fmla="*/ 12022052 w 12204154"/>
                <a:gd name="connsiteY3" fmla="*/ 2370685 h 6864459"/>
                <a:gd name="connsiteX4" fmla="*/ 12034490 w 12204154"/>
                <a:gd name="connsiteY4" fmla="*/ 2370685 h 6864459"/>
                <a:gd name="connsiteX5" fmla="*/ 12034490 w 12204154"/>
                <a:gd name="connsiteY5" fmla="*/ 604497 h 6864459"/>
                <a:gd name="connsiteX6" fmla="*/ 12022052 w 12204154"/>
                <a:gd name="connsiteY6" fmla="*/ 604497 h 6864459"/>
                <a:gd name="connsiteX7" fmla="*/ 11810597 w 12204154"/>
                <a:gd name="connsiteY7" fmla="*/ 604497 h 6864459"/>
                <a:gd name="connsiteX8" fmla="*/ 0 w 12204154"/>
                <a:gd name="connsiteY8" fmla="*/ 0 h 6864459"/>
                <a:gd name="connsiteX9" fmla="*/ 12204154 w 12204154"/>
                <a:gd name="connsiteY9" fmla="*/ 0 h 6864459"/>
                <a:gd name="connsiteX10" fmla="*/ 12204154 w 12204154"/>
                <a:gd name="connsiteY10" fmla="*/ 6864459 h 6864459"/>
                <a:gd name="connsiteX11" fmla="*/ 0 w 12204154"/>
                <a:gd name="connsiteY11" fmla="*/ 6864459 h 68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154" h="6864459">
                  <a:moveTo>
                    <a:pt x="11798160" y="604497"/>
                  </a:moveTo>
                  <a:lnTo>
                    <a:pt x="11798160" y="2370685"/>
                  </a:lnTo>
                  <a:lnTo>
                    <a:pt x="11810597" y="2370685"/>
                  </a:lnTo>
                  <a:lnTo>
                    <a:pt x="12022052" y="2370685"/>
                  </a:lnTo>
                  <a:lnTo>
                    <a:pt x="12034490" y="2370685"/>
                  </a:lnTo>
                  <a:lnTo>
                    <a:pt x="12034490" y="604497"/>
                  </a:lnTo>
                  <a:lnTo>
                    <a:pt x="12022052" y="604497"/>
                  </a:lnTo>
                  <a:lnTo>
                    <a:pt x="11810597" y="604497"/>
                  </a:lnTo>
                  <a:close/>
                  <a:moveTo>
                    <a:pt x="0" y="0"/>
                  </a:moveTo>
                  <a:lnTo>
                    <a:pt x="12204154" y="0"/>
                  </a:lnTo>
                  <a:lnTo>
                    <a:pt x="12204154" y="6864459"/>
                  </a:lnTo>
                  <a:lnTo>
                    <a:pt x="0" y="6864459"/>
                  </a:lnTo>
                  <a:close/>
                </a:path>
              </a:pathLst>
            </a:custGeom>
            <a:gradFill>
              <a:gsLst>
                <a:gs pos="26000">
                  <a:srgbClr val="00529C"/>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08894D65-029E-1C84-57AF-23686D3E1300}"/>
                </a:ext>
              </a:extLst>
            </p:cNvPr>
            <p:cNvSpPr/>
            <p:nvPr userDrawn="1"/>
          </p:nvSpPr>
          <p:spPr bwMode="blackWhite">
            <a:xfrm>
              <a:off x="3084589" y="1"/>
              <a:ext cx="9107408" cy="6858001"/>
            </a:xfrm>
            <a:custGeom>
              <a:avLst/>
              <a:gdLst>
                <a:gd name="connsiteX0" fmla="*/ 8713571 w 9107408"/>
                <a:gd name="connsiteY0" fmla="*/ 604496 h 6858001"/>
                <a:gd name="connsiteX1" fmla="*/ 8713571 w 9107408"/>
                <a:gd name="connsiteY1" fmla="*/ 2370684 h 6858001"/>
                <a:gd name="connsiteX2" fmla="*/ 8726008 w 9107408"/>
                <a:gd name="connsiteY2" fmla="*/ 2370684 h 6858001"/>
                <a:gd name="connsiteX3" fmla="*/ 8937463 w 9107408"/>
                <a:gd name="connsiteY3" fmla="*/ 2370684 h 6858001"/>
                <a:gd name="connsiteX4" fmla="*/ 8949901 w 9107408"/>
                <a:gd name="connsiteY4" fmla="*/ 2370684 h 6858001"/>
                <a:gd name="connsiteX5" fmla="*/ 8949901 w 9107408"/>
                <a:gd name="connsiteY5" fmla="*/ 604496 h 6858001"/>
                <a:gd name="connsiteX6" fmla="*/ 8937463 w 9107408"/>
                <a:gd name="connsiteY6" fmla="*/ 604496 h 6858001"/>
                <a:gd name="connsiteX7" fmla="*/ 8726008 w 9107408"/>
                <a:gd name="connsiteY7" fmla="*/ 604496 h 6858001"/>
                <a:gd name="connsiteX8" fmla="*/ 0 w 9107408"/>
                <a:gd name="connsiteY8" fmla="*/ 0 h 6858001"/>
                <a:gd name="connsiteX9" fmla="*/ 2458165 w 9107408"/>
                <a:gd name="connsiteY9" fmla="*/ 0 h 6858001"/>
                <a:gd name="connsiteX10" fmla="*/ 4991935 w 9107408"/>
                <a:gd name="connsiteY10" fmla="*/ 5719051 h 6858001"/>
                <a:gd name="connsiteX11" fmla="*/ 5716240 w 9107408"/>
                <a:gd name="connsiteY11" fmla="*/ 5719051 h 6858001"/>
                <a:gd name="connsiteX12" fmla="*/ 8252101 w 9107408"/>
                <a:gd name="connsiteY12" fmla="*/ 0 h 6858001"/>
                <a:gd name="connsiteX13" fmla="*/ 9107408 w 9107408"/>
                <a:gd name="connsiteY13" fmla="*/ 0 h 6858001"/>
                <a:gd name="connsiteX14" fmla="*/ 9107408 w 9107408"/>
                <a:gd name="connsiteY14" fmla="*/ 3617432 h 6858001"/>
                <a:gd name="connsiteX15" fmla="*/ 7671401 w 9107408"/>
                <a:gd name="connsiteY15" fmla="*/ 6858001 h 6858001"/>
                <a:gd name="connsiteX16" fmla="*/ 3039671 w 9107408"/>
                <a:gd name="connsiteY1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7408" h="6858001">
                  <a:moveTo>
                    <a:pt x="8713571" y="604496"/>
                  </a:moveTo>
                  <a:lnTo>
                    <a:pt x="8713571" y="2370684"/>
                  </a:lnTo>
                  <a:lnTo>
                    <a:pt x="8726008" y="2370684"/>
                  </a:lnTo>
                  <a:lnTo>
                    <a:pt x="8937463" y="2370684"/>
                  </a:lnTo>
                  <a:lnTo>
                    <a:pt x="8949901" y="2370684"/>
                  </a:lnTo>
                  <a:lnTo>
                    <a:pt x="8949901" y="604496"/>
                  </a:lnTo>
                  <a:lnTo>
                    <a:pt x="8937463" y="604496"/>
                  </a:lnTo>
                  <a:lnTo>
                    <a:pt x="8726008" y="604496"/>
                  </a:lnTo>
                  <a:close/>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44000">
                  <a:schemeClr val="accent2">
                    <a:alpha val="0"/>
                  </a:schemeClr>
                </a:gs>
                <a:gs pos="100000">
                  <a:schemeClr val="accent1"/>
                </a:gs>
              </a:gsLst>
              <a:lin ang="0" scaled="1"/>
              <a:tileRect/>
            </a:gradFill>
            <a:ln w="168570" cap="flat">
              <a:noFill/>
              <a:prstDash val="solid"/>
              <a:miter/>
            </a:ln>
          </p:spPr>
          <p:txBody>
            <a:bodyPr wrap="square" rtlCol="0" anchor="ctr">
              <a:noAutofit/>
            </a:bodyPr>
            <a:lstStyle/>
            <a:p>
              <a:pPr lvl="0"/>
              <a:endParaRPr lang="en-US" sz="2400"/>
            </a:p>
          </p:txBody>
        </p:sp>
      </p:grpSp>
      <p:sp>
        <p:nvSpPr>
          <p:cNvPr id="28" name="Freeform 27">
            <a:extLst>
              <a:ext uri="{FF2B5EF4-FFF2-40B4-BE49-F238E27FC236}">
                <a16:creationId xmlns:a16="http://schemas.microsoft.com/office/drawing/2014/main" id="{A666B7C3-D3A3-492C-BC8F-047B585FACD8}"/>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18" name="Arc 17">
            <a:extLst>
              <a:ext uri="{FF2B5EF4-FFF2-40B4-BE49-F238E27FC236}">
                <a16:creationId xmlns:a16="http://schemas.microsoft.com/office/drawing/2014/main" id="{A13E7168-72CC-77FA-EB45-B67277B0BFAC}"/>
              </a:ext>
            </a:extLst>
          </p:cNvPr>
          <p:cNvSpPr/>
          <p:nvPr userDrawn="1"/>
        </p:nvSpPr>
        <p:spPr>
          <a:xfrm>
            <a:off x="-350600" y="3590015"/>
            <a:ext cx="6075557" cy="6075557"/>
          </a:xfrm>
          <a:prstGeom prst="arc">
            <a:avLst>
              <a:gd name="adj1" fmla="val 12460752"/>
              <a:gd name="adj2" fmla="val 271698"/>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9" name="Freeform 38">
            <a:extLst>
              <a:ext uri="{FF2B5EF4-FFF2-40B4-BE49-F238E27FC236}">
                <a16:creationId xmlns:a16="http://schemas.microsoft.com/office/drawing/2014/main" id="{F5F59130-E76B-54DF-DAB8-5E516B05399A}"/>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accent1"/>
          </a:solidFill>
          <a:ln w="35243"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1" y="4139384"/>
            <a:ext cx="4976948" cy="1712775"/>
          </a:xfrm>
        </p:spPr>
        <p:txBody>
          <a:bodyPr wrap="square" anchor="t">
            <a:noAutofit/>
          </a:bodyPr>
          <a:lstStyle>
            <a:lvl1pPr marL="0" indent="0">
              <a:spcBef>
                <a:spcPts val="0"/>
              </a:spcBef>
              <a:buFontTx/>
              <a:buNone/>
              <a:defRPr sz="2000" b="0" baseline="0">
                <a:solidFill>
                  <a:schemeClr val="bg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1" y="1365536"/>
            <a:ext cx="4976948" cy="2648248"/>
          </a:xfrm>
        </p:spPr>
        <p:txBody>
          <a:bodyPr anchor="b">
            <a:noAutofit/>
          </a:bodyPr>
          <a:lstStyle>
            <a:lvl1pPr>
              <a:defRPr sz="4800">
                <a:solidFill>
                  <a:schemeClr val="bg1"/>
                </a:solidFill>
              </a:defRPr>
            </a:lvl1pPr>
          </a:lstStyle>
          <a:p>
            <a:r>
              <a:rPr lang="en-US"/>
              <a:t>Add title</a:t>
            </a:r>
          </a:p>
        </p:txBody>
      </p:sp>
      <p:sp>
        <p:nvSpPr>
          <p:cNvPr id="43" name="Picture Placeholder 42">
            <a:extLst>
              <a:ext uri="{FF2B5EF4-FFF2-40B4-BE49-F238E27FC236}">
                <a16:creationId xmlns:a16="http://schemas.microsoft.com/office/drawing/2014/main" id="{12C50D0B-BED3-6FD9-1A72-D1C19AD36328}"/>
              </a:ext>
            </a:extLst>
          </p:cNvPr>
          <p:cNvSpPr>
            <a:spLocks noGrp="1" noChangeAspect="1"/>
          </p:cNvSpPr>
          <p:nvPr userDrawn="1">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22" name="Group 21">
            <a:extLst>
              <a:ext uri="{FF2B5EF4-FFF2-40B4-BE49-F238E27FC236}">
                <a16:creationId xmlns:a16="http://schemas.microsoft.com/office/drawing/2014/main" id="{5FF71B3D-6385-82FD-427F-3E9F79793555}"/>
              </a:ext>
            </a:extLst>
          </p:cNvPr>
          <p:cNvGrpSpPr/>
          <p:nvPr userDrawn="1"/>
        </p:nvGrpSpPr>
        <p:grpSpPr>
          <a:xfrm>
            <a:off x="11798159" y="-6457"/>
            <a:ext cx="405995" cy="6864456"/>
            <a:chOff x="8848613" y="-4842"/>
            <a:chExt cx="304496" cy="5148342"/>
          </a:xfrm>
          <a:solidFill>
            <a:schemeClr val="bg1"/>
          </a:solidFill>
        </p:grpSpPr>
        <p:sp>
          <p:nvSpPr>
            <p:cNvPr id="23" name="Freeform 22">
              <a:extLst>
                <a:ext uri="{FF2B5EF4-FFF2-40B4-BE49-F238E27FC236}">
                  <a16:creationId xmlns:a16="http://schemas.microsoft.com/office/drawing/2014/main" id="{506C7193-F8DD-BA04-F52F-07C7F482BE9D}"/>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grpFill/>
            <a:ln w="12303"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863D84B9-35FD-C5CA-FF54-12F5587985EF}"/>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grpFill/>
            <a:ln w="12303" cap="flat">
              <a:noFill/>
              <a:prstDash val="solid"/>
              <a:miter/>
            </a:ln>
          </p:spPr>
          <p:txBody>
            <a:bodyPr rtlCol="0" anchor="ctr"/>
            <a:lstStyle/>
            <a:p>
              <a:endParaRPr lang="en-US" sz="2400"/>
            </a:p>
          </p:txBody>
        </p:sp>
        <p:pic>
          <p:nvPicPr>
            <p:cNvPr id="25" name="Graphic 24">
              <a:extLst>
                <a:ext uri="{FF2B5EF4-FFF2-40B4-BE49-F238E27FC236}">
                  <a16:creationId xmlns:a16="http://schemas.microsoft.com/office/drawing/2014/main" id="{830D8C04-9DCC-058D-984A-95DDCEDEB8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grpSp>
        <p:nvGrpSpPr>
          <p:cNvPr id="81" name="Group 80">
            <a:extLst>
              <a:ext uri="{FF2B5EF4-FFF2-40B4-BE49-F238E27FC236}">
                <a16:creationId xmlns:a16="http://schemas.microsoft.com/office/drawing/2014/main" id="{346E19A5-8A73-FEE0-6811-335F28A442C3}"/>
              </a:ext>
            </a:extLst>
          </p:cNvPr>
          <p:cNvGrpSpPr/>
          <p:nvPr userDrawn="1"/>
        </p:nvGrpSpPr>
        <p:grpSpPr>
          <a:xfrm>
            <a:off x="2" y="-4915"/>
            <a:ext cx="5701052" cy="5832565"/>
            <a:chOff x="1" y="-3686"/>
            <a:chExt cx="4275789" cy="4374424"/>
          </a:xfrm>
          <a:solidFill>
            <a:schemeClr val="tx2"/>
          </a:solidFill>
        </p:grpSpPr>
        <p:sp>
          <p:nvSpPr>
            <p:cNvPr id="82" name="Freeform 81">
              <a:extLst>
                <a:ext uri="{FF2B5EF4-FFF2-40B4-BE49-F238E27FC236}">
                  <a16:creationId xmlns:a16="http://schemas.microsoft.com/office/drawing/2014/main" id="{7E5BE98D-6FA2-A1F6-25BE-76291CD5A72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83" name="Freeform 82">
              <a:extLst>
                <a:ext uri="{FF2B5EF4-FFF2-40B4-BE49-F238E27FC236}">
                  <a16:creationId xmlns:a16="http://schemas.microsoft.com/office/drawing/2014/main" id="{5BF1CBEB-B35A-8B00-CAB8-0A63FEBB30F1}"/>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84" name="Freeform 83">
              <a:extLst>
                <a:ext uri="{FF2B5EF4-FFF2-40B4-BE49-F238E27FC236}">
                  <a16:creationId xmlns:a16="http://schemas.microsoft.com/office/drawing/2014/main" id="{EC24B084-0D85-5600-8EE9-EB7F206624E1}"/>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09841FA7-7AB8-0134-4068-F39C9946EC4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86" name="Freeform 85">
              <a:extLst>
                <a:ext uri="{FF2B5EF4-FFF2-40B4-BE49-F238E27FC236}">
                  <a16:creationId xmlns:a16="http://schemas.microsoft.com/office/drawing/2014/main" id="{16422D73-F00B-88FE-0B76-A8245E042DB4}"/>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87" name="Freeform 86">
              <a:extLst>
                <a:ext uri="{FF2B5EF4-FFF2-40B4-BE49-F238E27FC236}">
                  <a16:creationId xmlns:a16="http://schemas.microsoft.com/office/drawing/2014/main" id="{44BD10FF-0AE2-7AE7-9274-F559465C4348}"/>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88" name="Freeform 87">
              <a:extLst>
                <a:ext uri="{FF2B5EF4-FFF2-40B4-BE49-F238E27FC236}">
                  <a16:creationId xmlns:a16="http://schemas.microsoft.com/office/drawing/2014/main" id="{A3C3A36D-00A2-518A-B2A3-557C10B79738}"/>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89" name="Freeform 88">
              <a:extLst>
                <a:ext uri="{FF2B5EF4-FFF2-40B4-BE49-F238E27FC236}">
                  <a16:creationId xmlns:a16="http://schemas.microsoft.com/office/drawing/2014/main" id="{9B7DDFE4-0E0D-45FA-A4B7-34970923B89C}"/>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90" name="Freeform 89">
              <a:extLst>
                <a:ext uri="{FF2B5EF4-FFF2-40B4-BE49-F238E27FC236}">
                  <a16:creationId xmlns:a16="http://schemas.microsoft.com/office/drawing/2014/main" id="{2C8D42D0-DCFB-A61E-2868-98E29FCABBF4}"/>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91" name="Freeform 90">
              <a:extLst>
                <a:ext uri="{FF2B5EF4-FFF2-40B4-BE49-F238E27FC236}">
                  <a16:creationId xmlns:a16="http://schemas.microsoft.com/office/drawing/2014/main" id="{1F574E72-B0B2-5BDB-C959-47D3818585A4}"/>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92" name="Freeform 91">
              <a:extLst>
                <a:ext uri="{FF2B5EF4-FFF2-40B4-BE49-F238E27FC236}">
                  <a16:creationId xmlns:a16="http://schemas.microsoft.com/office/drawing/2014/main" id="{538D18D8-5E9D-EDC0-BA50-E1E19677E1F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93" name="Freeform 92">
              <a:extLst>
                <a:ext uri="{FF2B5EF4-FFF2-40B4-BE49-F238E27FC236}">
                  <a16:creationId xmlns:a16="http://schemas.microsoft.com/office/drawing/2014/main" id="{1F628493-78FC-7704-E2C8-528423724E0B}"/>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94" name="Freeform 93">
              <a:extLst>
                <a:ext uri="{FF2B5EF4-FFF2-40B4-BE49-F238E27FC236}">
                  <a16:creationId xmlns:a16="http://schemas.microsoft.com/office/drawing/2014/main" id="{8BAFF775-DF14-555C-1FD3-966205A080E6}"/>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95" name="Freeform 94">
              <a:extLst>
                <a:ext uri="{FF2B5EF4-FFF2-40B4-BE49-F238E27FC236}">
                  <a16:creationId xmlns:a16="http://schemas.microsoft.com/office/drawing/2014/main" id="{CAA51903-0655-B717-796B-F8D05BB01ED4}"/>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96" name="Freeform 95">
              <a:extLst>
                <a:ext uri="{FF2B5EF4-FFF2-40B4-BE49-F238E27FC236}">
                  <a16:creationId xmlns:a16="http://schemas.microsoft.com/office/drawing/2014/main" id="{E5611BDA-76DB-AF8A-B51A-44E1AAE9A4BA}"/>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97" name="Freeform 96">
              <a:extLst>
                <a:ext uri="{FF2B5EF4-FFF2-40B4-BE49-F238E27FC236}">
                  <a16:creationId xmlns:a16="http://schemas.microsoft.com/office/drawing/2014/main" id="{369F4C9A-6412-42E2-4BFA-44D2569FFEEF}"/>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98" name="Freeform 97">
              <a:extLst>
                <a:ext uri="{FF2B5EF4-FFF2-40B4-BE49-F238E27FC236}">
                  <a16:creationId xmlns:a16="http://schemas.microsoft.com/office/drawing/2014/main" id="{41EFE07E-D028-5C09-FF5F-21687EAF4853}"/>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99" name="Freeform 98">
              <a:extLst>
                <a:ext uri="{FF2B5EF4-FFF2-40B4-BE49-F238E27FC236}">
                  <a16:creationId xmlns:a16="http://schemas.microsoft.com/office/drawing/2014/main" id="{FCFB1A59-8450-84E8-FDE9-497226BB16DE}"/>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100" name="Freeform 99">
              <a:extLst>
                <a:ext uri="{FF2B5EF4-FFF2-40B4-BE49-F238E27FC236}">
                  <a16:creationId xmlns:a16="http://schemas.microsoft.com/office/drawing/2014/main" id="{4DF4C71A-906C-7CED-D9AC-D500A8858BD3}"/>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101" name="Freeform 100">
              <a:extLst>
                <a:ext uri="{FF2B5EF4-FFF2-40B4-BE49-F238E27FC236}">
                  <a16:creationId xmlns:a16="http://schemas.microsoft.com/office/drawing/2014/main" id="{D94242B3-60B7-DC54-A6AE-8177036B9BE6}"/>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102" name="Freeform 101">
              <a:extLst>
                <a:ext uri="{FF2B5EF4-FFF2-40B4-BE49-F238E27FC236}">
                  <a16:creationId xmlns:a16="http://schemas.microsoft.com/office/drawing/2014/main" id="{8F7C4857-F987-97C6-388C-66FFB676EA08}"/>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103" name="Freeform 102">
              <a:extLst>
                <a:ext uri="{FF2B5EF4-FFF2-40B4-BE49-F238E27FC236}">
                  <a16:creationId xmlns:a16="http://schemas.microsoft.com/office/drawing/2014/main" id="{B42AB689-A90D-1A45-F296-F1E852D6BAAA}"/>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104" name="Freeform 103">
              <a:extLst>
                <a:ext uri="{FF2B5EF4-FFF2-40B4-BE49-F238E27FC236}">
                  <a16:creationId xmlns:a16="http://schemas.microsoft.com/office/drawing/2014/main" id="{A5CE4C5C-F31A-70E9-246D-5A3B77EA5FA4}"/>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105" name="Freeform 104">
              <a:extLst>
                <a:ext uri="{FF2B5EF4-FFF2-40B4-BE49-F238E27FC236}">
                  <a16:creationId xmlns:a16="http://schemas.microsoft.com/office/drawing/2014/main" id="{FFA4F946-6AF1-2F06-5912-B52641B03873}"/>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106" name="Freeform 105">
              <a:extLst>
                <a:ext uri="{FF2B5EF4-FFF2-40B4-BE49-F238E27FC236}">
                  <a16:creationId xmlns:a16="http://schemas.microsoft.com/office/drawing/2014/main" id="{11EA3F7D-EFBC-CF09-631B-70A6348D1214}"/>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107" name="Freeform 106">
              <a:extLst>
                <a:ext uri="{FF2B5EF4-FFF2-40B4-BE49-F238E27FC236}">
                  <a16:creationId xmlns:a16="http://schemas.microsoft.com/office/drawing/2014/main" id="{8B426082-51BE-9095-BF3A-8C0AEFB10FB6}"/>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108" name="Freeform 107">
              <a:extLst>
                <a:ext uri="{FF2B5EF4-FFF2-40B4-BE49-F238E27FC236}">
                  <a16:creationId xmlns:a16="http://schemas.microsoft.com/office/drawing/2014/main" id="{E9D9BC05-C90A-E232-CA52-C832D83BB753}"/>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109" name="Freeform 108">
              <a:extLst>
                <a:ext uri="{FF2B5EF4-FFF2-40B4-BE49-F238E27FC236}">
                  <a16:creationId xmlns:a16="http://schemas.microsoft.com/office/drawing/2014/main" id="{1903C700-F826-30EA-EB6C-336641D3CA85}"/>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110" name="Freeform 109">
              <a:extLst>
                <a:ext uri="{FF2B5EF4-FFF2-40B4-BE49-F238E27FC236}">
                  <a16:creationId xmlns:a16="http://schemas.microsoft.com/office/drawing/2014/main" id="{AA929CFE-F5AB-8731-058A-9E7765E34212}"/>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111" name="Freeform 110">
              <a:extLst>
                <a:ext uri="{FF2B5EF4-FFF2-40B4-BE49-F238E27FC236}">
                  <a16:creationId xmlns:a16="http://schemas.microsoft.com/office/drawing/2014/main" id="{45831A13-7D71-533C-2BDF-5852D897F4F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112" name="Freeform 111">
              <a:extLst>
                <a:ext uri="{FF2B5EF4-FFF2-40B4-BE49-F238E27FC236}">
                  <a16:creationId xmlns:a16="http://schemas.microsoft.com/office/drawing/2014/main" id="{AC5FCD01-6E2B-F6DD-EF16-E782E1D1C21F}"/>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113" name="Freeform 112">
              <a:extLst>
                <a:ext uri="{FF2B5EF4-FFF2-40B4-BE49-F238E27FC236}">
                  <a16:creationId xmlns:a16="http://schemas.microsoft.com/office/drawing/2014/main" id="{3F4A2169-6F9C-8D78-0039-8A8EB4520AD8}"/>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114" name="Freeform 113">
              <a:extLst>
                <a:ext uri="{FF2B5EF4-FFF2-40B4-BE49-F238E27FC236}">
                  <a16:creationId xmlns:a16="http://schemas.microsoft.com/office/drawing/2014/main" id="{68302EDF-5882-3C75-022E-695EA56A64BC}"/>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115" name="Freeform 114">
              <a:extLst>
                <a:ext uri="{FF2B5EF4-FFF2-40B4-BE49-F238E27FC236}">
                  <a16:creationId xmlns:a16="http://schemas.microsoft.com/office/drawing/2014/main" id="{E014931C-B5A5-C53E-82CA-B562E2550546}"/>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116" name="Freeform 115">
              <a:extLst>
                <a:ext uri="{FF2B5EF4-FFF2-40B4-BE49-F238E27FC236}">
                  <a16:creationId xmlns:a16="http://schemas.microsoft.com/office/drawing/2014/main" id="{AA2EE52D-36AB-3D02-8437-C124A8D437D5}"/>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117" name="Freeform 116">
              <a:extLst>
                <a:ext uri="{FF2B5EF4-FFF2-40B4-BE49-F238E27FC236}">
                  <a16:creationId xmlns:a16="http://schemas.microsoft.com/office/drawing/2014/main" id="{3B376DA8-8C18-5F76-379D-00445B4E1BDF}"/>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118" name="Freeform 117">
              <a:extLst>
                <a:ext uri="{FF2B5EF4-FFF2-40B4-BE49-F238E27FC236}">
                  <a16:creationId xmlns:a16="http://schemas.microsoft.com/office/drawing/2014/main" id="{D95D5835-8B05-E388-FDFC-E6B3290E2C03}"/>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119" name="Freeform 118">
              <a:extLst>
                <a:ext uri="{FF2B5EF4-FFF2-40B4-BE49-F238E27FC236}">
                  <a16:creationId xmlns:a16="http://schemas.microsoft.com/office/drawing/2014/main" id="{594E3FE1-F680-2D91-C2FA-229B2FAC39F9}"/>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120" name="Freeform 119">
              <a:extLst>
                <a:ext uri="{FF2B5EF4-FFF2-40B4-BE49-F238E27FC236}">
                  <a16:creationId xmlns:a16="http://schemas.microsoft.com/office/drawing/2014/main" id="{FA7CEFE2-6865-7199-BCD2-CC920DBBAC66}"/>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121" name="Freeform 120">
              <a:extLst>
                <a:ext uri="{FF2B5EF4-FFF2-40B4-BE49-F238E27FC236}">
                  <a16:creationId xmlns:a16="http://schemas.microsoft.com/office/drawing/2014/main" id="{DF08A726-7A64-B9F9-C01E-7832DF3A84A0}"/>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122" name="Freeform 121">
              <a:extLst>
                <a:ext uri="{FF2B5EF4-FFF2-40B4-BE49-F238E27FC236}">
                  <a16:creationId xmlns:a16="http://schemas.microsoft.com/office/drawing/2014/main" id="{2108A152-F16D-96EE-C453-5161B40C5D0E}"/>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123" name="Freeform 122">
              <a:extLst>
                <a:ext uri="{FF2B5EF4-FFF2-40B4-BE49-F238E27FC236}">
                  <a16:creationId xmlns:a16="http://schemas.microsoft.com/office/drawing/2014/main" id="{0732765A-1315-4791-8FE4-D7E0620F5473}"/>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124" name="Freeform 123">
              <a:extLst>
                <a:ext uri="{FF2B5EF4-FFF2-40B4-BE49-F238E27FC236}">
                  <a16:creationId xmlns:a16="http://schemas.microsoft.com/office/drawing/2014/main" id="{30B10C7B-6FE8-7870-061B-DB8E2E98B1ED}"/>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125" name="Freeform 124">
              <a:extLst>
                <a:ext uri="{FF2B5EF4-FFF2-40B4-BE49-F238E27FC236}">
                  <a16:creationId xmlns:a16="http://schemas.microsoft.com/office/drawing/2014/main" id="{AFB8E1D8-2AB0-1F15-15BD-7196E8EE09C6}"/>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126" name="Freeform 125">
              <a:extLst>
                <a:ext uri="{FF2B5EF4-FFF2-40B4-BE49-F238E27FC236}">
                  <a16:creationId xmlns:a16="http://schemas.microsoft.com/office/drawing/2014/main" id="{1721ABAB-A42A-98C0-1934-4377A3CB8098}"/>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3" name="TextBox 62">
            <a:extLst>
              <a:ext uri="{FF2B5EF4-FFF2-40B4-BE49-F238E27FC236}">
                <a16:creationId xmlns:a16="http://schemas.microsoft.com/office/drawing/2014/main" id="{98EB9072-6A25-6FC2-751F-51533339AE7A}"/>
              </a:ext>
            </a:extLst>
          </p:cNvPr>
          <p:cNvSpPr txBox="1"/>
          <p:nvPr userDrawn="1"/>
        </p:nvSpPr>
        <p:spPr>
          <a:xfrm>
            <a:off x="0" y="-217179"/>
            <a:ext cx="140800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Secondary Divider Slide - Blue</a:t>
            </a:r>
          </a:p>
        </p:txBody>
      </p:sp>
      <p:grpSp>
        <p:nvGrpSpPr>
          <p:cNvPr id="6" name="Group 5">
            <a:extLst>
              <a:ext uri="{FF2B5EF4-FFF2-40B4-BE49-F238E27FC236}">
                <a16:creationId xmlns:a16="http://schemas.microsoft.com/office/drawing/2014/main" id="{844D3BFE-05D8-559C-CBDD-1AFB244EDC17}"/>
              </a:ext>
            </a:extLst>
          </p:cNvPr>
          <p:cNvGrpSpPr/>
          <p:nvPr userDrawn="1"/>
        </p:nvGrpSpPr>
        <p:grpSpPr>
          <a:xfrm>
            <a:off x="11798151" y="-6456"/>
            <a:ext cx="405995" cy="6864456"/>
            <a:chOff x="8848613" y="-4842"/>
            <a:chExt cx="304496" cy="5148342"/>
          </a:xfrm>
        </p:grpSpPr>
        <p:sp>
          <p:nvSpPr>
            <p:cNvPr id="7" name="Freeform 6">
              <a:extLst>
                <a:ext uri="{FF2B5EF4-FFF2-40B4-BE49-F238E27FC236}">
                  <a16:creationId xmlns:a16="http://schemas.microsoft.com/office/drawing/2014/main" id="{636A358C-70DB-2F4F-09CE-BF984CC09654}"/>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8" name="Freeform 7">
              <a:extLst>
                <a:ext uri="{FF2B5EF4-FFF2-40B4-BE49-F238E27FC236}">
                  <a16:creationId xmlns:a16="http://schemas.microsoft.com/office/drawing/2014/main" id="{FAF22626-0222-CDE9-7D1A-E8A666135DF0}"/>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0" name="Graphic 9">
              <a:extLst>
                <a:ext uri="{FF2B5EF4-FFF2-40B4-BE49-F238E27FC236}">
                  <a16:creationId xmlns:a16="http://schemas.microsoft.com/office/drawing/2014/main" id="{3FA831FD-DF07-8979-8385-9B68CB6E53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720655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ircle Image and Content Right">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45769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Right</a:t>
            </a:r>
          </a:p>
        </p:txBody>
      </p:sp>
    </p:spTree>
    <p:extLst>
      <p:ext uri="{BB962C8B-B14F-4D97-AF65-F5344CB8AC3E}">
        <p14:creationId xmlns:p14="http://schemas.microsoft.com/office/powerpoint/2010/main" val="2300974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rcle Image and Content Lef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395181"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Left</a:t>
            </a:r>
          </a:p>
        </p:txBody>
      </p:sp>
    </p:spTree>
    <p:extLst>
      <p:ext uri="{BB962C8B-B14F-4D97-AF65-F5344CB8AC3E}">
        <p14:creationId xmlns:p14="http://schemas.microsoft.com/office/powerpoint/2010/main" val="49028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nd Content Left - Whit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384FEC6-5437-621F-0F11-B8BA20988269}"/>
              </a:ext>
            </a:extLst>
          </p:cNvPr>
          <p:cNvSpPr/>
          <p:nvPr userDrawn="1"/>
        </p:nvSpPr>
        <p:spPr>
          <a:xfrm>
            <a:off x="1" y="2"/>
            <a:ext cx="5483556" cy="6857999"/>
          </a:xfrm>
          <a:custGeom>
            <a:avLst/>
            <a:gdLst>
              <a:gd name="connsiteX0" fmla="*/ 0 w 5483556"/>
              <a:gd name="connsiteY0" fmla="*/ 0 h 6857999"/>
              <a:gd name="connsiteX1" fmla="*/ 630049 w 5483556"/>
              <a:gd name="connsiteY1" fmla="*/ 0 h 6857999"/>
              <a:gd name="connsiteX2" fmla="*/ 2810136 w 5483556"/>
              <a:gd name="connsiteY2" fmla="*/ 0 h 6857999"/>
              <a:gd name="connsiteX3" fmla="*/ 3498784 w 5483556"/>
              <a:gd name="connsiteY3" fmla="*/ 0 h 6857999"/>
              <a:gd name="connsiteX4" fmla="*/ 3734403 w 5483556"/>
              <a:gd name="connsiteY4" fmla="*/ 214032 h 6857999"/>
              <a:gd name="connsiteX5" fmla="*/ 3788421 w 5483556"/>
              <a:gd name="connsiteY5" fmla="*/ 341737 h 6857999"/>
              <a:gd name="connsiteX6" fmla="*/ 3791896 w 5483556"/>
              <a:gd name="connsiteY6" fmla="*/ 355093 h 6857999"/>
              <a:gd name="connsiteX7" fmla="*/ 3796772 w 5483556"/>
              <a:gd name="connsiteY7" fmla="*/ 367063 h 6857999"/>
              <a:gd name="connsiteX8" fmla="*/ 5483556 w 5483556"/>
              <a:gd name="connsiteY8" fmla="*/ 6857999 h 6857999"/>
              <a:gd name="connsiteX9" fmla="*/ 630049 w 5483556"/>
              <a:gd name="connsiteY9" fmla="*/ 6857999 h 6857999"/>
              <a:gd name="connsiteX10" fmla="*/ 630049 w 5483556"/>
              <a:gd name="connsiteY10" fmla="*/ 6857999 h 6857999"/>
              <a:gd name="connsiteX11" fmla="*/ 0 w 5483556"/>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556" h="6857999">
                <a:moveTo>
                  <a:pt x="0" y="0"/>
                </a:moveTo>
                <a:lnTo>
                  <a:pt x="630049" y="0"/>
                </a:lnTo>
                <a:lnTo>
                  <a:pt x="2810136" y="0"/>
                </a:lnTo>
                <a:lnTo>
                  <a:pt x="3498784" y="0"/>
                </a:lnTo>
                <a:cubicBezTo>
                  <a:pt x="3586064" y="0"/>
                  <a:pt x="3667146" y="78903"/>
                  <a:pt x="3734403" y="214032"/>
                </a:cubicBezTo>
                <a:lnTo>
                  <a:pt x="3788421" y="341737"/>
                </a:lnTo>
                <a:lnTo>
                  <a:pt x="3791896" y="355093"/>
                </a:lnTo>
                <a:lnTo>
                  <a:pt x="3796772" y="367063"/>
                </a:lnTo>
                <a:lnTo>
                  <a:pt x="5483556" y="6857999"/>
                </a:lnTo>
                <a:lnTo>
                  <a:pt x="630049" y="6857999"/>
                </a:lnTo>
                <a:lnTo>
                  <a:pt x="630049"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9FFC5D34-6EF7-69AC-D108-03091B15FCD0}"/>
              </a:ext>
            </a:extLst>
          </p:cNvPr>
          <p:cNvSpPr>
            <a:spLocks noGrp="1"/>
          </p:cNvSpPr>
          <p:nvPr>
            <p:ph type="body" sz="quarter" idx="20"/>
          </p:nvPr>
        </p:nvSpPr>
        <p:spPr>
          <a:xfrm>
            <a:off x="57573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 name="Picture Placeholder 183">
            <a:extLst>
              <a:ext uri="{FF2B5EF4-FFF2-40B4-BE49-F238E27FC236}">
                <a16:creationId xmlns:a16="http://schemas.microsoft.com/office/drawing/2014/main" id="{652238D7-40EC-EDEC-3CC1-65835FC97149}"/>
              </a:ext>
            </a:extLst>
          </p:cNvPr>
          <p:cNvSpPr>
            <a:spLocks noGrp="1"/>
          </p:cNvSpPr>
          <p:nvPr>
            <p:ph type="pic" sz="quarter" idx="13" hasCustomPrompt="1"/>
          </p:nvPr>
        </p:nvSpPr>
        <p:spPr>
          <a:xfrm>
            <a:off x="3498787" y="11"/>
            <a:ext cx="8693215" cy="6857991"/>
          </a:xfrm>
          <a:custGeom>
            <a:avLst/>
            <a:gdLst>
              <a:gd name="connsiteX0" fmla="*/ 6302508 w 6519911"/>
              <a:gd name="connsiteY0" fmla="*/ 4661157 h 5143493"/>
              <a:gd name="connsiteX1" fmla="*/ 6302508 w 6519911"/>
              <a:gd name="connsiteY1" fmla="*/ 4676131 h 5143493"/>
              <a:gd name="connsiteX2" fmla="*/ 6315828 w 6519911"/>
              <a:gd name="connsiteY2" fmla="*/ 4676131 h 5143493"/>
              <a:gd name="connsiteX3" fmla="*/ 6315828 w 6519911"/>
              <a:gd name="connsiteY3" fmla="*/ 4661157 h 5143493"/>
              <a:gd name="connsiteX4" fmla="*/ 6302508 w 6519911"/>
              <a:gd name="connsiteY4" fmla="*/ 4626622 h 5143493"/>
              <a:gd name="connsiteX5" fmla="*/ 6302508 w 6519911"/>
              <a:gd name="connsiteY5" fmla="*/ 4641596 h 5143493"/>
              <a:gd name="connsiteX6" fmla="*/ 6315828 w 6519911"/>
              <a:gd name="connsiteY6" fmla="*/ 4641596 h 5143493"/>
              <a:gd name="connsiteX7" fmla="*/ 6315828 w 6519911"/>
              <a:gd name="connsiteY7" fmla="*/ 4626622 h 5143493"/>
              <a:gd name="connsiteX8" fmla="*/ 6302508 w 6519911"/>
              <a:gd name="connsiteY8" fmla="*/ 4592087 h 5143493"/>
              <a:gd name="connsiteX9" fmla="*/ 6302508 w 6519911"/>
              <a:gd name="connsiteY9" fmla="*/ 4607061 h 5143493"/>
              <a:gd name="connsiteX10" fmla="*/ 6315828 w 6519911"/>
              <a:gd name="connsiteY10" fmla="*/ 4607061 h 5143493"/>
              <a:gd name="connsiteX11" fmla="*/ 6315828 w 6519911"/>
              <a:gd name="connsiteY11" fmla="*/ 4592087 h 5143493"/>
              <a:gd name="connsiteX12" fmla="*/ 6302508 w 6519911"/>
              <a:gd name="connsiteY12" fmla="*/ 4557552 h 5143493"/>
              <a:gd name="connsiteX13" fmla="*/ 6302508 w 6519911"/>
              <a:gd name="connsiteY13" fmla="*/ 4572526 h 5143493"/>
              <a:gd name="connsiteX14" fmla="*/ 6315828 w 6519911"/>
              <a:gd name="connsiteY14" fmla="*/ 4572526 h 5143493"/>
              <a:gd name="connsiteX15" fmla="*/ 6315828 w 6519911"/>
              <a:gd name="connsiteY15" fmla="*/ 4557552 h 5143493"/>
              <a:gd name="connsiteX16" fmla="*/ 6302508 w 6519911"/>
              <a:gd name="connsiteY16" fmla="*/ 4523022 h 5143493"/>
              <a:gd name="connsiteX17" fmla="*/ 6302508 w 6519911"/>
              <a:gd name="connsiteY17" fmla="*/ 4537996 h 5143493"/>
              <a:gd name="connsiteX18" fmla="*/ 6315828 w 6519911"/>
              <a:gd name="connsiteY18" fmla="*/ 4537996 h 5143493"/>
              <a:gd name="connsiteX19" fmla="*/ 6315828 w 6519911"/>
              <a:gd name="connsiteY19" fmla="*/ 4523022 h 5143493"/>
              <a:gd name="connsiteX20" fmla="*/ 6302508 w 6519911"/>
              <a:gd name="connsiteY20" fmla="*/ 4488487 h 5143493"/>
              <a:gd name="connsiteX21" fmla="*/ 6302508 w 6519911"/>
              <a:gd name="connsiteY21" fmla="*/ 4503461 h 5143493"/>
              <a:gd name="connsiteX22" fmla="*/ 6315828 w 6519911"/>
              <a:gd name="connsiteY22" fmla="*/ 4503461 h 5143493"/>
              <a:gd name="connsiteX23" fmla="*/ 6315828 w 6519911"/>
              <a:gd name="connsiteY23" fmla="*/ 4488487 h 5143493"/>
              <a:gd name="connsiteX24" fmla="*/ 6302508 w 6519911"/>
              <a:gd name="connsiteY24" fmla="*/ 4453952 h 5143493"/>
              <a:gd name="connsiteX25" fmla="*/ 6302508 w 6519911"/>
              <a:gd name="connsiteY25" fmla="*/ 4468926 h 5143493"/>
              <a:gd name="connsiteX26" fmla="*/ 6315828 w 6519911"/>
              <a:gd name="connsiteY26" fmla="*/ 4468926 h 5143493"/>
              <a:gd name="connsiteX27" fmla="*/ 6315828 w 6519911"/>
              <a:gd name="connsiteY27" fmla="*/ 4453952 h 5143493"/>
              <a:gd name="connsiteX28" fmla="*/ 6302508 w 6519911"/>
              <a:gd name="connsiteY28" fmla="*/ 4419417 h 5143493"/>
              <a:gd name="connsiteX29" fmla="*/ 6302508 w 6519911"/>
              <a:gd name="connsiteY29" fmla="*/ 4434391 h 5143493"/>
              <a:gd name="connsiteX30" fmla="*/ 6315828 w 6519911"/>
              <a:gd name="connsiteY30" fmla="*/ 4434391 h 5143493"/>
              <a:gd name="connsiteX31" fmla="*/ 6315828 w 6519911"/>
              <a:gd name="connsiteY31" fmla="*/ 4419417 h 5143493"/>
              <a:gd name="connsiteX32" fmla="*/ 6302508 w 6519911"/>
              <a:gd name="connsiteY32" fmla="*/ 4384882 h 5143493"/>
              <a:gd name="connsiteX33" fmla="*/ 6302508 w 6519911"/>
              <a:gd name="connsiteY33" fmla="*/ 4399856 h 5143493"/>
              <a:gd name="connsiteX34" fmla="*/ 6315828 w 6519911"/>
              <a:gd name="connsiteY34" fmla="*/ 4399856 h 5143493"/>
              <a:gd name="connsiteX35" fmla="*/ 6315828 w 6519911"/>
              <a:gd name="connsiteY35" fmla="*/ 4384882 h 5143493"/>
              <a:gd name="connsiteX36" fmla="*/ 6302508 w 6519911"/>
              <a:gd name="connsiteY36" fmla="*/ 4350347 h 5143493"/>
              <a:gd name="connsiteX37" fmla="*/ 6302508 w 6519911"/>
              <a:gd name="connsiteY37" fmla="*/ 4365321 h 5143493"/>
              <a:gd name="connsiteX38" fmla="*/ 6315828 w 6519911"/>
              <a:gd name="connsiteY38" fmla="*/ 4365321 h 5143493"/>
              <a:gd name="connsiteX39" fmla="*/ 6315828 w 6519911"/>
              <a:gd name="connsiteY39" fmla="*/ 4350347 h 5143493"/>
              <a:gd name="connsiteX40" fmla="*/ 6302508 w 6519911"/>
              <a:gd name="connsiteY40" fmla="*/ 4315812 h 5143493"/>
              <a:gd name="connsiteX41" fmla="*/ 6302508 w 6519911"/>
              <a:gd name="connsiteY41" fmla="*/ 4330786 h 5143493"/>
              <a:gd name="connsiteX42" fmla="*/ 6315828 w 6519911"/>
              <a:gd name="connsiteY42" fmla="*/ 4330786 h 5143493"/>
              <a:gd name="connsiteX43" fmla="*/ 6315828 w 6519911"/>
              <a:gd name="connsiteY43" fmla="*/ 4315812 h 5143493"/>
              <a:gd name="connsiteX44" fmla="*/ 6302508 w 6519911"/>
              <a:gd name="connsiteY44" fmla="*/ 4281282 h 5143493"/>
              <a:gd name="connsiteX45" fmla="*/ 6302508 w 6519911"/>
              <a:gd name="connsiteY45" fmla="*/ 4296256 h 5143493"/>
              <a:gd name="connsiteX46" fmla="*/ 6315828 w 6519911"/>
              <a:gd name="connsiteY46" fmla="*/ 4296256 h 5143493"/>
              <a:gd name="connsiteX47" fmla="*/ 6315828 w 6519911"/>
              <a:gd name="connsiteY47" fmla="*/ 4281282 h 5143493"/>
              <a:gd name="connsiteX48" fmla="*/ 6302508 w 6519911"/>
              <a:gd name="connsiteY48" fmla="*/ 4246747 h 5143493"/>
              <a:gd name="connsiteX49" fmla="*/ 6302508 w 6519911"/>
              <a:gd name="connsiteY49" fmla="*/ 4261721 h 5143493"/>
              <a:gd name="connsiteX50" fmla="*/ 6315828 w 6519911"/>
              <a:gd name="connsiteY50" fmla="*/ 4261721 h 5143493"/>
              <a:gd name="connsiteX51" fmla="*/ 6315828 w 6519911"/>
              <a:gd name="connsiteY51" fmla="*/ 4246747 h 5143493"/>
              <a:gd name="connsiteX52" fmla="*/ 6302508 w 6519911"/>
              <a:gd name="connsiteY52" fmla="*/ 4212212 h 5143493"/>
              <a:gd name="connsiteX53" fmla="*/ 6302508 w 6519911"/>
              <a:gd name="connsiteY53" fmla="*/ 4227186 h 5143493"/>
              <a:gd name="connsiteX54" fmla="*/ 6315828 w 6519911"/>
              <a:gd name="connsiteY54" fmla="*/ 4227186 h 5143493"/>
              <a:gd name="connsiteX55" fmla="*/ 6315828 w 6519911"/>
              <a:gd name="connsiteY55" fmla="*/ 4212212 h 5143493"/>
              <a:gd name="connsiteX56" fmla="*/ 6302508 w 6519911"/>
              <a:gd name="connsiteY56" fmla="*/ 4177677 h 5143493"/>
              <a:gd name="connsiteX57" fmla="*/ 6302508 w 6519911"/>
              <a:gd name="connsiteY57" fmla="*/ 4192651 h 5143493"/>
              <a:gd name="connsiteX58" fmla="*/ 6315828 w 6519911"/>
              <a:gd name="connsiteY58" fmla="*/ 4192651 h 5143493"/>
              <a:gd name="connsiteX59" fmla="*/ 6315828 w 6519911"/>
              <a:gd name="connsiteY59" fmla="*/ 4177677 h 5143493"/>
              <a:gd name="connsiteX60" fmla="*/ 6302508 w 6519911"/>
              <a:gd name="connsiteY60" fmla="*/ 4143142 h 5143493"/>
              <a:gd name="connsiteX61" fmla="*/ 6302508 w 6519911"/>
              <a:gd name="connsiteY61" fmla="*/ 4158116 h 5143493"/>
              <a:gd name="connsiteX62" fmla="*/ 6315828 w 6519911"/>
              <a:gd name="connsiteY62" fmla="*/ 4158116 h 5143493"/>
              <a:gd name="connsiteX63" fmla="*/ 6315828 w 6519911"/>
              <a:gd name="connsiteY63" fmla="*/ 4143142 h 5143493"/>
              <a:gd name="connsiteX64" fmla="*/ 6302508 w 6519911"/>
              <a:gd name="connsiteY64" fmla="*/ 4108606 h 5143493"/>
              <a:gd name="connsiteX65" fmla="*/ 6302508 w 6519911"/>
              <a:gd name="connsiteY65" fmla="*/ 4123580 h 5143493"/>
              <a:gd name="connsiteX66" fmla="*/ 6315828 w 6519911"/>
              <a:gd name="connsiteY66" fmla="*/ 4123580 h 5143493"/>
              <a:gd name="connsiteX67" fmla="*/ 6315828 w 6519911"/>
              <a:gd name="connsiteY67" fmla="*/ 4108606 h 5143493"/>
              <a:gd name="connsiteX68" fmla="*/ 6302508 w 6519911"/>
              <a:gd name="connsiteY68" fmla="*/ 4074071 h 5143493"/>
              <a:gd name="connsiteX69" fmla="*/ 6302508 w 6519911"/>
              <a:gd name="connsiteY69" fmla="*/ 4089045 h 5143493"/>
              <a:gd name="connsiteX70" fmla="*/ 6315828 w 6519911"/>
              <a:gd name="connsiteY70" fmla="*/ 4089045 h 5143493"/>
              <a:gd name="connsiteX71" fmla="*/ 6315828 w 6519911"/>
              <a:gd name="connsiteY71" fmla="*/ 4074071 h 5143493"/>
              <a:gd name="connsiteX72" fmla="*/ 6302508 w 6519911"/>
              <a:gd name="connsiteY72" fmla="*/ 4039536 h 5143493"/>
              <a:gd name="connsiteX73" fmla="*/ 6302508 w 6519911"/>
              <a:gd name="connsiteY73" fmla="*/ 4054510 h 5143493"/>
              <a:gd name="connsiteX74" fmla="*/ 6315828 w 6519911"/>
              <a:gd name="connsiteY74" fmla="*/ 4054510 h 5143493"/>
              <a:gd name="connsiteX75" fmla="*/ 6315828 w 6519911"/>
              <a:gd name="connsiteY75" fmla="*/ 4039536 h 5143493"/>
              <a:gd name="connsiteX76" fmla="*/ 6302508 w 6519911"/>
              <a:gd name="connsiteY76" fmla="*/ 4005006 h 5143493"/>
              <a:gd name="connsiteX77" fmla="*/ 6302508 w 6519911"/>
              <a:gd name="connsiteY77" fmla="*/ 4019980 h 5143493"/>
              <a:gd name="connsiteX78" fmla="*/ 6315828 w 6519911"/>
              <a:gd name="connsiteY78" fmla="*/ 4019980 h 5143493"/>
              <a:gd name="connsiteX79" fmla="*/ 6315828 w 6519911"/>
              <a:gd name="connsiteY79" fmla="*/ 4005006 h 5143493"/>
              <a:gd name="connsiteX80" fmla="*/ 6302508 w 6519911"/>
              <a:gd name="connsiteY80" fmla="*/ 3970471 h 5143493"/>
              <a:gd name="connsiteX81" fmla="*/ 6302508 w 6519911"/>
              <a:gd name="connsiteY81" fmla="*/ 3985445 h 5143493"/>
              <a:gd name="connsiteX82" fmla="*/ 6315828 w 6519911"/>
              <a:gd name="connsiteY82" fmla="*/ 3985445 h 5143493"/>
              <a:gd name="connsiteX83" fmla="*/ 6315828 w 6519911"/>
              <a:gd name="connsiteY83" fmla="*/ 3970471 h 5143493"/>
              <a:gd name="connsiteX84" fmla="*/ 6302508 w 6519911"/>
              <a:gd name="connsiteY84" fmla="*/ 3935936 h 5143493"/>
              <a:gd name="connsiteX85" fmla="*/ 6302508 w 6519911"/>
              <a:gd name="connsiteY85" fmla="*/ 3950910 h 5143493"/>
              <a:gd name="connsiteX86" fmla="*/ 6315828 w 6519911"/>
              <a:gd name="connsiteY86" fmla="*/ 3950910 h 5143493"/>
              <a:gd name="connsiteX87" fmla="*/ 6315828 w 6519911"/>
              <a:gd name="connsiteY87" fmla="*/ 3935936 h 5143493"/>
              <a:gd name="connsiteX88" fmla="*/ 6302508 w 6519911"/>
              <a:gd name="connsiteY88" fmla="*/ 3901401 h 5143493"/>
              <a:gd name="connsiteX89" fmla="*/ 6302508 w 6519911"/>
              <a:gd name="connsiteY89" fmla="*/ 3916375 h 5143493"/>
              <a:gd name="connsiteX90" fmla="*/ 6315828 w 6519911"/>
              <a:gd name="connsiteY90" fmla="*/ 3916375 h 5143493"/>
              <a:gd name="connsiteX91" fmla="*/ 6315828 w 6519911"/>
              <a:gd name="connsiteY91" fmla="*/ 3901401 h 5143493"/>
              <a:gd name="connsiteX92" fmla="*/ 6302508 w 6519911"/>
              <a:gd name="connsiteY92" fmla="*/ 3866866 h 5143493"/>
              <a:gd name="connsiteX93" fmla="*/ 6302508 w 6519911"/>
              <a:gd name="connsiteY93" fmla="*/ 3881840 h 5143493"/>
              <a:gd name="connsiteX94" fmla="*/ 6315828 w 6519911"/>
              <a:gd name="connsiteY94" fmla="*/ 3881840 h 5143493"/>
              <a:gd name="connsiteX95" fmla="*/ 6315828 w 6519911"/>
              <a:gd name="connsiteY95" fmla="*/ 3866866 h 5143493"/>
              <a:gd name="connsiteX96" fmla="*/ 6302508 w 6519911"/>
              <a:gd name="connsiteY96" fmla="*/ 3832331 h 5143493"/>
              <a:gd name="connsiteX97" fmla="*/ 6302508 w 6519911"/>
              <a:gd name="connsiteY97" fmla="*/ 3847305 h 5143493"/>
              <a:gd name="connsiteX98" fmla="*/ 6315828 w 6519911"/>
              <a:gd name="connsiteY98" fmla="*/ 3847305 h 5143493"/>
              <a:gd name="connsiteX99" fmla="*/ 6315828 w 6519911"/>
              <a:gd name="connsiteY99" fmla="*/ 3832331 h 5143493"/>
              <a:gd name="connsiteX100" fmla="*/ 6302508 w 6519911"/>
              <a:gd name="connsiteY100" fmla="*/ 3797796 h 5143493"/>
              <a:gd name="connsiteX101" fmla="*/ 6302508 w 6519911"/>
              <a:gd name="connsiteY101" fmla="*/ 3812770 h 5143493"/>
              <a:gd name="connsiteX102" fmla="*/ 6315828 w 6519911"/>
              <a:gd name="connsiteY102" fmla="*/ 3812770 h 5143493"/>
              <a:gd name="connsiteX103" fmla="*/ 6315828 w 6519911"/>
              <a:gd name="connsiteY103" fmla="*/ 3797796 h 5143493"/>
              <a:gd name="connsiteX104" fmla="*/ 6302508 w 6519911"/>
              <a:gd name="connsiteY104" fmla="*/ 3763261 h 5143493"/>
              <a:gd name="connsiteX105" fmla="*/ 6302508 w 6519911"/>
              <a:gd name="connsiteY105" fmla="*/ 3778235 h 5143493"/>
              <a:gd name="connsiteX106" fmla="*/ 6315828 w 6519911"/>
              <a:gd name="connsiteY106" fmla="*/ 3778235 h 5143493"/>
              <a:gd name="connsiteX107" fmla="*/ 6315828 w 6519911"/>
              <a:gd name="connsiteY107" fmla="*/ 3763261 h 5143493"/>
              <a:gd name="connsiteX108" fmla="*/ 6302508 w 6519911"/>
              <a:gd name="connsiteY108" fmla="*/ 3728731 h 5143493"/>
              <a:gd name="connsiteX109" fmla="*/ 6302508 w 6519911"/>
              <a:gd name="connsiteY109" fmla="*/ 3743705 h 5143493"/>
              <a:gd name="connsiteX110" fmla="*/ 6315828 w 6519911"/>
              <a:gd name="connsiteY110" fmla="*/ 3743705 h 5143493"/>
              <a:gd name="connsiteX111" fmla="*/ 6315828 w 6519911"/>
              <a:gd name="connsiteY111" fmla="*/ 3728731 h 5143493"/>
              <a:gd name="connsiteX112" fmla="*/ 6302508 w 6519911"/>
              <a:gd name="connsiteY112" fmla="*/ 3694196 h 5143493"/>
              <a:gd name="connsiteX113" fmla="*/ 6302508 w 6519911"/>
              <a:gd name="connsiteY113" fmla="*/ 3709170 h 5143493"/>
              <a:gd name="connsiteX114" fmla="*/ 6315828 w 6519911"/>
              <a:gd name="connsiteY114" fmla="*/ 3709170 h 5143493"/>
              <a:gd name="connsiteX115" fmla="*/ 6315828 w 6519911"/>
              <a:gd name="connsiteY115" fmla="*/ 3694196 h 5143493"/>
              <a:gd name="connsiteX116" fmla="*/ 6302508 w 6519911"/>
              <a:gd name="connsiteY116" fmla="*/ 3659661 h 5143493"/>
              <a:gd name="connsiteX117" fmla="*/ 6302508 w 6519911"/>
              <a:gd name="connsiteY117" fmla="*/ 3674635 h 5143493"/>
              <a:gd name="connsiteX118" fmla="*/ 6315828 w 6519911"/>
              <a:gd name="connsiteY118" fmla="*/ 3674635 h 5143493"/>
              <a:gd name="connsiteX119" fmla="*/ 6315828 w 6519911"/>
              <a:gd name="connsiteY119" fmla="*/ 3659661 h 5143493"/>
              <a:gd name="connsiteX120" fmla="*/ 6302508 w 6519911"/>
              <a:gd name="connsiteY120" fmla="*/ 3625126 h 5143493"/>
              <a:gd name="connsiteX121" fmla="*/ 6302508 w 6519911"/>
              <a:gd name="connsiteY121" fmla="*/ 3640100 h 5143493"/>
              <a:gd name="connsiteX122" fmla="*/ 6315828 w 6519911"/>
              <a:gd name="connsiteY122" fmla="*/ 3640100 h 5143493"/>
              <a:gd name="connsiteX123" fmla="*/ 6315828 w 6519911"/>
              <a:gd name="connsiteY123" fmla="*/ 3625126 h 5143493"/>
              <a:gd name="connsiteX124" fmla="*/ 6302508 w 6519911"/>
              <a:gd name="connsiteY124" fmla="*/ 3590591 h 5143493"/>
              <a:gd name="connsiteX125" fmla="*/ 6302508 w 6519911"/>
              <a:gd name="connsiteY125" fmla="*/ 3605565 h 5143493"/>
              <a:gd name="connsiteX126" fmla="*/ 6315828 w 6519911"/>
              <a:gd name="connsiteY126" fmla="*/ 3605565 h 5143493"/>
              <a:gd name="connsiteX127" fmla="*/ 6315828 w 6519911"/>
              <a:gd name="connsiteY127" fmla="*/ 3590591 h 5143493"/>
              <a:gd name="connsiteX128" fmla="*/ 6302508 w 6519911"/>
              <a:gd name="connsiteY128" fmla="*/ 3556056 h 5143493"/>
              <a:gd name="connsiteX129" fmla="*/ 6302508 w 6519911"/>
              <a:gd name="connsiteY129" fmla="*/ 3571030 h 5143493"/>
              <a:gd name="connsiteX130" fmla="*/ 6315828 w 6519911"/>
              <a:gd name="connsiteY130" fmla="*/ 3571030 h 5143493"/>
              <a:gd name="connsiteX131" fmla="*/ 6315828 w 6519911"/>
              <a:gd name="connsiteY131" fmla="*/ 3556056 h 5143493"/>
              <a:gd name="connsiteX132" fmla="*/ 6302508 w 6519911"/>
              <a:gd name="connsiteY132" fmla="*/ 3521521 h 5143493"/>
              <a:gd name="connsiteX133" fmla="*/ 6302508 w 6519911"/>
              <a:gd name="connsiteY133" fmla="*/ 3536495 h 5143493"/>
              <a:gd name="connsiteX134" fmla="*/ 6315828 w 6519911"/>
              <a:gd name="connsiteY134" fmla="*/ 3536495 h 5143493"/>
              <a:gd name="connsiteX135" fmla="*/ 6315828 w 6519911"/>
              <a:gd name="connsiteY135" fmla="*/ 3521521 h 5143493"/>
              <a:gd name="connsiteX136" fmla="*/ 6302508 w 6519911"/>
              <a:gd name="connsiteY136" fmla="*/ 3486991 h 5143493"/>
              <a:gd name="connsiteX137" fmla="*/ 6302508 w 6519911"/>
              <a:gd name="connsiteY137" fmla="*/ 3501965 h 5143493"/>
              <a:gd name="connsiteX138" fmla="*/ 6315828 w 6519911"/>
              <a:gd name="connsiteY138" fmla="*/ 3501965 h 5143493"/>
              <a:gd name="connsiteX139" fmla="*/ 6315828 w 6519911"/>
              <a:gd name="connsiteY139" fmla="*/ 3486991 h 5143493"/>
              <a:gd name="connsiteX140" fmla="*/ 6302508 w 6519911"/>
              <a:gd name="connsiteY140" fmla="*/ 3452456 h 5143493"/>
              <a:gd name="connsiteX141" fmla="*/ 6302508 w 6519911"/>
              <a:gd name="connsiteY141" fmla="*/ 3467430 h 5143493"/>
              <a:gd name="connsiteX142" fmla="*/ 6315828 w 6519911"/>
              <a:gd name="connsiteY142" fmla="*/ 3467430 h 5143493"/>
              <a:gd name="connsiteX143" fmla="*/ 6315828 w 6519911"/>
              <a:gd name="connsiteY143" fmla="*/ 3452456 h 5143493"/>
              <a:gd name="connsiteX144" fmla="*/ 6302508 w 6519911"/>
              <a:gd name="connsiteY144" fmla="*/ 3417921 h 5143493"/>
              <a:gd name="connsiteX145" fmla="*/ 6302508 w 6519911"/>
              <a:gd name="connsiteY145" fmla="*/ 3432895 h 5143493"/>
              <a:gd name="connsiteX146" fmla="*/ 6315828 w 6519911"/>
              <a:gd name="connsiteY146" fmla="*/ 3432895 h 5143493"/>
              <a:gd name="connsiteX147" fmla="*/ 6315828 w 6519911"/>
              <a:gd name="connsiteY147" fmla="*/ 3417921 h 5143493"/>
              <a:gd name="connsiteX148" fmla="*/ 6302508 w 6519911"/>
              <a:gd name="connsiteY148" fmla="*/ 3383386 h 5143493"/>
              <a:gd name="connsiteX149" fmla="*/ 6302508 w 6519911"/>
              <a:gd name="connsiteY149" fmla="*/ 3398360 h 5143493"/>
              <a:gd name="connsiteX150" fmla="*/ 6315828 w 6519911"/>
              <a:gd name="connsiteY150" fmla="*/ 3398360 h 5143493"/>
              <a:gd name="connsiteX151" fmla="*/ 6315828 w 6519911"/>
              <a:gd name="connsiteY151" fmla="*/ 3383386 h 5143493"/>
              <a:gd name="connsiteX152" fmla="*/ 6302508 w 6519911"/>
              <a:gd name="connsiteY152" fmla="*/ 3348851 h 5143493"/>
              <a:gd name="connsiteX153" fmla="*/ 6302508 w 6519911"/>
              <a:gd name="connsiteY153" fmla="*/ 3363825 h 5143493"/>
              <a:gd name="connsiteX154" fmla="*/ 6315828 w 6519911"/>
              <a:gd name="connsiteY154" fmla="*/ 3363825 h 5143493"/>
              <a:gd name="connsiteX155" fmla="*/ 6315828 w 6519911"/>
              <a:gd name="connsiteY155" fmla="*/ 3348851 h 5143493"/>
              <a:gd name="connsiteX156" fmla="*/ 6302508 w 6519911"/>
              <a:gd name="connsiteY156" fmla="*/ 3314315 h 5143493"/>
              <a:gd name="connsiteX157" fmla="*/ 6302508 w 6519911"/>
              <a:gd name="connsiteY157" fmla="*/ 3329289 h 5143493"/>
              <a:gd name="connsiteX158" fmla="*/ 6315828 w 6519911"/>
              <a:gd name="connsiteY158" fmla="*/ 3329289 h 5143493"/>
              <a:gd name="connsiteX159" fmla="*/ 6315828 w 6519911"/>
              <a:gd name="connsiteY159" fmla="*/ 3314315 h 5143493"/>
              <a:gd name="connsiteX160" fmla="*/ 6302508 w 6519911"/>
              <a:gd name="connsiteY160" fmla="*/ 3279780 h 5143493"/>
              <a:gd name="connsiteX161" fmla="*/ 6302508 w 6519911"/>
              <a:gd name="connsiteY161" fmla="*/ 3294754 h 5143493"/>
              <a:gd name="connsiteX162" fmla="*/ 6315828 w 6519911"/>
              <a:gd name="connsiteY162" fmla="*/ 3294754 h 5143493"/>
              <a:gd name="connsiteX163" fmla="*/ 6315828 w 6519911"/>
              <a:gd name="connsiteY163" fmla="*/ 3279780 h 5143493"/>
              <a:gd name="connsiteX164" fmla="*/ 6302508 w 6519911"/>
              <a:gd name="connsiteY164" fmla="*/ 3245245 h 5143493"/>
              <a:gd name="connsiteX165" fmla="*/ 6302508 w 6519911"/>
              <a:gd name="connsiteY165" fmla="*/ 3260219 h 5143493"/>
              <a:gd name="connsiteX166" fmla="*/ 6315828 w 6519911"/>
              <a:gd name="connsiteY166" fmla="*/ 3260219 h 5143493"/>
              <a:gd name="connsiteX167" fmla="*/ 6315828 w 6519911"/>
              <a:gd name="connsiteY167" fmla="*/ 3245245 h 5143493"/>
              <a:gd name="connsiteX168" fmla="*/ 6302508 w 6519911"/>
              <a:gd name="connsiteY168" fmla="*/ 3210715 h 5143493"/>
              <a:gd name="connsiteX169" fmla="*/ 6302508 w 6519911"/>
              <a:gd name="connsiteY169" fmla="*/ 3225689 h 5143493"/>
              <a:gd name="connsiteX170" fmla="*/ 6315828 w 6519911"/>
              <a:gd name="connsiteY170" fmla="*/ 3225689 h 5143493"/>
              <a:gd name="connsiteX171" fmla="*/ 6315828 w 6519911"/>
              <a:gd name="connsiteY171" fmla="*/ 3210715 h 5143493"/>
              <a:gd name="connsiteX172" fmla="*/ 6302508 w 6519911"/>
              <a:gd name="connsiteY172" fmla="*/ 3176180 h 5143493"/>
              <a:gd name="connsiteX173" fmla="*/ 6302508 w 6519911"/>
              <a:gd name="connsiteY173" fmla="*/ 3191154 h 5143493"/>
              <a:gd name="connsiteX174" fmla="*/ 6315828 w 6519911"/>
              <a:gd name="connsiteY174" fmla="*/ 3191154 h 5143493"/>
              <a:gd name="connsiteX175" fmla="*/ 6315828 w 6519911"/>
              <a:gd name="connsiteY175" fmla="*/ 3176180 h 5143493"/>
              <a:gd name="connsiteX176" fmla="*/ 6302508 w 6519911"/>
              <a:gd name="connsiteY176" fmla="*/ 3141645 h 5143493"/>
              <a:gd name="connsiteX177" fmla="*/ 6302508 w 6519911"/>
              <a:gd name="connsiteY177" fmla="*/ 3156619 h 5143493"/>
              <a:gd name="connsiteX178" fmla="*/ 6315828 w 6519911"/>
              <a:gd name="connsiteY178" fmla="*/ 3156619 h 5143493"/>
              <a:gd name="connsiteX179" fmla="*/ 6315828 w 6519911"/>
              <a:gd name="connsiteY179" fmla="*/ 3141645 h 5143493"/>
              <a:gd name="connsiteX180" fmla="*/ 6302508 w 6519911"/>
              <a:gd name="connsiteY180" fmla="*/ 3107110 h 5143493"/>
              <a:gd name="connsiteX181" fmla="*/ 6302508 w 6519911"/>
              <a:gd name="connsiteY181" fmla="*/ 3122084 h 5143493"/>
              <a:gd name="connsiteX182" fmla="*/ 6315828 w 6519911"/>
              <a:gd name="connsiteY182" fmla="*/ 3122084 h 5143493"/>
              <a:gd name="connsiteX183" fmla="*/ 6315828 w 6519911"/>
              <a:gd name="connsiteY183" fmla="*/ 3107110 h 5143493"/>
              <a:gd name="connsiteX184" fmla="*/ 6302508 w 6519911"/>
              <a:gd name="connsiteY184" fmla="*/ 3072575 h 5143493"/>
              <a:gd name="connsiteX185" fmla="*/ 6302508 w 6519911"/>
              <a:gd name="connsiteY185" fmla="*/ 3087549 h 5143493"/>
              <a:gd name="connsiteX186" fmla="*/ 6315828 w 6519911"/>
              <a:gd name="connsiteY186" fmla="*/ 3087549 h 5143493"/>
              <a:gd name="connsiteX187" fmla="*/ 6315828 w 6519911"/>
              <a:gd name="connsiteY187" fmla="*/ 3072575 h 5143493"/>
              <a:gd name="connsiteX188" fmla="*/ 6302508 w 6519911"/>
              <a:gd name="connsiteY188" fmla="*/ 3038040 h 5143493"/>
              <a:gd name="connsiteX189" fmla="*/ 6302508 w 6519911"/>
              <a:gd name="connsiteY189" fmla="*/ 3053014 h 5143493"/>
              <a:gd name="connsiteX190" fmla="*/ 6315828 w 6519911"/>
              <a:gd name="connsiteY190" fmla="*/ 3053014 h 5143493"/>
              <a:gd name="connsiteX191" fmla="*/ 6315828 w 6519911"/>
              <a:gd name="connsiteY191" fmla="*/ 3038040 h 5143493"/>
              <a:gd name="connsiteX192" fmla="*/ 6302508 w 6519911"/>
              <a:gd name="connsiteY192" fmla="*/ 3003505 h 5143493"/>
              <a:gd name="connsiteX193" fmla="*/ 6302508 w 6519911"/>
              <a:gd name="connsiteY193" fmla="*/ 3018479 h 5143493"/>
              <a:gd name="connsiteX194" fmla="*/ 6315828 w 6519911"/>
              <a:gd name="connsiteY194" fmla="*/ 3018479 h 5143493"/>
              <a:gd name="connsiteX195" fmla="*/ 6315828 w 6519911"/>
              <a:gd name="connsiteY195" fmla="*/ 3003505 h 5143493"/>
              <a:gd name="connsiteX196" fmla="*/ 6302508 w 6519911"/>
              <a:gd name="connsiteY196" fmla="*/ 2968975 h 5143493"/>
              <a:gd name="connsiteX197" fmla="*/ 6302508 w 6519911"/>
              <a:gd name="connsiteY197" fmla="*/ 2983949 h 5143493"/>
              <a:gd name="connsiteX198" fmla="*/ 6315828 w 6519911"/>
              <a:gd name="connsiteY198" fmla="*/ 2983949 h 5143493"/>
              <a:gd name="connsiteX199" fmla="*/ 6315828 w 6519911"/>
              <a:gd name="connsiteY199" fmla="*/ 2968975 h 5143493"/>
              <a:gd name="connsiteX200" fmla="*/ 6302508 w 6519911"/>
              <a:gd name="connsiteY200" fmla="*/ 2934440 h 5143493"/>
              <a:gd name="connsiteX201" fmla="*/ 6302508 w 6519911"/>
              <a:gd name="connsiteY201" fmla="*/ 2949414 h 5143493"/>
              <a:gd name="connsiteX202" fmla="*/ 6315828 w 6519911"/>
              <a:gd name="connsiteY202" fmla="*/ 2949414 h 5143493"/>
              <a:gd name="connsiteX203" fmla="*/ 6315828 w 6519911"/>
              <a:gd name="connsiteY203" fmla="*/ 2934440 h 5143493"/>
              <a:gd name="connsiteX204" fmla="*/ 6302508 w 6519911"/>
              <a:gd name="connsiteY204" fmla="*/ 2899905 h 5143493"/>
              <a:gd name="connsiteX205" fmla="*/ 6302508 w 6519911"/>
              <a:gd name="connsiteY205" fmla="*/ 2914879 h 5143493"/>
              <a:gd name="connsiteX206" fmla="*/ 6315828 w 6519911"/>
              <a:gd name="connsiteY206" fmla="*/ 2914879 h 5143493"/>
              <a:gd name="connsiteX207" fmla="*/ 6315828 w 6519911"/>
              <a:gd name="connsiteY207" fmla="*/ 2899905 h 5143493"/>
              <a:gd name="connsiteX208" fmla="*/ 6302508 w 6519911"/>
              <a:gd name="connsiteY208" fmla="*/ 2865370 h 5143493"/>
              <a:gd name="connsiteX209" fmla="*/ 6302508 w 6519911"/>
              <a:gd name="connsiteY209" fmla="*/ 2880344 h 5143493"/>
              <a:gd name="connsiteX210" fmla="*/ 6315828 w 6519911"/>
              <a:gd name="connsiteY210" fmla="*/ 2880344 h 5143493"/>
              <a:gd name="connsiteX211" fmla="*/ 6315828 w 6519911"/>
              <a:gd name="connsiteY211" fmla="*/ 2865370 h 5143493"/>
              <a:gd name="connsiteX212" fmla="*/ 6302508 w 6519911"/>
              <a:gd name="connsiteY212" fmla="*/ 2830835 h 5143493"/>
              <a:gd name="connsiteX213" fmla="*/ 6302508 w 6519911"/>
              <a:gd name="connsiteY213" fmla="*/ 2845809 h 5143493"/>
              <a:gd name="connsiteX214" fmla="*/ 6315828 w 6519911"/>
              <a:gd name="connsiteY214" fmla="*/ 2845809 h 5143493"/>
              <a:gd name="connsiteX215" fmla="*/ 6315828 w 6519911"/>
              <a:gd name="connsiteY215" fmla="*/ 2830835 h 5143493"/>
              <a:gd name="connsiteX216" fmla="*/ 6302508 w 6519911"/>
              <a:gd name="connsiteY216" fmla="*/ 2796300 h 5143493"/>
              <a:gd name="connsiteX217" fmla="*/ 6302508 w 6519911"/>
              <a:gd name="connsiteY217" fmla="*/ 2811274 h 5143493"/>
              <a:gd name="connsiteX218" fmla="*/ 6315828 w 6519911"/>
              <a:gd name="connsiteY218" fmla="*/ 2811274 h 5143493"/>
              <a:gd name="connsiteX219" fmla="*/ 6315828 w 6519911"/>
              <a:gd name="connsiteY219" fmla="*/ 2796300 h 5143493"/>
              <a:gd name="connsiteX220" fmla="*/ 6302508 w 6519911"/>
              <a:gd name="connsiteY220" fmla="*/ 2761765 h 5143493"/>
              <a:gd name="connsiteX221" fmla="*/ 6302508 w 6519911"/>
              <a:gd name="connsiteY221" fmla="*/ 2776739 h 5143493"/>
              <a:gd name="connsiteX222" fmla="*/ 6315828 w 6519911"/>
              <a:gd name="connsiteY222" fmla="*/ 2776739 h 5143493"/>
              <a:gd name="connsiteX223" fmla="*/ 6315828 w 6519911"/>
              <a:gd name="connsiteY223" fmla="*/ 2761765 h 5143493"/>
              <a:gd name="connsiteX224" fmla="*/ 6302508 w 6519911"/>
              <a:gd name="connsiteY224" fmla="*/ 2727230 h 5143493"/>
              <a:gd name="connsiteX225" fmla="*/ 6302508 w 6519911"/>
              <a:gd name="connsiteY225" fmla="*/ 2742204 h 5143493"/>
              <a:gd name="connsiteX226" fmla="*/ 6315828 w 6519911"/>
              <a:gd name="connsiteY226" fmla="*/ 2742204 h 5143493"/>
              <a:gd name="connsiteX227" fmla="*/ 6315828 w 6519911"/>
              <a:gd name="connsiteY227" fmla="*/ 2727230 h 5143493"/>
              <a:gd name="connsiteX228" fmla="*/ 6302508 w 6519911"/>
              <a:gd name="connsiteY228" fmla="*/ 2692700 h 5143493"/>
              <a:gd name="connsiteX229" fmla="*/ 6302508 w 6519911"/>
              <a:gd name="connsiteY229" fmla="*/ 2707674 h 5143493"/>
              <a:gd name="connsiteX230" fmla="*/ 6315828 w 6519911"/>
              <a:gd name="connsiteY230" fmla="*/ 2707674 h 5143493"/>
              <a:gd name="connsiteX231" fmla="*/ 6315828 w 6519911"/>
              <a:gd name="connsiteY231" fmla="*/ 2692700 h 5143493"/>
              <a:gd name="connsiteX232" fmla="*/ 6302508 w 6519911"/>
              <a:gd name="connsiteY232" fmla="*/ 2658165 h 5143493"/>
              <a:gd name="connsiteX233" fmla="*/ 6302508 w 6519911"/>
              <a:gd name="connsiteY233" fmla="*/ 2673139 h 5143493"/>
              <a:gd name="connsiteX234" fmla="*/ 6315828 w 6519911"/>
              <a:gd name="connsiteY234" fmla="*/ 2673139 h 5143493"/>
              <a:gd name="connsiteX235" fmla="*/ 6315828 w 6519911"/>
              <a:gd name="connsiteY235" fmla="*/ 2658165 h 5143493"/>
              <a:gd name="connsiteX236" fmla="*/ 6302508 w 6519911"/>
              <a:gd name="connsiteY236" fmla="*/ 2623630 h 5143493"/>
              <a:gd name="connsiteX237" fmla="*/ 6302508 w 6519911"/>
              <a:gd name="connsiteY237" fmla="*/ 2638604 h 5143493"/>
              <a:gd name="connsiteX238" fmla="*/ 6315828 w 6519911"/>
              <a:gd name="connsiteY238" fmla="*/ 2638604 h 5143493"/>
              <a:gd name="connsiteX239" fmla="*/ 6315828 w 6519911"/>
              <a:gd name="connsiteY239" fmla="*/ 2623630 h 5143493"/>
              <a:gd name="connsiteX240" fmla="*/ 6302508 w 6519911"/>
              <a:gd name="connsiteY240" fmla="*/ 2589095 h 5143493"/>
              <a:gd name="connsiteX241" fmla="*/ 6302508 w 6519911"/>
              <a:gd name="connsiteY241" fmla="*/ 2604069 h 5143493"/>
              <a:gd name="connsiteX242" fmla="*/ 6315828 w 6519911"/>
              <a:gd name="connsiteY242" fmla="*/ 2604069 h 5143493"/>
              <a:gd name="connsiteX243" fmla="*/ 6315828 w 6519911"/>
              <a:gd name="connsiteY243" fmla="*/ 2589095 h 5143493"/>
              <a:gd name="connsiteX244" fmla="*/ 6302508 w 6519911"/>
              <a:gd name="connsiteY244" fmla="*/ 2554559 h 5143493"/>
              <a:gd name="connsiteX245" fmla="*/ 6302508 w 6519911"/>
              <a:gd name="connsiteY245" fmla="*/ 2569533 h 5143493"/>
              <a:gd name="connsiteX246" fmla="*/ 6315828 w 6519911"/>
              <a:gd name="connsiteY246" fmla="*/ 2569533 h 5143493"/>
              <a:gd name="connsiteX247" fmla="*/ 6315828 w 6519911"/>
              <a:gd name="connsiteY247" fmla="*/ 2554559 h 5143493"/>
              <a:gd name="connsiteX248" fmla="*/ 6302508 w 6519911"/>
              <a:gd name="connsiteY248" fmla="*/ 2520024 h 5143493"/>
              <a:gd name="connsiteX249" fmla="*/ 6302508 w 6519911"/>
              <a:gd name="connsiteY249" fmla="*/ 2534998 h 5143493"/>
              <a:gd name="connsiteX250" fmla="*/ 6315828 w 6519911"/>
              <a:gd name="connsiteY250" fmla="*/ 2534998 h 5143493"/>
              <a:gd name="connsiteX251" fmla="*/ 6315828 w 6519911"/>
              <a:gd name="connsiteY251" fmla="*/ 2520024 h 5143493"/>
              <a:gd name="connsiteX252" fmla="*/ 6302508 w 6519911"/>
              <a:gd name="connsiteY252" fmla="*/ 2485489 h 5143493"/>
              <a:gd name="connsiteX253" fmla="*/ 6302508 w 6519911"/>
              <a:gd name="connsiteY253" fmla="*/ 2500463 h 5143493"/>
              <a:gd name="connsiteX254" fmla="*/ 6315828 w 6519911"/>
              <a:gd name="connsiteY254" fmla="*/ 2500463 h 5143493"/>
              <a:gd name="connsiteX255" fmla="*/ 6315828 w 6519911"/>
              <a:gd name="connsiteY255" fmla="*/ 2485489 h 5143493"/>
              <a:gd name="connsiteX256" fmla="*/ 6302508 w 6519911"/>
              <a:gd name="connsiteY256" fmla="*/ 2450954 h 5143493"/>
              <a:gd name="connsiteX257" fmla="*/ 6302508 w 6519911"/>
              <a:gd name="connsiteY257" fmla="*/ 2465928 h 5143493"/>
              <a:gd name="connsiteX258" fmla="*/ 6315828 w 6519911"/>
              <a:gd name="connsiteY258" fmla="*/ 2465928 h 5143493"/>
              <a:gd name="connsiteX259" fmla="*/ 6315828 w 6519911"/>
              <a:gd name="connsiteY259" fmla="*/ 2450954 h 5143493"/>
              <a:gd name="connsiteX260" fmla="*/ 6302508 w 6519911"/>
              <a:gd name="connsiteY260" fmla="*/ 2416424 h 5143493"/>
              <a:gd name="connsiteX261" fmla="*/ 6302508 w 6519911"/>
              <a:gd name="connsiteY261" fmla="*/ 2431398 h 5143493"/>
              <a:gd name="connsiteX262" fmla="*/ 6315828 w 6519911"/>
              <a:gd name="connsiteY262" fmla="*/ 2431398 h 5143493"/>
              <a:gd name="connsiteX263" fmla="*/ 6315828 w 6519911"/>
              <a:gd name="connsiteY263" fmla="*/ 2416424 h 5143493"/>
              <a:gd name="connsiteX264" fmla="*/ 6302508 w 6519911"/>
              <a:gd name="connsiteY264" fmla="*/ 2381889 h 5143493"/>
              <a:gd name="connsiteX265" fmla="*/ 6302508 w 6519911"/>
              <a:gd name="connsiteY265" fmla="*/ 2396863 h 5143493"/>
              <a:gd name="connsiteX266" fmla="*/ 6315828 w 6519911"/>
              <a:gd name="connsiteY266" fmla="*/ 2396863 h 5143493"/>
              <a:gd name="connsiteX267" fmla="*/ 6315828 w 6519911"/>
              <a:gd name="connsiteY267" fmla="*/ 2381889 h 5143493"/>
              <a:gd name="connsiteX268" fmla="*/ 6302508 w 6519911"/>
              <a:gd name="connsiteY268" fmla="*/ 2347354 h 5143493"/>
              <a:gd name="connsiteX269" fmla="*/ 6302508 w 6519911"/>
              <a:gd name="connsiteY269" fmla="*/ 2362328 h 5143493"/>
              <a:gd name="connsiteX270" fmla="*/ 6315828 w 6519911"/>
              <a:gd name="connsiteY270" fmla="*/ 2362328 h 5143493"/>
              <a:gd name="connsiteX271" fmla="*/ 6315828 w 6519911"/>
              <a:gd name="connsiteY271" fmla="*/ 2347354 h 5143493"/>
              <a:gd name="connsiteX272" fmla="*/ 6302508 w 6519911"/>
              <a:gd name="connsiteY272" fmla="*/ 2312819 h 5143493"/>
              <a:gd name="connsiteX273" fmla="*/ 6302508 w 6519911"/>
              <a:gd name="connsiteY273" fmla="*/ 2327793 h 5143493"/>
              <a:gd name="connsiteX274" fmla="*/ 6315828 w 6519911"/>
              <a:gd name="connsiteY274" fmla="*/ 2327793 h 5143493"/>
              <a:gd name="connsiteX275" fmla="*/ 6315828 w 6519911"/>
              <a:gd name="connsiteY275" fmla="*/ 2312819 h 5143493"/>
              <a:gd name="connsiteX276" fmla="*/ 6302508 w 6519911"/>
              <a:gd name="connsiteY276" fmla="*/ 2278284 h 5143493"/>
              <a:gd name="connsiteX277" fmla="*/ 6302508 w 6519911"/>
              <a:gd name="connsiteY277" fmla="*/ 2293258 h 5143493"/>
              <a:gd name="connsiteX278" fmla="*/ 6315828 w 6519911"/>
              <a:gd name="connsiteY278" fmla="*/ 2293258 h 5143493"/>
              <a:gd name="connsiteX279" fmla="*/ 6315828 w 6519911"/>
              <a:gd name="connsiteY279" fmla="*/ 2278284 h 5143493"/>
              <a:gd name="connsiteX280" fmla="*/ 6302508 w 6519911"/>
              <a:gd name="connsiteY280" fmla="*/ 2243749 h 5143493"/>
              <a:gd name="connsiteX281" fmla="*/ 6302508 w 6519911"/>
              <a:gd name="connsiteY281" fmla="*/ 2258723 h 5143493"/>
              <a:gd name="connsiteX282" fmla="*/ 6315828 w 6519911"/>
              <a:gd name="connsiteY282" fmla="*/ 2258723 h 5143493"/>
              <a:gd name="connsiteX283" fmla="*/ 6315828 w 6519911"/>
              <a:gd name="connsiteY283" fmla="*/ 2243749 h 5143493"/>
              <a:gd name="connsiteX284" fmla="*/ 6302508 w 6519911"/>
              <a:gd name="connsiteY284" fmla="*/ 2209214 h 5143493"/>
              <a:gd name="connsiteX285" fmla="*/ 6302508 w 6519911"/>
              <a:gd name="connsiteY285" fmla="*/ 2224188 h 5143493"/>
              <a:gd name="connsiteX286" fmla="*/ 6315828 w 6519911"/>
              <a:gd name="connsiteY286" fmla="*/ 2224188 h 5143493"/>
              <a:gd name="connsiteX287" fmla="*/ 6315828 w 6519911"/>
              <a:gd name="connsiteY287" fmla="*/ 2209214 h 5143493"/>
              <a:gd name="connsiteX288" fmla="*/ 6302508 w 6519911"/>
              <a:gd name="connsiteY288" fmla="*/ 2174684 h 5143493"/>
              <a:gd name="connsiteX289" fmla="*/ 6302508 w 6519911"/>
              <a:gd name="connsiteY289" fmla="*/ 2189658 h 5143493"/>
              <a:gd name="connsiteX290" fmla="*/ 6315828 w 6519911"/>
              <a:gd name="connsiteY290" fmla="*/ 2189658 h 5143493"/>
              <a:gd name="connsiteX291" fmla="*/ 6315828 w 6519911"/>
              <a:gd name="connsiteY291" fmla="*/ 2174684 h 5143493"/>
              <a:gd name="connsiteX292" fmla="*/ 6302508 w 6519911"/>
              <a:gd name="connsiteY292" fmla="*/ 2140149 h 5143493"/>
              <a:gd name="connsiteX293" fmla="*/ 6302508 w 6519911"/>
              <a:gd name="connsiteY293" fmla="*/ 2155123 h 5143493"/>
              <a:gd name="connsiteX294" fmla="*/ 6315828 w 6519911"/>
              <a:gd name="connsiteY294" fmla="*/ 2155123 h 5143493"/>
              <a:gd name="connsiteX295" fmla="*/ 6315828 w 6519911"/>
              <a:gd name="connsiteY295" fmla="*/ 2140149 h 5143493"/>
              <a:gd name="connsiteX296" fmla="*/ 6302508 w 6519911"/>
              <a:gd name="connsiteY296" fmla="*/ 2105614 h 5143493"/>
              <a:gd name="connsiteX297" fmla="*/ 6302508 w 6519911"/>
              <a:gd name="connsiteY297" fmla="*/ 2120588 h 5143493"/>
              <a:gd name="connsiteX298" fmla="*/ 6315828 w 6519911"/>
              <a:gd name="connsiteY298" fmla="*/ 2120588 h 5143493"/>
              <a:gd name="connsiteX299" fmla="*/ 6315828 w 6519911"/>
              <a:gd name="connsiteY299" fmla="*/ 2105614 h 5143493"/>
              <a:gd name="connsiteX300" fmla="*/ 6302508 w 6519911"/>
              <a:gd name="connsiteY300" fmla="*/ 2071088 h 5143493"/>
              <a:gd name="connsiteX301" fmla="*/ 6302508 w 6519911"/>
              <a:gd name="connsiteY301" fmla="*/ 2086062 h 5143493"/>
              <a:gd name="connsiteX302" fmla="*/ 6315828 w 6519911"/>
              <a:gd name="connsiteY302" fmla="*/ 2086062 h 5143493"/>
              <a:gd name="connsiteX303" fmla="*/ 6315828 w 6519911"/>
              <a:gd name="connsiteY303" fmla="*/ 2071088 h 5143493"/>
              <a:gd name="connsiteX304" fmla="*/ 6302508 w 6519911"/>
              <a:gd name="connsiteY304" fmla="*/ 2036553 h 5143493"/>
              <a:gd name="connsiteX305" fmla="*/ 6302508 w 6519911"/>
              <a:gd name="connsiteY305" fmla="*/ 2051527 h 5143493"/>
              <a:gd name="connsiteX306" fmla="*/ 6315828 w 6519911"/>
              <a:gd name="connsiteY306" fmla="*/ 2051527 h 5143493"/>
              <a:gd name="connsiteX307" fmla="*/ 6315828 w 6519911"/>
              <a:gd name="connsiteY307" fmla="*/ 2036553 h 5143493"/>
              <a:gd name="connsiteX308" fmla="*/ 6302508 w 6519911"/>
              <a:gd name="connsiteY308" fmla="*/ 2002019 h 5143493"/>
              <a:gd name="connsiteX309" fmla="*/ 6302508 w 6519911"/>
              <a:gd name="connsiteY309" fmla="*/ 2016993 h 5143493"/>
              <a:gd name="connsiteX310" fmla="*/ 6315828 w 6519911"/>
              <a:gd name="connsiteY310" fmla="*/ 2016993 h 5143493"/>
              <a:gd name="connsiteX311" fmla="*/ 6315828 w 6519911"/>
              <a:gd name="connsiteY311" fmla="*/ 2002019 h 5143493"/>
              <a:gd name="connsiteX312" fmla="*/ 6302508 w 6519911"/>
              <a:gd name="connsiteY312" fmla="*/ 1967484 h 5143493"/>
              <a:gd name="connsiteX313" fmla="*/ 6302508 w 6519911"/>
              <a:gd name="connsiteY313" fmla="*/ 1982458 h 5143493"/>
              <a:gd name="connsiteX314" fmla="*/ 6315828 w 6519911"/>
              <a:gd name="connsiteY314" fmla="*/ 1982458 h 5143493"/>
              <a:gd name="connsiteX315" fmla="*/ 6315828 w 6519911"/>
              <a:gd name="connsiteY315" fmla="*/ 1967484 h 5143493"/>
              <a:gd name="connsiteX316" fmla="*/ 6302508 w 6519911"/>
              <a:gd name="connsiteY316" fmla="*/ 1932949 h 5143493"/>
              <a:gd name="connsiteX317" fmla="*/ 6302508 w 6519911"/>
              <a:gd name="connsiteY317" fmla="*/ 1947923 h 5143493"/>
              <a:gd name="connsiteX318" fmla="*/ 6315828 w 6519911"/>
              <a:gd name="connsiteY318" fmla="*/ 1947923 h 5143493"/>
              <a:gd name="connsiteX319" fmla="*/ 6315828 w 6519911"/>
              <a:gd name="connsiteY319" fmla="*/ 1932949 h 5143493"/>
              <a:gd name="connsiteX320" fmla="*/ 6302508 w 6519911"/>
              <a:gd name="connsiteY320" fmla="*/ 1898419 h 5143493"/>
              <a:gd name="connsiteX321" fmla="*/ 6302508 w 6519911"/>
              <a:gd name="connsiteY321" fmla="*/ 1913393 h 5143493"/>
              <a:gd name="connsiteX322" fmla="*/ 6315828 w 6519911"/>
              <a:gd name="connsiteY322" fmla="*/ 1913393 h 5143493"/>
              <a:gd name="connsiteX323" fmla="*/ 6315828 w 6519911"/>
              <a:gd name="connsiteY323" fmla="*/ 1898419 h 5143493"/>
              <a:gd name="connsiteX324" fmla="*/ 6302508 w 6519911"/>
              <a:gd name="connsiteY324" fmla="*/ 1863884 h 5143493"/>
              <a:gd name="connsiteX325" fmla="*/ 6302508 w 6519911"/>
              <a:gd name="connsiteY325" fmla="*/ 1878858 h 5143493"/>
              <a:gd name="connsiteX326" fmla="*/ 6315828 w 6519911"/>
              <a:gd name="connsiteY326" fmla="*/ 1878858 h 5143493"/>
              <a:gd name="connsiteX327" fmla="*/ 6315828 w 6519911"/>
              <a:gd name="connsiteY327" fmla="*/ 1863884 h 5143493"/>
              <a:gd name="connsiteX328" fmla="*/ 6302508 w 6519911"/>
              <a:gd name="connsiteY328" fmla="*/ 1829349 h 5143493"/>
              <a:gd name="connsiteX329" fmla="*/ 6302508 w 6519911"/>
              <a:gd name="connsiteY329" fmla="*/ 1844323 h 5143493"/>
              <a:gd name="connsiteX330" fmla="*/ 6315828 w 6519911"/>
              <a:gd name="connsiteY330" fmla="*/ 1844323 h 5143493"/>
              <a:gd name="connsiteX331" fmla="*/ 6315828 w 6519911"/>
              <a:gd name="connsiteY331" fmla="*/ 1829349 h 5143493"/>
              <a:gd name="connsiteX332" fmla="*/ 6302508 w 6519911"/>
              <a:gd name="connsiteY332" fmla="*/ 1794804 h 5143493"/>
              <a:gd name="connsiteX333" fmla="*/ 6302508 w 6519911"/>
              <a:gd name="connsiteY333" fmla="*/ 1809778 h 5143493"/>
              <a:gd name="connsiteX334" fmla="*/ 6315828 w 6519911"/>
              <a:gd name="connsiteY334" fmla="*/ 1809778 h 5143493"/>
              <a:gd name="connsiteX335" fmla="*/ 6315828 w 6519911"/>
              <a:gd name="connsiteY335" fmla="*/ 1794804 h 5143493"/>
              <a:gd name="connsiteX336" fmla="*/ 6392449 w 6519911"/>
              <a:gd name="connsiteY336" fmla="*/ 455485 h 5143493"/>
              <a:gd name="connsiteX337" fmla="*/ 6392450 w 6519911"/>
              <a:gd name="connsiteY337" fmla="*/ 455485 h 5143493"/>
              <a:gd name="connsiteX338" fmla="*/ 6392450 w 6519911"/>
              <a:gd name="connsiteY338" fmla="*/ 1773962 h 5143493"/>
              <a:gd name="connsiteX339" fmla="*/ 6392449 w 6519911"/>
              <a:gd name="connsiteY339" fmla="*/ 1773962 h 5143493"/>
              <a:gd name="connsiteX340" fmla="*/ 0 w 6519911"/>
              <a:gd name="connsiteY340" fmla="*/ 0 h 5143493"/>
              <a:gd name="connsiteX341" fmla="*/ 6016991 w 6519911"/>
              <a:gd name="connsiteY341" fmla="*/ 0 h 5143493"/>
              <a:gd name="connsiteX342" fmla="*/ 6515472 w 6519911"/>
              <a:gd name="connsiteY342" fmla="*/ 0 h 5143493"/>
              <a:gd name="connsiteX343" fmla="*/ 6306872 w 6519911"/>
              <a:gd name="connsiteY343" fmla="*/ 213949 h 5143493"/>
              <a:gd name="connsiteX344" fmla="*/ 6306872 w 6519911"/>
              <a:gd name="connsiteY344" fmla="*/ 445956 h 5143493"/>
              <a:gd name="connsiteX345" fmla="*/ 6229256 w 6519911"/>
              <a:gd name="connsiteY345" fmla="*/ 445956 h 5143493"/>
              <a:gd name="connsiteX346" fmla="*/ 6224529 w 6519911"/>
              <a:gd name="connsiteY346" fmla="*/ 450657 h 5143493"/>
              <a:gd name="connsiteX347" fmla="*/ 6224529 w 6519911"/>
              <a:gd name="connsiteY347" fmla="*/ 1778408 h 5143493"/>
              <a:gd name="connsiteX348" fmla="*/ 6229256 w 6519911"/>
              <a:gd name="connsiteY348" fmla="*/ 1783237 h 5143493"/>
              <a:gd name="connsiteX349" fmla="*/ 6397176 w 6519911"/>
              <a:gd name="connsiteY349" fmla="*/ 1783237 h 5143493"/>
              <a:gd name="connsiteX350" fmla="*/ 6401778 w 6519911"/>
              <a:gd name="connsiteY350" fmla="*/ 1778408 h 5143493"/>
              <a:gd name="connsiteX351" fmla="*/ 6401778 w 6519911"/>
              <a:gd name="connsiteY351" fmla="*/ 450657 h 5143493"/>
              <a:gd name="connsiteX352" fmla="*/ 6397176 w 6519911"/>
              <a:gd name="connsiteY352" fmla="*/ 445956 h 5143493"/>
              <a:gd name="connsiteX353" fmla="*/ 6319310 w 6519911"/>
              <a:gd name="connsiteY353" fmla="*/ 445956 h 5143493"/>
              <a:gd name="connsiteX354" fmla="*/ 6319310 w 6519911"/>
              <a:gd name="connsiteY354" fmla="*/ 219158 h 5143493"/>
              <a:gd name="connsiteX355" fmla="*/ 6519911 w 6519911"/>
              <a:gd name="connsiteY355" fmla="*/ 13522 h 5143493"/>
              <a:gd name="connsiteX356" fmla="*/ 6519911 w 6519911"/>
              <a:gd name="connsiteY356" fmla="*/ 4675491 h 5143493"/>
              <a:gd name="connsiteX357" fmla="*/ 6519911 w 6519911"/>
              <a:gd name="connsiteY357" fmla="*/ 5143492 h 5143493"/>
              <a:gd name="connsiteX358" fmla="*/ 6519911 w 6519911"/>
              <a:gd name="connsiteY358" fmla="*/ 5143493 h 5143493"/>
              <a:gd name="connsiteX359" fmla="*/ 6322545 w 6519911"/>
              <a:gd name="connsiteY359" fmla="*/ 5143493 h 5143493"/>
              <a:gd name="connsiteX360" fmla="*/ 6322545 w 6519911"/>
              <a:gd name="connsiteY360" fmla="*/ 5143492 h 5143493"/>
              <a:gd name="connsiteX361" fmla="*/ 6315388 w 6519911"/>
              <a:gd name="connsiteY361" fmla="*/ 5143492 h 5143493"/>
              <a:gd name="connsiteX362" fmla="*/ 6315388 w 6519911"/>
              <a:gd name="connsiteY362" fmla="*/ 4693493 h 5143493"/>
              <a:gd name="connsiteX363" fmla="*/ 6302949 w 6519911"/>
              <a:gd name="connsiteY363" fmla="*/ 4693493 h 5143493"/>
              <a:gd name="connsiteX364" fmla="*/ 6302949 w 6519911"/>
              <a:gd name="connsiteY364" fmla="*/ 5143492 h 5143493"/>
              <a:gd name="connsiteX365" fmla="*/ 6016991 w 6519911"/>
              <a:gd name="connsiteY365" fmla="*/ 5143493 h 5143493"/>
              <a:gd name="connsiteX366" fmla="*/ 1488579 w 6519911"/>
              <a:gd name="connsiteY366" fmla="*/ 5143493 h 5143493"/>
              <a:gd name="connsiteX367" fmla="*/ 223490 w 6519911"/>
              <a:gd name="connsiteY367" fmla="*/ 275296 h 5143493"/>
              <a:gd name="connsiteX368" fmla="*/ 219833 w 6519911"/>
              <a:gd name="connsiteY368" fmla="*/ 266319 h 5143493"/>
              <a:gd name="connsiteX369" fmla="*/ 217227 w 6519911"/>
              <a:gd name="connsiteY369" fmla="*/ 256302 h 5143493"/>
              <a:gd name="connsiteX370" fmla="*/ 176714 w 6519911"/>
              <a:gd name="connsiteY370" fmla="*/ 160523 h 5143493"/>
              <a:gd name="connsiteX371" fmla="*/ 0 w 6519911"/>
              <a:gd name="connsiteY371" fmla="*/ 0 h 514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Lst>
            <a:rect l="l" t="t" r="r" b="b"/>
            <a:pathLst>
              <a:path w="6519911" h="5143493">
                <a:moveTo>
                  <a:pt x="6302508" y="4661157"/>
                </a:moveTo>
                <a:lnTo>
                  <a:pt x="6302508" y="4676131"/>
                </a:lnTo>
                <a:lnTo>
                  <a:pt x="6315828" y="4676131"/>
                </a:lnTo>
                <a:lnTo>
                  <a:pt x="6315828" y="4661157"/>
                </a:lnTo>
                <a:close/>
                <a:moveTo>
                  <a:pt x="6302508" y="4626622"/>
                </a:moveTo>
                <a:lnTo>
                  <a:pt x="6302508" y="4641596"/>
                </a:lnTo>
                <a:lnTo>
                  <a:pt x="6315828" y="4641596"/>
                </a:lnTo>
                <a:lnTo>
                  <a:pt x="6315828" y="4626622"/>
                </a:lnTo>
                <a:close/>
                <a:moveTo>
                  <a:pt x="6302508" y="4592087"/>
                </a:moveTo>
                <a:lnTo>
                  <a:pt x="6302508" y="4607061"/>
                </a:lnTo>
                <a:lnTo>
                  <a:pt x="6315828" y="4607061"/>
                </a:lnTo>
                <a:lnTo>
                  <a:pt x="6315828" y="4592087"/>
                </a:lnTo>
                <a:close/>
                <a:moveTo>
                  <a:pt x="6302508" y="4557552"/>
                </a:moveTo>
                <a:lnTo>
                  <a:pt x="6302508" y="4572526"/>
                </a:lnTo>
                <a:lnTo>
                  <a:pt x="6315828" y="4572526"/>
                </a:lnTo>
                <a:lnTo>
                  <a:pt x="6315828" y="4557552"/>
                </a:lnTo>
                <a:close/>
                <a:moveTo>
                  <a:pt x="6302508" y="4523022"/>
                </a:moveTo>
                <a:lnTo>
                  <a:pt x="6302508" y="4537996"/>
                </a:lnTo>
                <a:lnTo>
                  <a:pt x="6315828" y="4537996"/>
                </a:lnTo>
                <a:lnTo>
                  <a:pt x="6315828" y="4523022"/>
                </a:lnTo>
                <a:close/>
                <a:moveTo>
                  <a:pt x="6302508" y="4488487"/>
                </a:moveTo>
                <a:lnTo>
                  <a:pt x="6302508" y="4503461"/>
                </a:lnTo>
                <a:lnTo>
                  <a:pt x="6315828" y="4503461"/>
                </a:lnTo>
                <a:lnTo>
                  <a:pt x="6315828" y="4488487"/>
                </a:lnTo>
                <a:close/>
                <a:moveTo>
                  <a:pt x="6302508" y="4453952"/>
                </a:moveTo>
                <a:lnTo>
                  <a:pt x="6302508" y="4468926"/>
                </a:lnTo>
                <a:lnTo>
                  <a:pt x="6315828" y="4468926"/>
                </a:lnTo>
                <a:lnTo>
                  <a:pt x="6315828" y="4453952"/>
                </a:lnTo>
                <a:close/>
                <a:moveTo>
                  <a:pt x="6302508" y="4419417"/>
                </a:moveTo>
                <a:lnTo>
                  <a:pt x="6302508" y="4434391"/>
                </a:lnTo>
                <a:lnTo>
                  <a:pt x="6315828" y="4434391"/>
                </a:lnTo>
                <a:lnTo>
                  <a:pt x="6315828" y="4419417"/>
                </a:lnTo>
                <a:close/>
                <a:moveTo>
                  <a:pt x="6302508" y="4384882"/>
                </a:moveTo>
                <a:lnTo>
                  <a:pt x="6302508" y="4399856"/>
                </a:lnTo>
                <a:lnTo>
                  <a:pt x="6315828" y="4399856"/>
                </a:lnTo>
                <a:lnTo>
                  <a:pt x="6315828" y="4384882"/>
                </a:lnTo>
                <a:close/>
                <a:moveTo>
                  <a:pt x="6302508" y="4350347"/>
                </a:moveTo>
                <a:lnTo>
                  <a:pt x="6302508" y="4365321"/>
                </a:lnTo>
                <a:lnTo>
                  <a:pt x="6315828" y="4365321"/>
                </a:lnTo>
                <a:lnTo>
                  <a:pt x="6315828" y="4350347"/>
                </a:lnTo>
                <a:close/>
                <a:moveTo>
                  <a:pt x="6302508" y="4315812"/>
                </a:moveTo>
                <a:lnTo>
                  <a:pt x="6302508" y="4330786"/>
                </a:lnTo>
                <a:lnTo>
                  <a:pt x="6315828" y="4330786"/>
                </a:lnTo>
                <a:lnTo>
                  <a:pt x="6315828" y="4315812"/>
                </a:lnTo>
                <a:close/>
                <a:moveTo>
                  <a:pt x="6302508" y="4281282"/>
                </a:moveTo>
                <a:lnTo>
                  <a:pt x="6302508" y="4296256"/>
                </a:lnTo>
                <a:lnTo>
                  <a:pt x="6315828" y="4296256"/>
                </a:lnTo>
                <a:lnTo>
                  <a:pt x="6315828" y="4281282"/>
                </a:lnTo>
                <a:close/>
                <a:moveTo>
                  <a:pt x="6302508" y="4246747"/>
                </a:moveTo>
                <a:lnTo>
                  <a:pt x="6302508" y="4261721"/>
                </a:lnTo>
                <a:lnTo>
                  <a:pt x="6315828" y="4261721"/>
                </a:lnTo>
                <a:lnTo>
                  <a:pt x="6315828" y="4246747"/>
                </a:lnTo>
                <a:close/>
                <a:moveTo>
                  <a:pt x="6302508" y="4212212"/>
                </a:moveTo>
                <a:lnTo>
                  <a:pt x="6302508" y="4227186"/>
                </a:lnTo>
                <a:lnTo>
                  <a:pt x="6315828" y="4227186"/>
                </a:lnTo>
                <a:lnTo>
                  <a:pt x="6315828" y="4212212"/>
                </a:lnTo>
                <a:close/>
                <a:moveTo>
                  <a:pt x="6302508" y="4177677"/>
                </a:moveTo>
                <a:lnTo>
                  <a:pt x="6302508" y="4192651"/>
                </a:lnTo>
                <a:lnTo>
                  <a:pt x="6315828" y="4192651"/>
                </a:lnTo>
                <a:lnTo>
                  <a:pt x="6315828" y="4177677"/>
                </a:lnTo>
                <a:close/>
                <a:moveTo>
                  <a:pt x="6302508" y="4143142"/>
                </a:moveTo>
                <a:lnTo>
                  <a:pt x="6302508" y="4158116"/>
                </a:lnTo>
                <a:lnTo>
                  <a:pt x="6315828" y="4158116"/>
                </a:lnTo>
                <a:lnTo>
                  <a:pt x="6315828" y="4143142"/>
                </a:lnTo>
                <a:close/>
                <a:moveTo>
                  <a:pt x="6302508" y="4108606"/>
                </a:moveTo>
                <a:lnTo>
                  <a:pt x="6302508" y="4123580"/>
                </a:lnTo>
                <a:lnTo>
                  <a:pt x="6315828" y="4123580"/>
                </a:lnTo>
                <a:lnTo>
                  <a:pt x="6315828" y="4108606"/>
                </a:lnTo>
                <a:close/>
                <a:moveTo>
                  <a:pt x="6302508" y="4074071"/>
                </a:moveTo>
                <a:lnTo>
                  <a:pt x="6302508" y="4089045"/>
                </a:lnTo>
                <a:lnTo>
                  <a:pt x="6315828" y="4089045"/>
                </a:lnTo>
                <a:lnTo>
                  <a:pt x="6315828" y="4074071"/>
                </a:lnTo>
                <a:close/>
                <a:moveTo>
                  <a:pt x="6302508" y="4039536"/>
                </a:moveTo>
                <a:lnTo>
                  <a:pt x="6302508" y="4054510"/>
                </a:lnTo>
                <a:lnTo>
                  <a:pt x="6315828" y="4054510"/>
                </a:lnTo>
                <a:lnTo>
                  <a:pt x="6315828" y="4039536"/>
                </a:lnTo>
                <a:close/>
                <a:moveTo>
                  <a:pt x="6302508" y="4005006"/>
                </a:moveTo>
                <a:lnTo>
                  <a:pt x="6302508" y="4019980"/>
                </a:lnTo>
                <a:lnTo>
                  <a:pt x="6315828" y="4019980"/>
                </a:lnTo>
                <a:lnTo>
                  <a:pt x="6315828" y="4005006"/>
                </a:lnTo>
                <a:close/>
                <a:moveTo>
                  <a:pt x="6302508" y="3970471"/>
                </a:moveTo>
                <a:lnTo>
                  <a:pt x="6302508" y="3985445"/>
                </a:lnTo>
                <a:lnTo>
                  <a:pt x="6315828" y="3985445"/>
                </a:lnTo>
                <a:lnTo>
                  <a:pt x="6315828" y="3970471"/>
                </a:lnTo>
                <a:close/>
                <a:moveTo>
                  <a:pt x="6302508" y="3935936"/>
                </a:moveTo>
                <a:lnTo>
                  <a:pt x="6302508" y="3950910"/>
                </a:lnTo>
                <a:lnTo>
                  <a:pt x="6315828" y="3950910"/>
                </a:lnTo>
                <a:lnTo>
                  <a:pt x="6315828" y="3935936"/>
                </a:lnTo>
                <a:close/>
                <a:moveTo>
                  <a:pt x="6302508" y="3901401"/>
                </a:moveTo>
                <a:lnTo>
                  <a:pt x="6302508" y="3916375"/>
                </a:lnTo>
                <a:lnTo>
                  <a:pt x="6315828" y="3916375"/>
                </a:lnTo>
                <a:lnTo>
                  <a:pt x="6315828" y="3901401"/>
                </a:lnTo>
                <a:close/>
                <a:moveTo>
                  <a:pt x="6302508" y="3866866"/>
                </a:moveTo>
                <a:lnTo>
                  <a:pt x="6302508" y="3881840"/>
                </a:lnTo>
                <a:lnTo>
                  <a:pt x="6315828" y="3881840"/>
                </a:lnTo>
                <a:lnTo>
                  <a:pt x="6315828" y="3866866"/>
                </a:lnTo>
                <a:close/>
                <a:moveTo>
                  <a:pt x="6302508" y="3832331"/>
                </a:moveTo>
                <a:lnTo>
                  <a:pt x="6302508" y="3847305"/>
                </a:lnTo>
                <a:lnTo>
                  <a:pt x="6315828" y="3847305"/>
                </a:lnTo>
                <a:lnTo>
                  <a:pt x="6315828" y="3832331"/>
                </a:lnTo>
                <a:close/>
                <a:moveTo>
                  <a:pt x="6302508" y="3797796"/>
                </a:moveTo>
                <a:lnTo>
                  <a:pt x="6302508" y="3812770"/>
                </a:lnTo>
                <a:lnTo>
                  <a:pt x="6315828" y="3812770"/>
                </a:lnTo>
                <a:lnTo>
                  <a:pt x="6315828" y="3797796"/>
                </a:lnTo>
                <a:close/>
                <a:moveTo>
                  <a:pt x="6302508" y="3763261"/>
                </a:moveTo>
                <a:lnTo>
                  <a:pt x="6302508" y="3778235"/>
                </a:lnTo>
                <a:lnTo>
                  <a:pt x="6315828" y="3778235"/>
                </a:lnTo>
                <a:lnTo>
                  <a:pt x="6315828" y="3763261"/>
                </a:lnTo>
                <a:close/>
                <a:moveTo>
                  <a:pt x="6302508" y="3728731"/>
                </a:moveTo>
                <a:lnTo>
                  <a:pt x="6302508" y="3743705"/>
                </a:lnTo>
                <a:lnTo>
                  <a:pt x="6315828" y="3743705"/>
                </a:lnTo>
                <a:lnTo>
                  <a:pt x="6315828" y="3728731"/>
                </a:lnTo>
                <a:close/>
                <a:moveTo>
                  <a:pt x="6302508" y="3694196"/>
                </a:moveTo>
                <a:lnTo>
                  <a:pt x="6302508" y="3709170"/>
                </a:lnTo>
                <a:lnTo>
                  <a:pt x="6315828" y="3709170"/>
                </a:lnTo>
                <a:lnTo>
                  <a:pt x="6315828" y="3694196"/>
                </a:lnTo>
                <a:close/>
                <a:moveTo>
                  <a:pt x="6302508" y="3659661"/>
                </a:moveTo>
                <a:lnTo>
                  <a:pt x="6302508" y="3674635"/>
                </a:lnTo>
                <a:lnTo>
                  <a:pt x="6315828" y="3674635"/>
                </a:lnTo>
                <a:lnTo>
                  <a:pt x="6315828" y="3659661"/>
                </a:lnTo>
                <a:close/>
                <a:moveTo>
                  <a:pt x="6302508" y="3625126"/>
                </a:moveTo>
                <a:lnTo>
                  <a:pt x="6302508" y="3640100"/>
                </a:lnTo>
                <a:lnTo>
                  <a:pt x="6315828" y="3640100"/>
                </a:lnTo>
                <a:lnTo>
                  <a:pt x="6315828" y="3625126"/>
                </a:lnTo>
                <a:close/>
                <a:moveTo>
                  <a:pt x="6302508" y="3590591"/>
                </a:moveTo>
                <a:lnTo>
                  <a:pt x="6302508" y="3605565"/>
                </a:lnTo>
                <a:lnTo>
                  <a:pt x="6315828" y="3605565"/>
                </a:lnTo>
                <a:lnTo>
                  <a:pt x="6315828" y="3590591"/>
                </a:lnTo>
                <a:close/>
                <a:moveTo>
                  <a:pt x="6302508" y="3556056"/>
                </a:moveTo>
                <a:lnTo>
                  <a:pt x="6302508" y="3571030"/>
                </a:lnTo>
                <a:lnTo>
                  <a:pt x="6315828" y="3571030"/>
                </a:lnTo>
                <a:lnTo>
                  <a:pt x="6315828" y="3556056"/>
                </a:lnTo>
                <a:close/>
                <a:moveTo>
                  <a:pt x="6302508" y="3521521"/>
                </a:moveTo>
                <a:lnTo>
                  <a:pt x="6302508" y="3536495"/>
                </a:lnTo>
                <a:lnTo>
                  <a:pt x="6315828" y="3536495"/>
                </a:lnTo>
                <a:lnTo>
                  <a:pt x="6315828" y="3521521"/>
                </a:lnTo>
                <a:close/>
                <a:moveTo>
                  <a:pt x="6302508" y="3486991"/>
                </a:moveTo>
                <a:lnTo>
                  <a:pt x="6302508" y="3501965"/>
                </a:lnTo>
                <a:lnTo>
                  <a:pt x="6315828" y="3501965"/>
                </a:lnTo>
                <a:lnTo>
                  <a:pt x="6315828" y="3486991"/>
                </a:lnTo>
                <a:close/>
                <a:moveTo>
                  <a:pt x="6302508" y="3452456"/>
                </a:moveTo>
                <a:lnTo>
                  <a:pt x="6302508" y="3467430"/>
                </a:lnTo>
                <a:lnTo>
                  <a:pt x="6315828" y="3467430"/>
                </a:lnTo>
                <a:lnTo>
                  <a:pt x="6315828" y="3452456"/>
                </a:lnTo>
                <a:close/>
                <a:moveTo>
                  <a:pt x="6302508" y="3417921"/>
                </a:moveTo>
                <a:lnTo>
                  <a:pt x="6302508" y="3432895"/>
                </a:lnTo>
                <a:lnTo>
                  <a:pt x="6315828" y="3432895"/>
                </a:lnTo>
                <a:lnTo>
                  <a:pt x="6315828" y="3417921"/>
                </a:lnTo>
                <a:close/>
                <a:moveTo>
                  <a:pt x="6302508" y="3383386"/>
                </a:moveTo>
                <a:lnTo>
                  <a:pt x="6302508" y="3398360"/>
                </a:lnTo>
                <a:lnTo>
                  <a:pt x="6315828" y="3398360"/>
                </a:lnTo>
                <a:lnTo>
                  <a:pt x="6315828" y="3383386"/>
                </a:lnTo>
                <a:close/>
                <a:moveTo>
                  <a:pt x="6302508" y="3348851"/>
                </a:moveTo>
                <a:lnTo>
                  <a:pt x="6302508" y="3363825"/>
                </a:lnTo>
                <a:lnTo>
                  <a:pt x="6315828" y="3363825"/>
                </a:lnTo>
                <a:lnTo>
                  <a:pt x="6315828" y="3348851"/>
                </a:lnTo>
                <a:close/>
                <a:moveTo>
                  <a:pt x="6302508" y="3314315"/>
                </a:moveTo>
                <a:lnTo>
                  <a:pt x="6302508" y="3329289"/>
                </a:lnTo>
                <a:lnTo>
                  <a:pt x="6315828" y="3329289"/>
                </a:lnTo>
                <a:lnTo>
                  <a:pt x="6315828" y="3314315"/>
                </a:lnTo>
                <a:close/>
                <a:moveTo>
                  <a:pt x="6302508" y="3279780"/>
                </a:moveTo>
                <a:lnTo>
                  <a:pt x="6302508" y="3294754"/>
                </a:lnTo>
                <a:lnTo>
                  <a:pt x="6315828" y="3294754"/>
                </a:lnTo>
                <a:lnTo>
                  <a:pt x="6315828" y="3279780"/>
                </a:lnTo>
                <a:close/>
                <a:moveTo>
                  <a:pt x="6302508" y="3245245"/>
                </a:moveTo>
                <a:lnTo>
                  <a:pt x="6302508" y="3260219"/>
                </a:lnTo>
                <a:lnTo>
                  <a:pt x="6315828" y="3260219"/>
                </a:lnTo>
                <a:lnTo>
                  <a:pt x="6315828" y="3245245"/>
                </a:lnTo>
                <a:close/>
                <a:moveTo>
                  <a:pt x="6302508" y="3210715"/>
                </a:moveTo>
                <a:lnTo>
                  <a:pt x="6302508" y="3225689"/>
                </a:lnTo>
                <a:lnTo>
                  <a:pt x="6315828" y="3225689"/>
                </a:lnTo>
                <a:lnTo>
                  <a:pt x="6315828" y="3210715"/>
                </a:lnTo>
                <a:close/>
                <a:moveTo>
                  <a:pt x="6302508" y="3176180"/>
                </a:moveTo>
                <a:lnTo>
                  <a:pt x="6302508" y="3191154"/>
                </a:lnTo>
                <a:lnTo>
                  <a:pt x="6315828" y="3191154"/>
                </a:lnTo>
                <a:lnTo>
                  <a:pt x="6315828" y="3176180"/>
                </a:lnTo>
                <a:close/>
                <a:moveTo>
                  <a:pt x="6302508" y="3141645"/>
                </a:moveTo>
                <a:lnTo>
                  <a:pt x="6302508" y="3156619"/>
                </a:lnTo>
                <a:lnTo>
                  <a:pt x="6315828" y="3156619"/>
                </a:lnTo>
                <a:lnTo>
                  <a:pt x="6315828" y="3141645"/>
                </a:lnTo>
                <a:close/>
                <a:moveTo>
                  <a:pt x="6302508" y="3107110"/>
                </a:moveTo>
                <a:lnTo>
                  <a:pt x="6302508" y="3122084"/>
                </a:lnTo>
                <a:lnTo>
                  <a:pt x="6315828" y="3122084"/>
                </a:lnTo>
                <a:lnTo>
                  <a:pt x="6315828" y="3107110"/>
                </a:lnTo>
                <a:close/>
                <a:moveTo>
                  <a:pt x="6302508" y="3072575"/>
                </a:moveTo>
                <a:lnTo>
                  <a:pt x="6302508" y="3087549"/>
                </a:lnTo>
                <a:lnTo>
                  <a:pt x="6315828" y="3087549"/>
                </a:lnTo>
                <a:lnTo>
                  <a:pt x="6315828" y="3072575"/>
                </a:lnTo>
                <a:close/>
                <a:moveTo>
                  <a:pt x="6302508" y="3038040"/>
                </a:moveTo>
                <a:lnTo>
                  <a:pt x="6302508" y="3053014"/>
                </a:lnTo>
                <a:lnTo>
                  <a:pt x="6315828" y="3053014"/>
                </a:lnTo>
                <a:lnTo>
                  <a:pt x="6315828" y="3038040"/>
                </a:lnTo>
                <a:close/>
                <a:moveTo>
                  <a:pt x="6302508" y="3003505"/>
                </a:moveTo>
                <a:lnTo>
                  <a:pt x="6302508" y="3018479"/>
                </a:lnTo>
                <a:lnTo>
                  <a:pt x="6315828" y="3018479"/>
                </a:lnTo>
                <a:lnTo>
                  <a:pt x="6315828" y="3003505"/>
                </a:lnTo>
                <a:close/>
                <a:moveTo>
                  <a:pt x="6302508" y="2968975"/>
                </a:moveTo>
                <a:lnTo>
                  <a:pt x="6302508" y="2983949"/>
                </a:lnTo>
                <a:lnTo>
                  <a:pt x="6315828" y="2983949"/>
                </a:lnTo>
                <a:lnTo>
                  <a:pt x="6315828" y="2968975"/>
                </a:lnTo>
                <a:close/>
                <a:moveTo>
                  <a:pt x="6302508" y="2934440"/>
                </a:moveTo>
                <a:lnTo>
                  <a:pt x="6302508" y="2949414"/>
                </a:lnTo>
                <a:lnTo>
                  <a:pt x="6315828" y="2949414"/>
                </a:lnTo>
                <a:lnTo>
                  <a:pt x="6315828" y="2934440"/>
                </a:lnTo>
                <a:close/>
                <a:moveTo>
                  <a:pt x="6302508" y="2899905"/>
                </a:moveTo>
                <a:lnTo>
                  <a:pt x="6302508" y="2914879"/>
                </a:lnTo>
                <a:lnTo>
                  <a:pt x="6315828" y="2914879"/>
                </a:lnTo>
                <a:lnTo>
                  <a:pt x="6315828" y="2899905"/>
                </a:lnTo>
                <a:close/>
                <a:moveTo>
                  <a:pt x="6302508" y="2865370"/>
                </a:moveTo>
                <a:lnTo>
                  <a:pt x="6302508" y="2880344"/>
                </a:lnTo>
                <a:lnTo>
                  <a:pt x="6315828" y="2880344"/>
                </a:lnTo>
                <a:lnTo>
                  <a:pt x="6315828" y="2865370"/>
                </a:lnTo>
                <a:close/>
                <a:moveTo>
                  <a:pt x="6302508" y="2830835"/>
                </a:moveTo>
                <a:lnTo>
                  <a:pt x="6302508" y="2845809"/>
                </a:lnTo>
                <a:lnTo>
                  <a:pt x="6315828" y="2845809"/>
                </a:lnTo>
                <a:lnTo>
                  <a:pt x="6315828" y="2830835"/>
                </a:lnTo>
                <a:close/>
                <a:moveTo>
                  <a:pt x="6302508" y="2796300"/>
                </a:moveTo>
                <a:lnTo>
                  <a:pt x="6302508" y="2811274"/>
                </a:lnTo>
                <a:lnTo>
                  <a:pt x="6315828" y="2811274"/>
                </a:lnTo>
                <a:lnTo>
                  <a:pt x="6315828" y="2796300"/>
                </a:lnTo>
                <a:close/>
                <a:moveTo>
                  <a:pt x="6302508" y="2761765"/>
                </a:moveTo>
                <a:lnTo>
                  <a:pt x="6302508" y="2776739"/>
                </a:lnTo>
                <a:lnTo>
                  <a:pt x="6315828" y="2776739"/>
                </a:lnTo>
                <a:lnTo>
                  <a:pt x="6315828" y="2761765"/>
                </a:lnTo>
                <a:close/>
                <a:moveTo>
                  <a:pt x="6302508" y="2727230"/>
                </a:moveTo>
                <a:lnTo>
                  <a:pt x="6302508" y="2742204"/>
                </a:lnTo>
                <a:lnTo>
                  <a:pt x="6315828" y="2742204"/>
                </a:lnTo>
                <a:lnTo>
                  <a:pt x="6315828" y="2727230"/>
                </a:lnTo>
                <a:close/>
                <a:moveTo>
                  <a:pt x="6302508" y="2692700"/>
                </a:moveTo>
                <a:lnTo>
                  <a:pt x="6302508" y="2707674"/>
                </a:lnTo>
                <a:lnTo>
                  <a:pt x="6315828" y="2707674"/>
                </a:lnTo>
                <a:lnTo>
                  <a:pt x="6315828" y="2692700"/>
                </a:lnTo>
                <a:close/>
                <a:moveTo>
                  <a:pt x="6302508" y="2658165"/>
                </a:moveTo>
                <a:lnTo>
                  <a:pt x="6302508" y="2673139"/>
                </a:lnTo>
                <a:lnTo>
                  <a:pt x="6315828" y="2673139"/>
                </a:lnTo>
                <a:lnTo>
                  <a:pt x="6315828" y="2658165"/>
                </a:lnTo>
                <a:close/>
                <a:moveTo>
                  <a:pt x="6302508" y="2623630"/>
                </a:moveTo>
                <a:lnTo>
                  <a:pt x="6302508" y="2638604"/>
                </a:lnTo>
                <a:lnTo>
                  <a:pt x="6315828" y="2638604"/>
                </a:lnTo>
                <a:lnTo>
                  <a:pt x="6315828" y="2623630"/>
                </a:lnTo>
                <a:close/>
                <a:moveTo>
                  <a:pt x="6302508" y="2589095"/>
                </a:moveTo>
                <a:lnTo>
                  <a:pt x="6302508" y="2604069"/>
                </a:lnTo>
                <a:lnTo>
                  <a:pt x="6315828" y="2604069"/>
                </a:lnTo>
                <a:lnTo>
                  <a:pt x="6315828" y="2589095"/>
                </a:lnTo>
                <a:close/>
                <a:moveTo>
                  <a:pt x="6302508" y="2554559"/>
                </a:moveTo>
                <a:lnTo>
                  <a:pt x="6302508" y="2569533"/>
                </a:lnTo>
                <a:lnTo>
                  <a:pt x="6315828" y="2569533"/>
                </a:lnTo>
                <a:lnTo>
                  <a:pt x="6315828" y="2554559"/>
                </a:lnTo>
                <a:close/>
                <a:moveTo>
                  <a:pt x="6302508" y="2520024"/>
                </a:moveTo>
                <a:lnTo>
                  <a:pt x="6302508" y="2534998"/>
                </a:lnTo>
                <a:lnTo>
                  <a:pt x="6315828" y="2534998"/>
                </a:lnTo>
                <a:lnTo>
                  <a:pt x="6315828" y="2520024"/>
                </a:lnTo>
                <a:close/>
                <a:moveTo>
                  <a:pt x="6302508" y="2485489"/>
                </a:moveTo>
                <a:lnTo>
                  <a:pt x="6302508" y="2500463"/>
                </a:lnTo>
                <a:lnTo>
                  <a:pt x="6315828" y="2500463"/>
                </a:lnTo>
                <a:lnTo>
                  <a:pt x="6315828" y="2485489"/>
                </a:lnTo>
                <a:close/>
                <a:moveTo>
                  <a:pt x="6302508" y="2450954"/>
                </a:moveTo>
                <a:lnTo>
                  <a:pt x="6302508" y="2465928"/>
                </a:lnTo>
                <a:lnTo>
                  <a:pt x="6315828" y="2465928"/>
                </a:lnTo>
                <a:lnTo>
                  <a:pt x="6315828" y="2450954"/>
                </a:lnTo>
                <a:close/>
                <a:moveTo>
                  <a:pt x="6302508" y="2416424"/>
                </a:moveTo>
                <a:lnTo>
                  <a:pt x="6302508" y="2431398"/>
                </a:lnTo>
                <a:lnTo>
                  <a:pt x="6315828" y="2431398"/>
                </a:lnTo>
                <a:lnTo>
                  <a:pt x="6315828" y="2416424"/>
                </a:lnTo>
                <a:close/>
                <a:moveTo>
                  <a:pt x="6302508" y="2381889"/>
                </a:moveTo>
                <a:lnTo>
                  <a:pt x="6302508" y="2396863"/>
                </a:lnTo>
                <a:lnTo>
                  <a:pt x="6315828" y="2396863"/>
                </a:lnTo>
                <a:lnTo>
                  <a:pt x="6315828" y="2381889"/>
                </a:lnTo>
                <a:close/>
                <a:moveTo>
                  <a:pt x="6302508" y="2347354"/>
                </a:moveTo>
                <a:lnTo>
                  <a:pt x="6302508" y="2362328"/>
                </a:lnTo>
                <a:lnTo>
                  <a:pt x="6315828" y="2362328"/>
                </a:lnTo>
                <a:lnTo>
                  <a:pt x="6315828" y="2347354"/>
                </a:lnTo>
                <a:close/>
                <a:moveTo>
                  <a:pt x="6302508" y="2312819"/>
                </a:moveTo>
                <a:lnTo>
                  <a:pt x="6302508" y="2327793"/>
                </a:lnTo>
                <a:lnTo>
                  <a:pt x="6315828" y="2327793"/>
                </a:lnTo>
                <a:lnTo>
                  <a:pt x="6315828" y="2312819"/>
                </a:lnTo>
                <a:close/>
                <a:moveTo>
                  <a:pt x="6302508" y="2278284"/>
                </a:moveTo>
                <a:lnTo>
                  <a:pt x="6302508" y="2293258"/>
                </a:lnTo>
                <a:lnTo>
                  <a:pt x="6315828" y="2293258"/>
                </a:lnTo>
                <a:lnTo>
                  <a:pt x="6315828" y="2278284"/>
                </a:lnTo>
                <a:close/>
                <a:moveTo>
                  <a:pt x="6302508" y="2243749"/>
                </a:moveTo>
                <a:lnTo>
                  <a:pt x="6302508" y="2258723"/>
                </a:lnTo>
                <a:lnTo>
                  <a:pt x="6315828" y="2258723"/>
                </a:lnTo>
                <a:lnTo>
                  <a:pt x="6315828" y="2243749"/>
                </a:lnTo>
                <a:close/>
                <a:moveTo>
                  <a:pt x="6302508" y="2209214"/>
                </a:moveTo>
                <a:lnTo>
                  <a:pt x="6302508" y="2224188"/>
                </a:lnTo>
                <a:lnTo>
                  <a:pt x="6315828" y="2224188"/>
                </a:lnTo>
                <a:lnTo>
                  <a:pt x="6315828" y="2209214"/>
                </a:lnTo>
                <a:close/>
                <a:moveTo>
                  <a:pt x="6302508" y="2174684"/>
                </a:moveTo>
                <a:lnTo>
                  <a:pt x="6302508" y="2189658"/>
                </a:lnTo>
                <a:lnTo>
                  <a:pt x="6315828" y="2189658"/>
                </a:lnTo>
                <a:lnTo>
                  <a:pt x="6315828" y="2174684"/>
                </a:lnTo>
                <a:close/>
                <a:moveTo>
                  <a:pt x="6302508" y="2140149"/>
                </a:moveTo>
                <a:lnTo>
                  <a:pt x="6302508" y="2155123"/>
                </a:lnTo>
                <a:lnTo>
                  <a:pt x="6315828" y="2155123"/>
                </a:lnTo>
                <a:lnTo>
                  <a:pt x="6315828" y="2140149"/>
                </a:lnTo>
                <a:close/>
                <a:moveTo>
                  <a:pt x="6302508" y="2105614"/>
                </a:moveTo>
                <a:lnTo>
                  <a:pt x="6302508" y="2120588"/>
                </a:lnTo>
                <a:lnTo>
                  <a:pt x="6315828" y="2120588"/>
                </a:lnTo>
                <a:lnTo>
                  <a:pt x="6315828" y="2105614"/>
                </a:lnTo>
                <a:close/>
                <a:moveTo>
                  <a:pt x="6302508" y="2071088"/>
                </a:moveTo>
                <a:lnTo>
                  <a:pt x="6302508" y="2086062"/>
                </a:lnTo>
                <a:lnTo>
                  <a:pt x="6315828" y="2086062"/>
                </a:lnTo>
                <a:lnTo>
                  <a:pt x="6315828" y="2071088"/>
                </a:lnTo>
                <a:close/>
                <a:moveTo>
                  <a:pt x="6302508" y="2036553"/>
                </a:moveTo>
                <a:lnTo>
                  <a:pt x="6302508" y="2051527"/>
                </a:lnTo>
                <a:lnTo>
                  <a:pt x="6315828" y="2051527"/>
                </a:lnTo>
                <a:lnTo>
                  <a:pt x="6315828" y="2036553"/>
                </a:lnTo>
                <a:close/>
                <a:moveTo>
                  <a:pt x="6302508" y="2002019"/>
                </a:moveTo>
                <a:lnTo>
                  <a:pt x="6302508" y="2016993"/>
                </a:lnTo>
                <a:lnTo>
                  <a:pt x="6315828" y="2016993"/>
                </a:lnTo>
                <a:lnTo>
                  <a:pt x="6315828" y="2002019"/>
                </a:lnTo>
                <a:close/>
                <a:moveTo>
                  <a:pt x="6302508" y="1967484"/>
                </a:moveTo>
                <a:lnTo>
                  <a:pt x="6302508" y="1982458"/>
                </a:lnTo>
                <a:lnTo>
                  <a:pt x="6315828" y="1982458"/>
                </a:lnTo>
                <a:lnTo>
                  <a:pt x="6315828" y="1967484"/>
                </a:lnTo>
                <a:close/>
                <a:moveTo>
                  <a:pt x="6302508" y="1932949"/>
                </a:moveTo>
                <a:lnTo>
                  <a:pt x="6302508" y="1947923"/>
                </a:lnTo>
                <a:lnTo>
                  <a:pt x="6315828" y="1947923"/>
                </a:lnTo>
                <a:lnTo>
                  <a:pt x="6315828" y="1932949"/>
                </a:lnTo>
                <a:close/>
                <a:moveTo>
                  <a:pt x="6302508" y="1898419"/>
                </a:moveTo>
                <a:lnTo>
                  <a:pt x="6302508" y="1913393"/>
                </a:lnTo>
                <a:lnTo>
                  <a:pt x="6315828" y="1913393"/>
                </a:lnTo>
                <a:lnTo>
                  <a:pt x="6315828" y="1898419"/>
                </a:lnTo>
                <a:close/>
                <a:moveTo>
                  <a:pt x="6302508" y="1863884"/>
                </a:moveTo>
                <a:lnTo>
                  <a:pt x="6302508" y="1878858"/>
                </a:lnTo>
                <a:lnTo>
                  <a:pt x="6315828" y="1878858"/>
                </a:lnTo>
                <a:lnTo>
                  <a:pt x="6315828" y="1863884"/>
                </a:lnTo>
                <a:close/>
                <a:moveTo>
                  <a:pt x="6302508" y="1829349"/>
                </a:moveTo>
                <a:lnTo>
                  <a:pt x="6302508" y="1844323"/>
                </a:lnTo>
                <a:lnTo>
                  <a:pt x="6315828" y="1844323"/>
                </a:lnTo>
                <a:lnTo>
                  <a:pt x="6315828" y="1829349"/>
                </a:lnTo>
                <a:close/>
                <a:moveTo>
                  <a:pt x="6302508" y="1794804"/>
                </a:moveTo>
                <a:lnTo>
                  <a:pt x="6302508" y="1809778"/>
                </a:lnTo>
                <a:lnTo>
                  <a:pt x="6315828" y="1809778"/>
                </a:lnTo>
                <a:lnTo>
                  <a:pt x="6315828" y="1794804"/>
                </a:lnTo>
                <a:close/>
                <a:moveTo>
                  <a:pt x="6392449" y="455485"/>
                </a:moveTo>
                <a:lnTo>
                  <a:pt x="6392450" y="455485"/>
                </a:lnTo>
                <a:lnTo>
                  <a:pt x="6392450" y="1773962"/>
                </a:lnTo>
                <a:lnTo>
                  <a:pt x="6392449" y="1773962"/>
                </a:lnTo>
                <a:close/>
                <a:moveTo>
                  <a:pt x="0" y="0"/>
                </a:moveTo>
                <a:lnTo>
                  <a:pt x="6016991" y="0"/>
                </a:lnTo>
                <a:lnTo>
                  <a:pt x="6515472" y="0"/>
                </a:lnTo>
                <a:lnTo>
                  <a:pt x="6306872" y="213949"/>
                </a:lnTo>
                <a:lnTo>
                  <a:pt x="6306872" y="445956"/>
                </a:lnTo>
                <a:lnTo>
                  <a:pt x="6229256" y="445956"/>
                </a:lnTo>
                <a:cubicBezTo>
                  <a:pt x="6226693" y="445955"/>
                  <a:pt x="6224597" y="448039"/>
                  <a:pt x="6224529" y="450657"/>
                </a:cubicBezTo>
                <a:lnTo>
                  <a:pt x="6224529" y="1778408"/>
                </a:lnTo>
                <a:cubicBezTo>
                  <a:pt x="6224529" y="1781076"/>
                  <a:pt x="6226645" y="1783237"/>
                  <a:pt x="6229256" y="1783237"/>
                </a:cubicBezTo>
                <a:lnTo>
                  <a:pt x="6397176" y="1783237"/>
                </a:lnTo>
                <a:cubicBezTo>
                  <a:pt x="6399738" y="1783172"/>
                  <a:pt x="6401780" y="1781026"/>
                  <a:pt x="6401778" y="1778408"/>
                </a:cubicBezTo>
                <a:lnTo>
                  <a:pt x="6401778" y="450657"/>
                </a:lnTo>
                <a:cubicBezTo>
                  <a:pt x="6401712" y="448089"/>
                  <a:pt x="6399690" y="446023"/>
                  <a:pt x="6397176" y="445956"/>
                </a:cubicBezTo>
                <a:lnTo>
                  <a:pt x="6319310" y="445956"/>
                </a:lnTo>
                <a:lnTo>
                  <a:pt x="6319310" y="219158"/>
                </a:lnTo>
                <a:lnTo>
                  <a:pt x="6519911" y="13522"/>
                </a:lnTo>
                <a:lnTo>
                  <a:pt x="6519911" y="4675491"/>
                </a:lnTo>
                <a:lnTo>
                  <a:pt x="6519911" y="5143492"/>
                </a:lnTo>
                <a:lnTo>
                  <a:pt x="6519911" y="5143493"/>
                </a:lnTo>
                <a:lnTo>
                  <a:pt x="6322545" y="5143493"/>
                </a:lnTo>
                <a:lnTo>
                  <a:pt x="6322545" y="5143492"/>
                </a:lnTo>
                <a:lnTo>
                  <a:pt x="6315388" y="5143492"/>
                </a:lnTo>
                <a:lnTo>
                  <a:pt x="6315388" y="4693493"/>
                </a:lnTo>
                <a:lnTo>
                  <a:pt x="6302949" y="4693493"/>
                </a:lnTo>
                <a:lnTo>
                  <a:pt x="6302949" y="5143492"/>
                </a:lnTo>
                <a:lnTo>
                  <a:pt x="6016991" y="5143493"/>
                </a:lnTo>
                <a:lnTo>
                  <a:pt x="1488579" y="5143493"/>
                </a:lnTo>
                <a:lnTo>
                  <a:pt x="223490" y="275296"/>
                </a:lnTo>
                <a:lnTo>
                  <a:pt x="219833" y="266319"/>
                </a:lnTo>
                <a:lnTo>
                  <a:pt x="217227" y="256302"/>
                </a:lnTo>
                <a:lnTo>
                  <a:pt x="176714" y="160523"/>
                </a:lnTo>
                <a:cubicBezTo>
                  <a:pt x="126271" y="59176"/>
                  <a:pt x="65459" y="0"/>
                  <a:pt x="0" y="0"/>
                </a:cubicBez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chemeClr val="bg1"/>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2" y="6264915"/>
            <a:ext cx="4084800" cy="365125"/>
          </a:xfrm>
        </p:spPr>
        <p:txBody>
          <a:bodyPr/>
          <a:lstStyle/>
          <a:p>
            <a:endParaRPr lang="en-US"/>
          </a:p>
        </p:txBody>
      </p:sp>
      <p:grpSp>
        <p:nvGrpSpPr>
          <p:cNvPr id="185" name="Group 184">
            <a:extLst>
              <a:ext uri="{FF2B5EF4-FFF2-40B4-BE49-F238E27FC236}">
                <a16:creationId xmlns:a16="http://schemas.microsoft.com/office/drawing/2014/main" id="{1642C6F5-E574-9A71-DC7C-043FCDC80149}"/>
              </a:ext>
            </a:extLst>
          </p:cNvPr>
          <p:cNvGrpSpPr/>
          <p:nvPr userDrawn="1"/>
        </p:nvGrpSpPr>
        <p:grpSpPr>
          <a:xfrm>
            <a:off x="11798159" y="-6456"/>
            <a:ext cx="405995" cy="6864456"/>
            <a:chOff x="8848619" y="-4842"/>
            <a:chExt cx="304496" cy="5148342"/>
          </a:xfrm>
        </p:grpSpPr>
        <p:sp>
          <p:nvSpPr>
            <p:cNvPr id="186" name="Freeform 185">
              <a:extLst>
                <a:ext uri="{FF2B5EF4-FFF2-40B4-BE49-F238E27FC236}">
                  <a16:creationId xmlns:a16="http://schemas.microsoft.com/office/drawing/2014/main" id="{F8B018D6-807A-8594-0360-93F744D66402}"/>
                </a:ext>
              </a:extLst>
            </p:cNvPr>
            <p:cNvSpPr/>
            <p:nvPr/>
          </p:nvSpPr>
          <p:spPr>
            <a:xfrm>
              <a:off x="8848619"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chemeClr val="bg1"/>
            </a:solidFill>
            <a:ln w="12303" cap="flat">
              <a:noFill/>
              <a:prstDash val="solid"/>
              <a:miter/>
            </a:ln>
          </p:spPr>
          <p:txBody>
            <a:bodyPr rtlCol="0" anchor="ctr"/>
            <a:lstStyle/>
            <a:p>
              <a:endParaRPr lang="en-US" sz="2400">
                <a:solidFill>
                  <a:schemeClr val="bg1"/>
                </a:solidFill>
              </a:endParaRPr>
            </a:p>
          </p:txBody>
        </p:sp>
        <p:sp>
          <p:nvSpPr>
            <p:cNvPr id="187" name="Freeform 186">
              <a:extLst>
                <a:ext uri="{FF2B5EF4-FFF2-40B4-BE49-F238E27FC236}">
                  <a16:creationId xmlns:a16="http://schemas.microsoft.com/office/drawing/2014/main" id="{9DE7796C-62CD-2AE3-6BD7-86FCF824004F}"/>
                </a:ext>
              </a:extLst>
            </p:cNvPr>
            <p:cNvSpPr/>
            <p:nvPr userDrawn="1"/>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chemeClr val="bg1"/>
            </a:solidFill>
            <a:ln w="12303" cap="flat">
              <a:noFill/>
              <a:prstDash val="solid"/>
              <a:miter/>
            </a:ln>
          </p:spPr>
          <p:txBody>
            <a:bodyPr rtlCol="0" anchor="ctr"/>
            <a:lstStyle/>
            <a:p>
              <a:endParaRPr lang="en-US" sz="2400"/>
            </a:p>
          </p:txBody>
        </p:sp>
        <p:grpSp>
          <p:nvGrpSpPr>
            <p:cNvPr id="188" name="Graphic 16">
              <a:extLst>
                <a:ext uri="{FF2B5EF4-FFF2-40B4-BE49-F238E27FC236}">
                  <a16:creationId xmlns:a16="http://schemas.microsoft.com/office/drawing/2014/main" id="{23184C4F-4EC2-03E7-42DC-50BA2644CAF3}"/>
                </a:ext>
              </a:extLst>
            </p:cNvPr>
            <p:cNvGrpSpPr/>
            <p:nvPr userDrawn="1"/>
          </p:nvGrpSpPr>
          <p:grpSpPr>
            <a:xfrm>
              <a:off x="8926598" y="1794811"/>
              <a:ext cx="13320" cy="2881327"/>
              <a:chOff x="8926598" y="1794811"/>
              <a:chExt cx="13320" cy="2881327"/>
            </a:xfrm>
            <a:solidFill>
              <a:schemeClr val="bg1"/>
            </a:solidFill>
          </p:grpSpPr>
          <p:sp>
            <p:nvSpPr>
              <p:cNvPr id="189" name="Freeform 188">
                <a:extLst>
                  <a:ext uri="{FF2B5EF4-FFF2-40B4-BE49-F238E27FC236}">
                    <a16:creationId xmlns:a16="http://schemas.microsoft.com/office/drawing/2014/main" id="{D18B68E8-052C-FE6D-6D0D-981C7B5F921B}"/>
                  </a:ext>
                </a:extLst>
              </p:cNvPr>
              <p:cNvSpPr/>
              <p:nvPr/>
            </p:nvSpPr>
            <p:spPr>
              <a:xfrm>
                <a:off x="8926598" y="18293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0" name="Freeform 189">
                <a:extLst>
                  <a:ext uri="{FF2B5EF4-FFF2-40B4-BE49-F238E27FC236}">
                    <a16:creationId xmlns:a16="http://schemas.microsoft.com/office/drawing/2014/main" id="{BF8E7865-A74C-43B9-75D2-8A21A3F2D8F1}"/>
                  </a:ext>
                </a:extLst>
              </p:cNvPr>
              <p:cNvSpPr/>
              <p:nvPr/>
            </p:nvSpPr>
            <p:spPr>
              <a:xfrm>
                <a:off x="8926598" y="18638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1" name="Freeform 190">
                <a:extLst>
                  <a:ext uri="{FF2B5EF4-FFF2-40B4-BE49-F238E27FC236}">
                    <a16:creationId xmlns:a16="http://schemas.microsoft.com/office/drawing/2014/main" id="{04B01062-AA1E-896B-9D5B-BC6E87F3A147}"/>
                  </a:ext>
                </a:extLst>
              </p:cNvPr>
              <p:cNvSpPr/>
              <p:nvPr/>
            </p:nvSpPr>
            <p:spPr>
              <a:xfrm>
                <a:off x="8926598" y="18984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2" name="Freeform 191">
                <a:extLst>
                  <a:ext uri="{FF2B5EF4-FFF2-40B4-BE49-F238E27FC236}">
                    <a16:creationId xmlns:a16="http://schemas.microsoft.com/office/drawing/2014/main" id="{FC4A7C08-93D5-1DA6-63F2-7E18FD302DD1}"/>
                  </a:ext>
                </a:extLst>
              </p:cNvPr>
              <p:cNvSpPr/>
              <p:nvPr/>
            </p:nvSpPr>
            <p:spPr>
              <a:xfrm>
                <a:off x="8926598" y="19329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3" name="Freeform 192">
                <a:extLst>
                  <a:ext uri="{FF2B5EF4-FFF2-40B4-BE49-F238E27FC236}">
                    <a16:creationId xmlns:a16="http://schemas.microsoft.com/office/drawing/2014/main" id="{D8E6BFCE-7233-1D98-417E-D1E1AA753EDE}"/>
                  </a:ext>
                </a:extLst>
              </p:cNvPr>
              <p:cNvSpPr/>
              <p:nvPr/>
            </p:nvSpPr>
            <p:spPr>
              <a:xfrm>
                <a:off x="8926598" y="19674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4" name="Freeform 193">
                <a:extLst>
                  <a:ext uri="{FF2B5EF4-FFF2-40B4-BE49-F238E27FC236}">
                    <a16:creationId xmlns:a16="http://schemas.microsoft.com/office/drawing/2014/main" id="{B7CE652F-E25F-4308-97BD-E7A1A157C274}"/>
                  </a:ext>
                </a:extLst>
              </p:cNvPr>
              <p:cNvSpPr/>
              <p:nvPr/>
            </p:nvSpPr>
            <p:spPr>
              <a:xfrm>
                <a:off x="8926598" y="20020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5" name="Freeform 194">
                <a:extLst>
                  <a:ext uri="{FF2B5EF4-FFF2-40B4-BE49-F238E27FC236}">
                    <a16:creationId xmlns:a16="http://schemas.microsoft.com/office/drawing/2014/main" id="{1F882162-FE3D-A2A9-8D1F-E05B5F712949}"/>
                  </a:ext>
                </a:extLst>
              </p:cNvPr>
              <p:cNvSpPr/>
              <p:nvPr/>
            </p:nvSpPr>
            <p:spPr>
              <a:xfrm>
                <a:off x="8926598" y="203655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6" name="Freeform 195">
                <a:extLst>
                  <a:ext uri="{FF2B5EF4-FFF2-40B4-BE49-F238E27FC236}">
                    <a16:creationId xmlns:a16="http://schemas.microsoft.com/office/drawing/2014/main" id="{ED8BE4CF-F1B0-7FBD-30D4-75CDB73FA54E}"/>
                  </a:ext>
                </a:extLst>
              </p:cNvPr>
              <p:cNvSpPr/>
              <p:nvPr/>
            </p:nvSpPr>
            <p:spPr>
              <a:xfrm>
                <a:off x="8926598" y="207108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7" name="Freeform 196">
                <a:extLst>
                  <a:ext uri="{FF2B5EF4-FFF2-40B4-BE49-F238E27FC236}">
                    <a16:creationId xmlns:a16="http://schemas.microsoft.com/office/drawing/2014/main" id="{4D548090-D47D-2BD0-7281-E3061123A22A}"/>
                  </a:ext>
                </a:extLst>
              </p:cNvPr>
              <p:cNvSpPr/>
              <p:nvPr/>
            </p:nvSpPr>
            <p:spPr>
              <a:xfrm>
                <a:off x="8926598" y="21056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8" name="Freeform 197">
                <a:extLst>
                  <a:ext uri="{FF2B5EF4-FFF2-40B4-BE49-F238E27FC236}">
                    <a16:creationId xmlns:a16="http://schemas.microsoft.com/office/drawing/2014/main" id="{126EC2ED-5C4B-D48F-AE84-8075FF5BBEAB}"/>
                  </a:ext>
                </a:extLst>
              </p:cNvPr>
              <p:cNvSpPr/>
              <p:nvPr/>
            </p:nvSpPr>
            <p:spPr>
              <a:xfrm>
                <a:off x="8926598" y="21401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9" name="Freeform 198">
                <a:extLst>
                  <a:ext uri="{FF2B5EF4-FFF2-40B4-BE49-F238E27FC236}">
                    <a16:creationId xmlns:a16="http://schemas.microsoft.com/office/drawing/2014/main" id="{8F1E7015-7E5D-35AB-0000-7D11F7A5562D}"/>
                  </a:ext>
                </a:extLst>
              </p:cNvPr>
              <p:cNvSpPr/>
              <p:nvPr/>
            </p:nvSpPr>
            <p:spPr>
              <a:xfrm>
                <a:off x="8926598" y="21746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0" name="Freeform 199">
                <a:extLst>
                  <a:ext uri="{FF2B5EF4-FFF2-40B4-BE49-F238E27FC236}">
                    <a16:creationId xmlns:a16="http://schemas.microsoft.com/office/drawing/2014/main" id="{79D7BB8D-A937-00CD-85A5-2FF0EC4BC934}"/>
                  </a:ext>
                </a:extLst>
              </p:cNvPr>
              <p:cNvSpPr/>
              <p:nvPr/>
            </p:nvSpPr>
            <p:spPr>
              <a:xfrm>
                <a:off x="8926598" y="22092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1" name="Freeform 200">
                <a:extLst>
                  <a:ext uri="{FF2B5EF4-FFF2-40B4-BE49-F238E27FC236}">
                    <a16:creationId xmlns:a16="http://schemas.microsoft.com/office/drawing/2014/main" id="{E8D574D1-6664-0E43-6386-8856BB7E49CD}"/>
                  </a:ext>
                </a:extLst>
              </p:cNvPr>
              <p:cNvSpPr/>
              <p:nvPr/>
            </p:nvSpPr>
            <p:spPr>
              <a:xfrm>
                <a:off x="8926598" y="22437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2" name="Freeform 201">
                <a:extLst>
                  <a:ext uri="{FF2B5EF4-FFF2-40B4-BE49-F238E27FC236}">
                    <a16:creationId xmlns:a16="http://schemas.microsoft.com/office/drawing/2014/main" id="{FE87D365-127C-A82E-83DB-DBB5EDE3D5AF}"/>
                  </a:ext>
                </a:extLst>
              </p:cNvPr>
              <p:cNvSpPr/>
              <p:nvPr/>
            </p:nvSpPr>
            <p:spPr>
              <a:xfrm>
                <a:off x="8926598" y="22782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3" name="Freeform 202">
                <a:extLst>
                  <a:ext uri="{FF2B5EF4-FFF2-40B4-BE49-F238E27FC236}">
                    <a16:creationId xmlns:a16="http://schemas.microsoft.com/office/drawing/2014/main" id="{DD957822-7E6E-8985-DE4D-B232556636B1}"/>
                  </a:ext>
                </a:extLst>
              </p:cNvPr>
              <p:cNvSpPr/>
              <p:nvPr/>
            </p:nvSpPr>
            <p:spPr>
              <a:xfrm>
                <a:off x="8926598" y="231282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4" name="Freeform 203">
                <a:extLst>
                  <a:ext uri="{FF2B5EF4-FFF2-40B4-BE49-F238E27FC236}">
                    <a16:creationId xmlns:a16="http://schemas.microsoft.com/office/drawing/2014/main" id="{7019283A-8B7A-05D0-5CE9-B014F60973E4}"/>
                  </a:ext>
                </a:extLst>
              </p:cNvPr>
              <p:cNvSpPr/>
              <p:nvPr/>
            </p:nvSpPr>
            <p:spPr>
              <a:xfrm>
                <a:off x="8926598" y="23473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5" name="Freeform 204">
                <a:extLst>
                  <a:ext uri="{FF2B5EF4-FFF2-40B4-BE49-F238E27FC236}">
                    <a16:creationId xmlns:a16="http://schemas.microsoft.com/office/drawing/2014/main" id="{4ADB1654-79CF-4500-BC68-80A1BCA245F3}"/>
                  </a:ext>
                </a:extLst>
              </p:cNvPr>
              <p:cNvSpPr/>
              <p:nvPr/>
            </p:nvSpPr>
            <p:spPr>
              <a:xfrm>
                <a:off x="8926598" y="23818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6" name="Freeform 205">
                <a:extLst>
                  <a:ext uri="{FF2B5EF4-FFF2-40B4-BE49-F238E27FC236}">
                    <a16:creationId xmlns:a16="http://schemas.microsoft.com/office/drawing/2014/main" id="{3C19D9D0-4A92-6D19-C949-107BC1AB29B4}"/>
                  </a:ext>
                </a:extLst>
              </p:cNvPr>
              <p:cNvSpPr/>
              <p:nvPr/>
            </p:nvSpPr>
            <p:spPr>
              <a:xfrm>
                <a:off x="8926598" y="24164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7" name="Freeform 206">
                <a:extLst>
                  <a:ext uri="{FF2B5EF4-FFF2-40B4-BE49-F238E27FC236}">
                    <a16:creationId xmlns:a16="http://schemas.microsoft.com/office/drawing/2014/main" id="{FD55DFF9-B137-CB5D-81DF-1327048F9109}"/>
                  </a:ext>
                </a:extLst>
              </p:cNvPr>
              <p:cNvSpPr/>
              <p:nvPr/>
            </p:nvSpPr>
            <p:spPr>
              <a:xfrm>
                <a:off x="8926598" y="24509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8" name="Freeform 207">
                <a:extLst>
                  <a:ext uri="{FF2B5EF4-FFF2-40B4-BE49-F238E27FC236}">
                    <a16:creationId xmlns:a16="http://schemas.microsoft.com/office/drawing/2014/main" id="{52F7C9D1-C90E-BBC6-BB32-3094742998A9}"/>
                  </a:ext>
                </a:extLst>
              </p:cNvPr>
              <p:cNvSpPr/>
              <p:nvPr/>
            </p:nvSpPr>
            <p:spPr>
              <a:xfrm>
                <a:off x="8926598" y="24854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9" name="Freeform 208">
                <a:extLst>
                  <a:ext uri="{FF2B5EF4-FFF2-40B4-BE49-F238E27FC236}">
                    <a16:creationId xmlns:a16="http://schemas.microsoft.com/office/drawing/2014/main" id="{26A1BC54-E6F5-0D03-8622-14EAC25A2330}"/>
                  </a:ext>
                </a:extLst>
              </p:cNvPr>
              <p:cNvSpPr/>
              <p:nvPr/>
            </p:nvSpPr>
            <p:spPr>
              <a:xfrm>
                <a:off x="8926598" y="25200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0" name="Freeform 209">
                <a:extLst>
                  <a:ext uri="{FF2B5EF4-FFF2-40B4-BE49-F238E27FC236}">
                    <a16:creationId xmlns:a16="http://schemas.microsoft.com/office/drawing/2014/main" id="{33ADC82F-180D-C76A-B238-39D094A224CD}"/>
                  </a:ext>
                </a:extLst>
              </p:cNvPr>
              <p:cNvSpPr/>
              <p:nvPr/>
            </p:nvSpPr>
            <p:spPr>
              <a:xfrm>
                <a:off x="8926598" y="255456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1" name="Freeform 210">
                <a:extLst>
                  <a:ext uri="{FF2B5EF4-FFF2-40B4-BE49-F238E27FC236}">
                    <a16:creationId xmlns:a16="http://schemas.microsoft.com/office/drawing/2014/main" id="{1E751C40-0BAA-F872-4762-61723E64EEB9}"/>
                  </a:ext>
                </a:extLst>
              </p:cNvPr>
              <p:cNvSpPr/>
              <p:nvPr/>
            </p:nvSpPr>
            <p:spPr>
              <a:xfrm>
                <a:off x="8926598" y="258910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2" name="Freeform 211">
                <a:extLst>
                  <a:ext uri="{FF2B5EF4-FFF2-40B4-BE49-F238E27FC236}">
                    <a16:creationId xmlns:a16="http://schemas.microsoft.com/office/drawing/2014/main" id="{495CA7CD-B8BB-4345-1A4F-0737324B37C8}"/>
                  </a:ext>
                </a:extLst>
              </p:cNvPr>
              <p:cNvSpPr/>
              <p:nvPr/>
            </p:nvSpPr>
            <p:spPr>
              <a:xfrm>
                <a:off x="8926598" y="26236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3" name="Freeform 212">
                <a:extLst>
                  <a:ext uri="{FF2B5EF4-FFF2-40B4-BE49-F238E27FC236}">
                    <a16:creationId xmlns:a16="http://schemas.microsoft.com/office/drawing/2014/main" id="{1CE2D708-E7C7-7114-418E-09ABEF252ECB}"/>
                  </a:ext>
                </a:extLst>
              </p:cNvPr>
              <p:cNvSpPr/>
              <p:nvPr/>
            </p:nvSpPr>
            <p:spPr>
              <a:xfrm>
                <a:off x="8926598" y="26581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4" name="Freeform 213">
                <a:extLst>
                  <a:ext uri="{FF2B5EF4-FFF2-40B4-BE49-F238E27FC236}">
                    <a16:creationId xmlns:a16="http://schemas.microsoft.com/office/drawing/2014/main" id="{A4B69D59-8745-4660-65B9-DFFA9CBA3E67}"/>
                  </a:ext>
                </a:extLst>
              </p:cNvPr>
              <p:cNvSpPr/>
              <p:nvPr/>
            </p:nvSpPr>
            <p:spPr>
              <a:xfrm>
                <a:off x="8926598" y="26927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5" name="Freeform 214">
                <a:extLst>
                  <a:ext uri="{FF2B5EF4-FFF2-40B4-BE49-F238E27FC236}">
                    <a16:creationId xmlns:a16="http://schemas.microsoft.com/office/drawing/2014/main" id="{F15269C8-E623-E5AA-7B2E-F94A8E5ACDF6}"/>
                  </a:ext>
                </a:extLst>
              </p:cNvPr>
              <p:cNvSpPr/>
              <p:nvPr/>
            </p:nvSpPr>
            <p:spPr>
              <a:xfrm>
                <a:off x="8926598" y="27272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6" name="Freeform 215">
                <a:extLst>
                  <a:ext uri="{FF2B5EF4-FFF2-40B4-BE49-F238E27FC236}">
                    <a16:creationId xmlns:a16="http://schemas.microsoft.com/office/drawing/2014/main" id="{9450B852-7D26-D7AA-C8B0-A5FD8F760E5B}"/>
                  </a:ext>
                </a:extLst>
              </p:cNvPr>
              <p:cNvSpPr/>
              <p:nvPr/>
            </p:nvSpPr>
            <p:spPr>
              <a:xfrm>
                <a:off x="8926598" y="27617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7" name="Freeform 216">
                <a:extLst>
                  <a:ext uri="{FF2B5EF4-FFF2-40B4-BE49-F238E27FC236}">
                    <a16:creationId xmlns:a16="http://schemas.microsoft.com/office/drawing/2014/main" id="{5DAE4153-2129-7808-C171-9728F60B3962}"/>
                  </a:ext>
                </a:extLst>
              </p:cNvPr>
              <p:cNvSpPr/>
              <p:nvPr/>
            </p:nvSpPr>
            <p:spPr>
              <a:xfrm>
                <a:off x="8926598" y="27963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8" name="Freeform 217">
                <a:extLst>
                  <a:ext uri="{FF2B5EF4-FFF2-40B4-BE49-F238E27FC236}">
                    <a16:creationId xmlns:a16="http://schemas.microsoft.com/office/drawing/2014/main" id="{04AEDBE9-4F28-3E8F-47AA-01D939FBD6ED}"/>
                  </a:ext>
                </a:extLst>
              </p:cNvPr>
              <p:cNvSpPr/>
              <p:nvPr/>
            </p:nvSpPr>
            <p:spPr>
              <a:xfrm>
                <a:off x="8926598" y="283084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9" name="Freeform 218">
                <a:extLst>
                  <a:ext uri="{FF2B5EF4-FFF2-40B4-BE49-F238E27FC236}">
                    <a16:creationId xmlns:a16="http://schemas.microsoft.com/office/drawing/2014/main" id="{6B8B7B33-2AEA-94E5-B5CC-7E325B83578B}"/>
                  </a:ext>
                </a:extLst>
              </p:cNvPr>
              <p:cNvSpPr/>
              <p:nvPr/>
            </p:nvSpPr>
            <p:spPr>
              <a:xfrm>
                <a:off x="8926598" y="286537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0" name="Freeform 219">
                <a:extLst>
                  <a:ext uri="{FF2B5EF4-FFF2-40B4-BE49-F238E27FC236}">
                    <a16:creationId xmlns:a16="http://schemas.microsoft.com/office/drawing/2014/main" id="{9933C613-0639-5731-57BA-790D30BD9544}"/>
                  </a:ext>
                </a:extLst>
              </p:cNvPr>
              <p:cNvSpPr/>
              <p:nvPr/>
            </p:nvSpPr>
            <p:spPr>
              <a:xfrm>
                <a:off x="8926598" y="28999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1" name="Freeform 220">
                <a:extLst>
                  <a:ext uri="{FF2B5EF4-FFF2-40B4-BE49-F238E27FC236}">
                    <a16:creationId xmlns:a16="http://schemas.microsoft.com/office/drawing/2014/main" id="{49E5C63A-AC34-C01E-E9C8-D1E02A6A1425}"/>
                  </a:ext>
                </a:extLst>
              </p:cNvPr>
              <p:cNvSpPr/>
              <p:nvPr/>
            </p:nvSpPr>
            <p:spPr>
              <a:xfrm>
                <a:off x="8926598" y="29344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2" name="Freeform 221">
                <a:extLst>
                  <a:ext uri="{FF2B5EF4-FFF2-40B4-BE49-F238E27FC236}">
                    <a16:creationId xmlns:a16="http://schemas.microsoft.com/office/drawing/2014/main" id="{392300E2-F336-1FF4-106A-D0B9734AEB80}"/>
                  </a:ext>
                </a:extLst>
              </p:cNvPr>
              <p:cNvSpPr/>
              <p:nvPr/>
            </p:nvSpPr>
            <p:spPr>
              <a:xfrm>
                <a:off x="8926598" y="29689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3" name="Freeform 222">
                <a:extLst>
                  <a:ext uri="{FF2B5EF4-FFF2-40B4-BE49-F238E27FC236}">
                    <a16:creationId xmlns:a16="http://schemas.microsoft.com/office/drawing/2014/main" id="{9E713773-6C81-F720-62F8-042ADE3DF4EB}"/>
                  </a:ext>
                </a:extLst>
              </p:cNvPr>
              <p:cNvSpPr/>
              <p:nvPr/>
            </p:nvSpPr>
            <p:spPr>
              <a:xfrm>
                <a:off x="8926598" y="30035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4" name="Freeform 223">
                <a:extLst>
                  <a:ext uri="{FF2B5EF4-FFF2-40B4-BE49-F238E27FC236}">
                    <a16:creationId xmlns:a16="http://schemas.microsoft.com/office/drawing/2014/main" id="{FA3D61A2-DB1E-EFBF-3F33-0FBD091CCD37}"/>
                  </a:ext>
                </a:extLst>
              </p:cNvPr>
              <p:cNvSpPr/>
              <p:nvPr/>
            </p:nvSpPr>
            <p:spPr>
              <a:xfrm>
                <a:off x="8926598" y="30380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5" name="Freeform 224">
                <a:extLst>
                  <a:ext uri="{FF2B5EF4-FFF2-40B4-BE49-F238E27FC236}">
                    <a16:creationId xmlns:a16="http://schemas.microsoft.com/office/drawing/2014/main" id="{24FE3E2A-6F1A-8B21-F400-C1E776F0B948}"/>
                  </a:ext>
                </a:extLst>
              </p:cNvPr>
              <p:cNvSpPr/>
              <p:nvPr/>
            </p:nvSpPr>
            <p:spPr>
              <a:xfrm>
                <a:off x="8926598" y="30725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6" name="Freeform 225">
                <a:extLst>
                  <a:ext uri="{FF2B5EF4-FFF2-40B4-BE49-F238E27FC236}">
                    <a16:creationId xmlns:a16="http://schemas.microsoft.com/office/drawing/2014/main" id="{558052D0-2E6C-8BDC-E573-31DFD05D9485}"/>
                  </a:ext>
                </a:extLst>
              </p:cNvPr>
              <p:cNvSpPr/>
              <p:nvPr/>
            </p:nvSpPr>
            <p:spPr>
              <a:xfrm>
                <a:off x="8926598" y="310711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7" name="Freeform 226">
                <a:extLst>
                  <a:ext uri="{FF2B5EF4-FFF2-40B4-BE49-F238E27FC236}">
                    <a16:creationId xmlns:a16="http://schemas.microsoft.com/office/drawing/2014/main" id="{96F0E6F7-AC39-0C5F-C07B-65C7B66CBEBE}"/>
                  </a:ext>
                </a:extLst>
              </p:cNvPr>
              <p:cNvSpPr/>
              <p:nvPr/>
            </p:nvSpPr>
            <p:spPr>
              <a:xfrm>
                <a:off x="8926598" y="31416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8" name="Freeform 227">
                <a:extLst>
                  <a:ext uri="{FF2B5EF4-FFF2-40B4-BE49-F238E27FC236}">
                    <a16:creationId xmlns:a16="http://schemas.microsoft.com/office/drawing/2014/main" id="{3889AA27-BCD9-119C-33E4-B378798F714F}"/>
                  </a:ext>
                </a:extLst>
              </p:cNvPr>
              <p:cNvSpPr/>
              <p:nvPr/>
            </p:nvSpPr>
            <p:spPr>
              <a:xfrm>
                <a:off x="8926598" y="31761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9" name="Freeform 228">
                <a:extLst>
                  <a:ext uri="{FF2B5EF4-FFF2-40B4-BE49-F238E27FC236}">
                    <a16:creationId xmlns:a16="http://schemas.microsoft.com/office/drawing/2014/main" id="{979468DA-45B6-E568-C256-34D6434B3C5E}"/>
                  </a:ext>
                </a:extLst>
              </p:cNvPr>
              <p:cNvSpPr/>
              <p:nvPr/>
            </p:nvSpPr>
            <p:spPr>
              <a:xfrm>
                <a:off x="8926598" y="32107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0" name="Freeform 229">
                <a:extLst>
                  <a:ext uri="{FF2B5EF4-FFF2-40B4-BE49-F238E27FC236}">
                    <a16:creationId xmlns:a16="http://schemas.microsoft.com/office/drawing/2014/main" id="{D6543B00-67C6-2170-EDC2-5409E7832A42}"/>
                  </a:ext>
                </a:extLst>
              </p:cNvPr>
              <p:cNvSpPr/>
              <p:nvPr/>
            </p:nvSpPr>
            <p:spPr>
              <a:xfrm>
                <a:off x="8926598" y="32452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1" name="Freeform 230">
                <a:extLst>
                  <a:ext uri="{FF2B5EF4-FFF2-40B4-BE49-F238E27FC236}">
                    <a16:creationId xmlns:a16="http://schemas.microsoft.com/office/drawing/2014/main" id="{FDAA694F-CBB9-8950-02C7-CD11CCA20DE6}"/>
                  </a:ext>
                </a:extLst>
              </p:cNvPr>
              <p:cNvSpPr/>
              <p:nvPr/>
            </p:nvSpPr>
            <p:spPr>
              <a:xfrm>
                <a:off x="8926598" y="32797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2" name="Freeform 231">
                <a:extLst>
                  <a:ext uri="{FF2B5EF4-FFF2-40B4-BE49-F238E27FC236}">
                    <a16:creationId xmlns:a16="http://schemas.microsoft.com/office/drawing/2014/main" id="{C74FE16D-D33D-3248-555A-D5F9618AF998}"/>
                  </a:ext>
                </a:extLst>
              </p:cNvPr>
              <p:cNvSpPr/>
              <p:nvPr/>
            </p:nvSpPr>
            <p:spPr>
              <a:xfrm>
                <a:off x="8926598" y="33143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3" name="Freeform 232">
                <a:extLst>
                  <a:ext uri="{FF2B5EF4-FFF2-40B4-BE49-F238E27FC236}">
                    <a16:creationId xmlns:a16="http://schemas.microsoft.com/office/drawing/2014/main" id="{32CF8912-A457-6E5D-DA07-C175DFFA2D98}"/>
                  </a:ext>
                </a:extLst>
              </p:cNvPr>
              <p:cNvSpPr/>
              <p:nvPr/>
            </p:nvSpPr>
            <p:spPr>
              <a:xfrm>
                <a:off x="8926598" y="334885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4" name="Freeform 233">
                <a:extLst>
                  <a:ext uri="{FF2B5EF4-FFF2-40B4-BE49-F238E27FC236}">
                    <a16:creationId xmlns:a16="http://schemas.microsoft.com/office/drawing/2014/main" id="{2B436AE7-66D8-181F-46EC-DCCABC82A1FF}"/>
                  </a:ext>
                </a:extLst>
              </p:cNvPr>
              <p:cNvSpPr/>
              <p:nvPr/>
            </p:nvSpPr>
            <p:spPr>
              <a:xfrm>
                <a:off x="8926598" y="338339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5" name="Freeform 234">
                <a:extLst>
                  <a:ext uri="{FF2B5EF4-FFF2-40B4-BE49-F238E27FC236}">
                    <a16:creationId xmlns:a16="http://schemas.microsoft.com/office/drawing/2014/main" id="{5445A567-016B-CD37-8541-D6814690B585}"/>
                  </a:ext>
                </a:extLst>
              </p:cNvPr>
              <p:cNvSpPr/>
              <p:nvPr/>
            </p:nvSpPr>
            <p:spPr>
              <a:xfrm>
                <a:off x="8926598" y="34179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6" name="Freeform 235">
                <a:extLst>
                  <a:ext uri="{FF2B5EF4-FFF2-40B4-BE49-F238E27FC236}">
                    <a16:creationId xmlns:a16="http://schemas.microsoft.com/office/drawing/2014/main" id="{9CE924A9-A4B5-D01A-0EAE-45B2428BF946}"/>
                  </a:ext>
                </a:extLst>
              </p:cNvPr>
              <p:cNvSpPr/>
              <p:nvPr/>
            </p:nvSpPr>
            <p:spPr>
              <a:xfrm>
                <a:off x="8926598" y="34524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7" name="Freeform 236">
                <a:extLst>
                  <a:ext uri="{FF2B5EF4-FFF2-40B4-BE49-F238E27FC236}">
                    <a16:creationId xmlns:a16="http://schemas.microsoft.com/office/drawing/2014/main" id="{6A5FDD97-8F4E-37A3-F7B6-15FA14C8E453}"/>
                  </a:ext>
                </a:extLst>
              </p:cNvPr>
              <p:cNvSpPr/>
              <p:nvPr/>
            </p:nvSpPr>
            <p:spPr>
              <a:xfrm>
                <a:off x="8926598" y="34869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8" name="Freeform 237">
                <a:extLst>
                  <a:ext uri="{FF2B5EF4-FFF2-40B4-BE49-F238E27FC236}">
                    <a16:creationId xmlns:a16="http://schemas.microsoft.com/office/drawing/2014/main" id="{9947897D-8B58-2BDF-C82F-CC43B5A5696E}"/>
                  </a:ext>
                </a:extLst>
              </p:cNvPr>
              <p:cNvSpPr/>
              <p:nvPr/>
            </p:nvSpPr>
            <p:spPr>
              <a:xfrm>
                <a:off x="8926598" y="35215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9" name="Freeform 238">
                <a:extLst>
                  <a:ext uri="{FF2B5EF4-FFF2-40B4-BE49-F238E27FC236}">
                    <a16:creationId xmlns:a16="http://schemas.microsoft.com/office/drawing/2014/main" id="{E3051071-41A1-26AE-9656-426105482EAF}"/>
                  </a:ext>
                </a:extLst>
              </p:cNvPr>
              <p:cNvSpPr/>
              <p:nvPr/>
            </p:nvSpPr>
            <p:spPr>
              <a:xfrm>
                <a:off x="8926598" y="35560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0" name="Freeform 239">
                <a:extLst>
                  <a:ext uri="{FF2B5EF4-FFF2-40B4-BE49-F238E27FC236}">
                    <a16:creationId xmlns:a16="http://schemas.microsoft.com/office/drawing/2014/main" id="{EA307FC5-0158-3280-2CB1-D16239583EA2}"/>
                  </a:ext>
                </a:extLst>
              </p:cNvPr>
              <p:cNvSpPr/>
              <p:nvPr/>
            </p:nvSpPr>
            <p:spPr>
              <a:xfrm>
                <a:off x="8926598" y="35905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1" name="Freeform 240">
                <a:extLst>
                  <a:ext uri="{FF2B5EF4-FFF2-40B4-BE49-F238E27FC236}">
                    <a16:creationId xmlns:a16="http://schemas.microsoft.com/office/drawing/2014/main" id="{18F150F4-BCC3-7A39-0BDF-2491FEBBF1B6}"/>
                  </a:ext>
                </a:extLst>
              </p:cNvPr>
              <p:cNvSpPr/>
              <p:nvPr/>
            </p:nvSpPr>
            <p:spPr>
              <a:xfrm>
                <a:off x="8926598" y="362513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2" name="Freeform 241">
                <a:extLst>
                  <a:ext uri="{FF2B5EF4-FFF2-40B4-BE49-F238E27FC236}">
                    <a16:creationId xmlns:a16="http://schemas.microsoft.com/office/drawing/2014/main" id="{CD390696-0B12-140A-1325-6A16B4603318}"/>
                  </a:ext>
                </a:extLst>
              </p:cNvPr>
              <p:cNvSpPr/>
              <p:nvPr/>
            </p:nvSpPr>
            <p:spPr>
              <a:xfrm>
                <a:off x="8926598" y="36596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3" name="Freeform 242">
                <a:extLst>
                  <a:ext uri="{FF2B5EF4-FFF2-40B4-BE49-F238E27FC236}">
                    <a16:creationId xmlns:a16="http://schemas.microsoft.com/office/drawing/2014/main" id="{77535111-B5C9-D4CB-B2B6-71B263AE5F1E}"/>
                  </a:ext>
                </a:extLst>
              </p:cNvPr>
              <p:cNvSpPr/>
              <p:nvPr/>
            </p:nvSpPr>
            <p:spPr>
              <a:xfrm>
                <a:off x="8926598" y="36942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4" name="Freeform 243">
                <a:extLst>
                  <a:ext uri="{FF2B5EF4-FFF2-40B4-BE49-F238E27FC236}">
                    <a16:creationId xmlns:a16="http://schemas.microsoft.com/office/drawing/2014/main" id="{E168D2E6-4469-0F27-D0AF-1487CDD5FD9B}"/>
                  </a:ext>
                </a:extLst>
              </p:cNvPr>
              <p:cNvSpPr/>
              <p:nvPr/>
            </p:nvSpPr>
            <p:spPr>
              <a:xfrm>
                <a:off x="8926598" y="37287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5" name="Freeform 244">
                <a:extLst>
                  <a:ext uri="{FF2B5EF4-FFF2-40B4-BE49-F238E27FC236}">
                    <a16:creationId xmlns:a16="http://schemas.microsoft.com/office/drawing/2014/main" id="{4110D404-2CAE-4756-CCE2-BD2506E7CBE8}"/>
                  </a:ext>
                </a:extLst>
              </p:cNvPr>
              <p:cNvSpPr/>
              <p:nvPr/>
            </p:nvSpPr>
            <p:spPr>
              <a:xfrm>
                <a:off x="8926598" y="37632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6" name="Freeform 245">
                <a:extLst>
                  <a:ext uri="{FF2B5EF4-FFF2-40B4-BE49-F238E27FC236}">
                    <a16:creationId xmlns:a16="http://schemas.microsoft.com/office/drawing/2014/main" id="{31801673-506D-6A20-7BB6-C65812EB8501}"/>
                  </a:ext>
                </a:extLst>
              </p:cNvPr>
              <p:cNvSpPr/>
              <p:nvPr/>
            </p:nvSpPr>
            <p:spPr>
              <a:xfrm>
                <a:off x="8926598" y="37978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7" name="Freeform 246">
                <a:extLst>
                  <a:ext uri="{FF2B5EF4-FFF2-40B4-BE49-F238E27FC236}">
                    <a16:creationId xmlns:a16="http://schemas.microsoft.com/office/drawing/2014/main" id="{D5AB079D-DCE2-D5CD-4819-2EC76ADAFCE9}"/>
                  </a:ext>
                </a:extLst>
              </p:cNvPr>
              <p:cNvSpPr/>
              <p:nvPr/>
            </p:nvSpPr>
            <p:spPr>
              <a:xfrm>
                <a:off x="8926598" y="38323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8" name="Freeform 247">
                <a:extLst>
                  <a:ext uri="{FF2B5EF4-FFF2-40B4-BE49-F238E27FC236}">
                    <a16:creationId xmlns:a16="http://schemas.microsoft.com/office/drawing/2014/main" id="{660D9941-2276-A4EA-8F12-EB8BAC6B8096}"/>
                  </a:ext>
                </a:extLst>
              </p:cNvPr>
              <p:cNvSpPr/>
              <p:nvPr/>
            </p:nvSpPr>
            <p:spPr>
              <a:xfrm>
                <a:off x="8926598" y="386687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9" name="Freeform 248">
                <a:extLst>
                  <a:ext uri="{FF2B5EF4-FFF2-40B4-BE49-F238E27FC236}">
                    <a16:creationId xmlns:a16="http://schemas.microsoft.com/office/drawing/2014/main" id="{1E13DD30-137E-69D0-0990-2B7C11BBD48C}"/>
                  </a:ext>
                </a:extLst>
              </p:cNvPr>
              <p:cNvSpPr/>
              <p:nvPr/>
            </p:nvSpPr>
            <p:spPr>
              <a:xfrm>
                <a:off x="8926598" y="390140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0" name="Freeform 249">
                <a:extLst>
                  <a:ext uri="{FF2B5EF4-FFF2-40B4-BE49-F238E27FC236}">
                    <a16:creationId xmlns:a16="http://schemas.microsoft.com/office/drawing/2014/main" id="{E978A573-A44A-DFC3-CCE4-A62B03F06557}"/>
                  </a:ext>
                </a:extLst>
              </p:cNvPr>
              <p:cNvSpPr/>
              <p:nvPr/>
            </p:nvSpPr>
            <p:spPr>
              <a:xfrm>
                <a:off x="8926598" y="39359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1" name="Freeform 250">
                <a:extLst>
                  <a:ext uri="{FF2B5EF4-FFF2-40B4-BE49-F238E27FC236}">
                    <a16:creationId xmlns:a16="http://schemas.microsoft.com/office/drawing/2014/main" id="{5DFCEFC2-BA31-234A-9349-FEEC84BF0E30}"/>
                  </a:ext>
                </a:extLst>
              </p:cNvPr>
              <p:cNvSpPr/>
              <p:nvPr/>
            </p:nvSpPr>
            <p:spPr>
              <a:xfrm>
                <a:off x="8926598" y="39704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2" name="Freeform 251">
                <a:extLst>
                  <a:ext uri="{FF2B5EF4-FFF2-40B4-BE49-F238E27FC236}">
                    <a16:creationId xmlns:a16="http://schemas.microsoft.com/office/drawing/2014/main" id="{1F4D48E2-C1D8-1AC7-278C-C90E9742FF0E}"/>
                  </a:ext>
                </a:extLst>
              </p:cNvPr>
              <p:cNvSpPr/>
              <p:nvPr/>
            </p:nvSpPr>
            <p:spPr>
              <a:xfrm>
                <a:off x="8926598" y="40050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3" name="Freeform 252">
                <a:extLst>
                  <a:ext uri="{FF2B5EF4-FFF2-40B4-BE49-F238E27FC236}">
                    <a16:creationId xmlns:a16="http://schemas.microsoft.com/office/drawing/2014/main" id="{92DD4D59-967C-5098-0697-9CB948EA08E7}"/>
                  </a:ext>
                </a:extLst>
              </p:cNvPr>
              <p:cNvSpPr/>
              <p:nvPr/>
            </p:nvSpPr>
            <p:spPr>
              <a:xfrm>
                <a:off x="8926598" y="40395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4" name="Freeform 253">
                <a:extLst>
                  <a:ext uri="{FF2B5EF4-FFF2-40B4-BE49-F238E27FC236}">
                    <a16:creationId xmlns:a16="http://schemas.microsoft.com/office/drawing/2014/main" id="{1E409D7F-5768-44F1-9FC5-7C8ED59450D3}"/>
                  </a:ext>
                </a:extLst>
              </p:cNvPr>
              <p:cNvSpPr/>
              <p:nvPr/>
            </p:nvSpPr>
            <p:spPr>
              <a:xfrm>
                <a:off x="8926598" y="40740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5" name="Freeform 254">
                <a:extLst>
                  <a:ext uri="{FF2B5EF4-FFF2-40B4-BE49-F238E27FC236}">
                    <a16:creationId xmlns:a16="http://schemas.microsoft.com/office/drawing/2014/main" id="{4413BB06-3A93-F6B4-282E-FBD765D3DE10}"/>
                  </a:ext>
                </a:extLst>
              </p:cNvPr>
              <p:cNvSpPr/>
              <p:nvPr/>
            </p:nvSpPr>
            <p:spPr>
              <a:xfrm>
                <a:off x="8926598" y="41086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6" name="Freeform 255">
                <a:extLst>
                  <a:ext uri="{FF2B5EF4-FFF2-40B4-BE49-F238E27FC236}">
                    <a16:creationId xmlns:a16="http://schemas.microsoft.com/office/drawing/2014/main" id="{C39698D0-27B7-4116-58BE-87E3EABF9C19}"/>
                  </a:ext>
                </a:extLst>
              </p:cNvPr>
              <p:cNvSpPr/>
              <p:nvPr/>
            </p:nvSpPr>
            <p:spPr>
              <a:xfrm>
                <a:off x="8926598" y="414314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7" name="Freeform 256">
                <a:extLst>
                  <a:ext uri="{FF2B5EF4-FFF2-40B4-BE49-F238E27FC236}">
                    <a16:creationId xmlns:a16="http://schemas.microsoft.com/office/drawing/2014/main" id="{D0CC06F7-75AF-33FF-8073-4C5D6F2B77CE}"/>
                  </a:ext>
                </a:extLst>
              </p:cNvPr>
              <p:cNvSpPr/>
              <p:nvPr/>
            </p:nvSpPr>
            <p:spPr>
              <a:xfrm>
                <a:off x="8926598" y="417768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8" name="Freeform 257">
                <a:extLst>
                  <a:ext uri="{FF2B5EF4-FFF2-40B4-BE49-F238E27FC236}">
                    <a16:creationId xmlns:a16="http://schemas.microsoft.com/office/drawing/2014/main" id="{9E144A02-52A8-4D45-3F3B-5CE9EDF30825}"/>
                  </a:ext>
                </a:extLst>
              </p:cNvPr>
              <p:cNvSpPr/>
              <p:nvPr/>
            </p:nvSpPr>
            <p:spPr>
              <a:xfrm>
                <a:off x="8926598" y="42122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9" name="Freeform 258">
                <a:extLst>
                  <a:ext uri="{FF2B5EF4-FFF2-40B4-BE49-F238E27FC236}">
                    <a16:creationId xmlns:a16="http://schemas.microsoft.com/office/drawing/2014/main" id="{BCC53AE8-C108-D42D-ECC8-EEDC88B7726D}"/>
                  </a:ext>
                </a:extLst>
              </p:cNvPr>
              <p:cNvSpPr/>
              <p:nvPr/>
            </p:nvSpPr>
            <p:spPr>
              <a:xfrm>
                <a:off x="8926598" y="42467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0" name="Freeform 259">
                <a:extLst>
                  <a:ext uri="{FF2B5EF4-FFF2-40B4-BE49-F238E27FC236}">
                    <a16:creationId xmlns:a16="http://schemas.microsoft.com/office/drawing/2014/main" id="{636D3C0B-BF46-F001-11D6-057D9110F8B5}"/>
                  </a:ext>
                </a:extLst>
              </p:cNvPr>
              <p:cNvSpPr/>
              <p:nvPr/>
            </p:nvSpPr>
            <p:spPr>
              <a:xfrm>
                <a:off x="8926598" y="42812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1" name="Freeform 260">
                <a:extLst>
                  <a:ext uri="{FF2B5EF4-FFF2-40B4-BE49-F238E27FC236}">
                    <a16:creationId xmlns:a16="http://schemas.microsoft.com/office/drawing/2014/main" id="{FCD1BF80-2742-8B21-B645-53AAF5259C56}"/>
                  </a:ext>
                </a:extLst>
              </p:cNvPr>
              <p:cNvSpPr/>
              <p:nvPr/>
            </p:nvSpPr>
            <p:spPr>
              <a:xfrm>
                <a:off x="8926598" y="43158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2" name="Freeform 261">
                <a:extLst>
                  <a:ext uri="{FF2B5EF4-FFF2-40B4-BE49-F238E27FC236}">
                    <a16:creationId xmlns:a16="http://schemas.microsoft.com/office/drawing/2014/main" id="{322C9796-0116-CD6A-5E94-4FE74D657412}"/>
                  </a:ext>
                </a:extLst>
              </p:cNvPr>
              <p:cNvSpPr/>
              <p:nvPr/>
            </p:nvSpPr>
            <p:spPr>
              <a:xfrm>
                <a:off x="8926598" y="43503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3" name="Freeform 262">
                <a:extLst>
                  <a:ext uri="{FF2B5EF4-FFF2-40B4-BE49-F238E27FC236}">
                    <a16:creationId xmlns:a16="http://schemas.microsoft.com/office/drawing/2014/main" id="{5246A5ED-CAE9-0D69-8F7B-C746CFA5301D}"/>
                  </a:ext>
                </a:extLst>
              </p:cNvPr>
              <p:cNvSpPr/>
              <p:nvPr/>
            </p:nvSpPr>
            <p:spPr>
              <a:xfrm>
                <a:off x="8926598" y="43848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4" name="Freeform 263">
                <a:extLst>
                  <a:ext uri="{FF2B5EF4-FFF2-40B4-BE49-F238E27FC236}">
                    <a16:creationId xmlns:a16="http://schemas.microsoft.com/office/drawing/2014/main" id="{02838B13-CD4C-7B1C-7D48-30FC188734FE}"/>
                  </a:ext>
                </a:extLst>
              </p:cNvPr>
              <p:cNvSpPr/>
              <p:nvPr/>
            </p:nvSpPr>
            <p:spPr>
              <a:xfrm>
                <a:off x="8926598" y="441942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5" name="Freeform 264">
                <a:extLst>
                  <a:ext uri="{FF2B5EF4-FFF2-40B4-BE49-F238E27FC236}">
                    <a16:creationId xmlns:a16="http://schemas.microsoft.com/office/drawing/2014/main" id="{6AFDDBD8-E977-9832-E112-7FE5A60F195F}"/>
                  </a:ext>
                </a:extLst>
              </p:cNvPr>
              <p:cNvSpPr/>
              <p:nvPr/>
            </p:nvSpPr>
            <p:spPr>
              <a:xfrm>
                <a:off x="8926598" y="44539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6" name="Freeform 265">
                <a:extLst>
                  <a:ext uri="{FF2B5EF4-FFF2-40B4-BE49-F238E27FC236}">
                    <a16:creationId xmlns:a16="http://schemas.microsoft.com/office/drawing/2014/main" id="{CAAC3619-5501-4940-168A-436C55BC4B2C}"/>
                  </a:ext>
                </a:extLst>
              </p:cNvPr>
              <p:cNvSpPr/>
              <p:nvPr/>
            </p:nvSpPr>
            <p:spPr>
              <a:xfrm>
                <a:off x="8926598" y="44884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7" name="Freeform 266">
                <a:extLst>
                  <a:ext uri="{FF2B5EF4-FFF2-40B4-BE49-F238E27FC236}">
                    <a16:creationId xmlns:a16="http://schemas.microsoft.com/office/drawing/2014/main" id="{55594F3F-44FF-E1C8-F52E-0A945F984E67}"/>
                  </a:ext>
                </a:extLst>
              </p:cNvPr>
              <p:cNvSpPr/>
              <p:nvPr/>
            </p:nvSpPr>
            <p:spPr>
              <a:xfrm>
                <a:off x="8926598" y="45230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8" name="Freeform 267">
                <a:extLst>
                  <a:ext uri="{FF2B5EF4-FFF2-40B4-BE49-F238E27FC236}">
                    <a16:creationId xmlns:a16="http://schemas.microsoft.com/office/drawing/2014/main" id="{47632A07-1FEA-4B2D-E44C-02FDCB04B18F}"/>
                  </a:ext>
                </a:extLst>
              </p:cNvPr>
              <p:cNvSpPr/>
              <p:nvPr/>
            </p:nvSpPr>
            <p:spPr>
              <a:xfrm>
                <a:off x="8926598" y="45575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9" name="Freeform 268">
                <a:extLst>
                  <a:ext uri="{FF2B5EF4-FFF2-40B4-BE49-F238E27FC236}">
                    <a16:creationId xmlns:a16="http://schemas.microsoft.com/office/drawing/2014/main" id="{032D29B0-1682-DC64-CF5E-0B300AFC6D32}"/>
                  </a:ext>
                </a:extLst>
              </p:cNvPr>
              <p:cNvSpPr/>
              <p:nvPr/>
            </p:nvSpPr>
            <p:spPr>
              <a:xfrm>
                <a:off x="8926598" y="45920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70" name="Freeform 269">
                <a:extLst>
                  <a:ext uri="{FF2B5EF4-FFF2-40B4-BE49-F238E27FC236}">
                    <a16:creationId xmlns:a16="http://schemas.microsoft.com/office/drawing/2014/main" id="{62694255-A366-68A7-9F2F-84FAA64B0259}"/>
                  </a:ext>
                </a:extLst>
              </p:cNvPr>
              <p:cNvSpPr/>
              <p:nvPr/>
            </p:nvSpPr>
            <p:spPr>
              <a:xfrm>
                <a:off x="8926598" y="46266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71" name="Freeform 270">
                <a:extLst>
                  <a:ext uri="{FF2B5EF4-FFF2-40B4-BE49-F238E27FC236}">
                    <a16:creationId xmlns:a16="http://schemas.microsoft.com/office/drawing/2014/main" id="{4E49EFA7-DF42-011B-19CC-AE7133B2F6F8}"/>
                  </a:ext>
                </a:extLst>
              </p:cNvPr>
              <p:cNvSpPr/>
              <p:nvPr/>
            </p:nvSpPr>
            <p:spPr>
              <a:xfrm>
                <a:off x="8926598" y="466116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72" name="Freeform 271">
                <a:extLst>
                  <a:ext uri="{FF2B5EF4-FFF2-40B4-BE49-F238E27FC236}">
                    <a16:creationId xmlns:a16="http://schemas.microsoft.com/office/drawing/2014/main" id="{D39A400B-0775-776C-AA43-89C3EB986311}"/>
                  </a:ext>
                </a:extLst>
              </p:cNvPr>
              <p:cNvSpPr/>
              <p:nvPr/>
            </p:nvSpPr>
            <p:spPr>
              <a:xfrm>
                <a:off x="8926598" y="179481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grpSp>
      </p:grpSp>
      <p:sp>
        <p:nvSpPr>
          <p:cNvPr id="3" name="Slide Number Placeholder 2">
            <a:extLst>
              <a:ext uri="{FF2B5EF4-FFF2-40B4-BE49-F238E27FC236}">
                <a16:creationId xmlns:a16="http://schemas.microsoft.com/office/drawing/2014/main" id="{5BC38DC9-651E-9807-ECD3-D19ED67BD77A}"/>
              </a:ext>
            </a:extLst>
          </p:cNvPr>
          <p:cNvSpPr>
            <a:spLocks noGrp="1"/>
          </p:cNvSpPr>
          <p:nvPr>
            <p:ph type="sldNum" sz="quarter" idx="15"/>
          </p:nvPr>
        </p:nvSpPr>
        <p:spPr>
          <a:ln>
            <a:solidFill>
              <a:schemeClr val="bg1"/>
            </a:solidFill>
          </a:ln>
        </p:spPr>
        <p:txBody>
          <a:bodyPr/>
          <a:lstStyle/>
          <a:p>
            <a:fld id="{AD835BC3-8651-5249-B4F1-13C2014775C5}" type="slidenum">
              <a:rPr lang="en-US" smtClean="0"/>
              <a:pPr/>
              <a:t>‹#›</a:t>
            </a:fld>
            <a:endParaRPr lang="en-US"/>
          </a:p>
        </p:txBody>
      </p:sp>
      <p:sp>
        <p:nvSpPr>
          <p:cNvPr id="94" name="TextBox 93">
            <a:extLst>
              <a:ext uri="{FF2B5EF4-FFF2-40B4-BE49-F238E27FC236}">
                <a16:creationId xmlns:a16="http://schemas.microsoft.com/office/drawing/2014/main" id="{A93E6E9C-90C0-C93B-37BA-A8A83A07C914}"/>
              </a:ext>
            </a:extLst>
          </p:cNvPr>
          <p:cNvSpPr txBox="1"/>
          <p:nvPr userDrawn="1"/>
        </p:nvSpPr>
        <p:spPr>
          <a:xfrm>
            <a:off x="0" y="-217179"/>
            <a:ext cx="1448080"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Left - White</a:t>
            </a:r>
          </a:p>
        </p:txBody>
      </p:sp>
      <p:sp>
        <p:nvSpPr>
          <p:cNvPr id="5" name="Title 4">
            <a:extLst>
              <a:ext uri="{FF2B5EF4-FFF2-40B4-BE49-F238E27FC236}">
                <a16:creationId xmlns:a16="http://schemas.microsoft.com/office/drawing/2014/main" id="{9932D367-7A4C-197E-57AB-395CEA7C9F6D}"/>
              </a:ext>
            </a:extLst>
          </p:cNvPr>
          <p:cNvSpPr>
            <a:spLocks noGrp="1"/>
          </p:cNvSpPr>
          <p:nvPr>
            <p:ph type="title"/>
          </p:nvPr>
        </p:nvSpPr>
        <p:spPr>
          <a:xfrm>
            <a:off x="575732" y="521719"/>
            <a:ext cx="2746440" cy="867930"/>
          </a:xfrm>
        </p:spPr>
        <p:txBody>
          <a:bodyPr>
            <a:noAutofit/>
          </a:bodyPr>
          <a:lstStyle/>
          <a:p>
            <a:r>
              <a:rPr lang="en-US"/>
              <a:t>Click to edit Master title style</a:t>
            </a:r>
          </a:p>
        </p:txBody>
      </p:sp>
    </p:spTree>
    <p:extLst>
      <p:ext uri="{BB962C8B-B14F-4D97-AF65-F5344CB8AC3E}">
        <p14:creationId xmlns:p14="http://schemas.microsoft.com/office/powerpoint/2010/main" val="4170988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Content Left - Blu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A756A2A-642B-323C-5FCE-BD00E5105437}"/>
              </a:ext>
            </a:extLst>
          </p:cNvPr>
          <p:cNvSpPr/>
          <p:nvPr userDrawn="1"/>
        </p:nvSpPr>
        <p:spPr>
          <a:xfrm>
            <a:off x="1" y="2"/>
            <a:ext cx="5483556" cy="6857999"/>
          </a:xfrm>
          <a:custGeom>
            <a:avLst/>
            <a:gdLst>
              <a:gd name="connsiteX0" fmla="*/ 0 w 5483556"/>
              <a:gd name="connsiteY0" fmla="*/ 0 h 6857999"/>
              <a:gd name="connsiteX1" fmla="*/ 630049 w 5483556"/>
              <a:gd name="connsiteY1" fmla="*/ 0 h 6857999"/>
              <a:gd name="connsiteX2" fmla="*/ 2810136 w 5483556"/>
              <a:gd name="connsiteY2" fmla="*/ 0 h 6857999"/>
              <a:gd name="connsiteX3" fmla="*/ 3498784 w 5483556"/>
              <a:gd name="connsiteY3" fmla="*/ 0 h 6857999"/>
              <a:gd name="connsiteX4" fmla="*/ 3734403 w 5483556"/>
              <a:gd name="connsiteY4" fmla="*/ 214032 h 6857999"/>
              <a:gd name="connsiteX5" fmla="*/ 3788421 w 5483556"/>
              <a:gd name="connsiteY5" fmla="*/ 341737 h 6857999"/>
              <a:gd name="connsiteX6" fmla="*/ 3791896 w 5483556"/>
              <a:gd name="connsiteY6" fmla="*/ 355093 h 6857999"/>
              <a:gd name="connsiteX7" fmla="*/ 3796772 w 5483556"/>
              <a:gd name="connsiteY7" fmla="*/ 367063 h 6857999"/>
              <a:gd name="connsiteX8" fmla="*/ 5483556 w 5483556"/>
              <a:gd name="connsiteY8" fmla="*/ 6857999 h 6857999"/>
              <a:gd name="connsiteX9" fmla="*/ 630049 w 5483556"/>
              <a:gd name="connsiteY9" fmla="*/ 6857999 h 6857999"/>
              <a:gd name="connsiteX10" fmla="*/ 630049 w 5483556"/>
              <a:gd name="connsiteY10" fmla="*/ 6857999 h 6857999"/>
              <a:gd name="connsiteX11" fmla="*/ 0 w 5483556"/>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556" h="6857999">
                <a:moveTo>
                  <a:pt x="0" y="0"/>
                </a:moveTo>
                <a:lnTo>
                  <a:pt x="630049" y="0"/>
                </a:lnTo>
                <a:lnTo>
                  <a:pt x="2810136" y="0"/>
                </a:lnTo>
                <a:lnTo>
                  <a:pt x="3498784" y="0"/>
                </a:lnTo>
                <a:cubicBezTo>
                  <a:pt x="3586064" y="0"/>
                  <a:pt x="3667146" y="78903"/>
                  <a:pt x="3734403" y="214032"/>
                </a:cubicBezTo>
                <a:lnTo>
                  <a:pt x="3788421" y="341737"/>
                </a:lnTo>
                <a:lnTo>
                  <a:pt x="3791896" y="355093"/>
                </a:lnTo>
                <a:lnTo>
                  <a:pt x="3796772" y="367063"/>
                </a:lnTo>
                <a:lnTo>
                  <a:pt x="5483556" y="6857999"/>
                </a:lnTo>
                <a:lnTo>
                  <a:pt x="630049" y="6857999"/>
                </a:lnTo>
                <a:lnTo>
                  <a:pt x="630049" y="6857999"/>
                </a:lnTo>
                <a:lnTo>
                  <a:pt x="0" y="6857999"/>
                </a:lnTo>
                <a:close/>
              </a:path>
            </a:pathLst>
          </a:custGeom>
          <a:gradFill>
            <a:gsLst>
              <a:gs pos="0">
                <a:schemeClr val="tx2"/>
              </a:gs>
              <a:gs pos="100000">
                <a:schemeClr val="accent1"/>
              </a:gs>
            </a:gsLst>
            <a:lin ang="2700000" scaled="0"/>
          </a:gradFill>
        </p:spPr>
        <p:txBody>
          <a:bodyPr vert="horz" wrap="square" lIns="503999" tIns="45720" rIns="720000" bIns="4572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106" name="Picture Placeholder 105">
            <a:extLst>
              <a:ext uri="{FF2B5EF4-FFF2-40B4-BE49-F238E27FC236}">
                <a16:creationId xmlns:a16="http://schemas.microsoft.com/office/drawing/2014/main" id="{A888D95F-AEE5-6141-58EC-1350F87ABD7B}"/>
              </a:ext>
            </a:extLst>
          </p:cNvPr>
          <p:cNvSpPr>
            <a:spLocks noGrp="1"/>
          </p:cNvSpPr>
          <p:nvPr>
            <p:ph type="pic" sz="quarter" idx="13" hasCustomPrompt="1"/>
          </p:nvPr>
        </p:nvSpPr>
        <p:spPr>
          <a:xfrm>
            <a:off x="3498787" y="11"/>
            <a:ext cx="8693215" cy="6857991"/>
          </a:xfrm>
          <a:custGeom>
            <a:avLst/>
            <a:gdLst>
              <a:gd name="connsiteX0" fmla="*/ 6302508 w 6519911"/>
              <a:gd name="connsiteY0" fmla="*/ 4661157 h 5143493"/>
              <a:gd name="connsiteX1" fmla="*/ 6302508 w 6519911"/>
              <a:gd name="connsiteY1" fmla="*/ 4676131 h 5143493"/>
              <a:gd name="connsiteX2" fmla="*/ 6315828 w 6519911"/>
              <a:gd name="connsiteY2" fmla="*/ 4676131 h 5143493"/>
              <a:gd name="connsiteX3" fmla="*/ 6315828 w 6519911"/>
              <a:gd name="connsiteY3" fmla="*/ 4661157 h 5143493"/>
              <a:gd name="connsiteX4" fmla="*/ 6302508 w 6519911"/>
              <a:gd name="connsiteY4" fmla="*/ 4626622 h 5143493"/>
              <a:gd name="connsiteX5" fmla="*/ 6302508 w 6519911"/>
              <a:gd name="connsiteY5" fmla="*/ 4641596 h 5143493"/>
              <a:gd name="connsiteX6" fmla="*/ 6315828 w 6519911"/>
              <a:gd name="connsiteY6" fmla="*/ 4641596 h 5143493"/>
              <a:gd name="connsiteX7" fmla="*/ 6315828 w 6519911"/>
              <a:gd name="connsiteY7" fmla="*/ 4626622 h 5143493"/>
              <a:gd name="connsiteX8" fmla="*/ 6302508 w 6519911"/>
              <a:gd name="connsiteY8" fmla="*/ 4592087 h 5143493"/>
              <a:gd name="connsiteX9" fmla="*/ 6302508 w 6519911"/>
              <a:gd name="connsiteY9" fmla="*/ 4607061 h 5143493"/>
              <a:gd name="connsiteX10" fmla="*/ 6315828 w 6519911"/>
              <a:gd name="connsiteY10" fmla="*/ 4607061 h 5143493"/>
              <a:gd name="connsiteX11" fmla="*/ 6315828 w 6519911"/>
              <a:gd name="connsiteY11" fmla="*/ 4592087 h 5143493"/>
              <a:gd name="connsiteX12" fmla="*/ 6302508 w 6519911"/>
              <a:gd name="connsiteY12" fmla="*/ 4557552 h 5143493"/>
              <a:gd name="connsiteX13" fmla="*/ 6302508 w 6519911"/>
              <a:gd name="connsiteY13" fmla="*/ 4572526 h 5143493"/>
              <a:gd name="connsiteX14" fmla="*/ 6315828 w 6519911"/>
              <a:gd name="connsiteY14" fmla="*/ 4572526 h 5143493"/>
              <a:gd name="connsiteX15" fmla="*/ 6315828 w 6519911"/>
              <a:gd name="connsiteY15" fmla="*/ 4557552 h 5143493"/>
              <a:gd name="connsiteX16" fmla="*/ 6302508 w 6519911"/>
              <a:gd name="connsiteY16" fmla="*/ 4523022 h 5143493"/>
              <a:gd name="connsiteX17" fmla="*/ 6302508 w 6519911"/>
              <a:gd name="connsiteY17" fmla="*/ 4537996 h 5143493"/>
              <a:gd name="connsiteX18" fmla="*/ 6315828 w 6519911"/>
              <a:gd name="connsiteY18" fmla="*/ 4537996 h 5143493"/>
              <a:gd name="connsiteX19" fmla="*/ 6315828 w 6519911"/>
              <a:gd name="connsiteY19" fmla="*/ 4523022 h 5143493"/>
              <a:gd name="connsiteX20" fmla="*/ 6302508 w 6519911"/>
              <a:gd name="connsiteY20" fmla="*/ 4488487 h 5143493"/>
              <a:gd name="connsiteX21" fmla="*/ 6302508 w 6519911"/>
              <a:gd name="connsiteY21" fmla="*/ 4503461 h 5143493"/>
              <a:gd name="connsiteX22" fmla="*/ 6315828 w 6519911"/>
              <a:gd name="connsiteY22" fmla="*/ 4503461 h 5143493"/>
              <a:gd name="connsiteX23" fmla="*/ 6315828 w 6519911"/>
              <a:gd name="connsiteY23" fmla="*/ 4488487 h 5143493"/>
              <a:gd name="connsiteX24" fmla="*/ 6302508 w 6519911"/>
              <a:gd name="connsiteY24" fmla="*/ 4453952 h 5143493"/>
              <a:gd name="connsiteX25" fmla="*/ 6302508 w 6519911"/>
              <a:gd name="connsiteY25" fmla="*/ 4468926 h 5143493"/>
              <a:gd name="connsiteX26" fmla="*/ 6315828 w 6519911"/>
              <a:gd name="connsiteY26" fmla="*/ 4468926 h 5143493"/>
              <a:gd name="connsiteX27" fmla="*/ 6315828 w 6519911"/>
              <a:gd name="connsiteY27" fmla="*/ 4453952 h 5143493"/>
              <a:gd name="connsiteX28" fmla="*/ 6302508 w 6519911"/>
              <a:gd name="connsiteY28" fmla="*/ 4419417 h 5143493"/>
              <a:gd name="connsiteX29" fmla="*/ 6302508 w 6519911"/>
              <a:gd name="connsiteY29" fmla="*/ 4434391 h 5143493"/>
              <a:gd name="connsiteX30" fmla="*/ 6315828 w 6519911"/>
              <a:gd name="connsiteY30" fmla="*/ 4434391 h 5143493"/>
              <a:gd name="connsiteX31" fmla="*/ 6315828 w 6519911"/>
              <a:gd name="connsiteY31" fmla="*/ 4419417 h 5143493"/>
              <a:gd name="connsiteX32" fmla="*/ 6302508 w 6519911"/>
              <a:gd name="connsiteY32" fmla="*/ 4384882 h 5143493"/>
              <a:gd name="connsiteX33" fmla="*/ 6302508 w 6519911"/>
              <a:gd name="connsiteY33" fmla="*/ 4399856 h 5143493"/>
              <a:gd name="connsiteX34" fmla="*/ 6315828 w 6519911"/>
              <a:gd name="connsiteY34" fmla="*/ 4399856 h 5143493"/>
              <a:gd name="connsiteX35" fmla="*/ 6315828 w 6519911"/>
              <a:gd name="connsiteY35" fmla="*/ 4384882 h 5143493"/>
              <a:gd name="connsiteX36" fmla="*/ 6302508 w 6519911"/>
              <a:gd name="connsiteY36" fmla="*/ 4350347 h 5143493"/>
              <a:gd name="connsiteX37" fmla="*/ 6302508 w 6519911"/>
              <a:gd name="connsiteY37" fmla="*/ 4365321 h 5143493"/>
              <a:gd name="connsiteX38" fmla="*/ 6315828 w 6519911"/>
              <a:gd name="connsiteY38" fmla="*/ 4365321 h 5143493"/>
              <a:gd name="connsiteX39" fmla="*/ 6315828 w 6519911"/>
              <a:gd name="connsiteY39" fmla="*/ 4350347 h 5143493"/>
              <a:gd name="connsiteX40" fmla="*/ 6302508 w 6519911"/>
              <a:gd name="connsiteY40" fmla="*/ 4315812 h 5143493"/>
              <a:gd name="connsiteX41" fmla="*/ 6302508 w 6519911"/>
              <a:gd name="connsiteY41" fmla="*/ 4330786 h 5143493"/>
              <a:gd name="connsiteX42" fmla="*/ 6315828 w 6519911"/>
              <a:gd name="connsiteY42" fmla="*/ 4330786 h 5143493"/>
              <a:gd name="connsiteX43" fmla="*/ 6315828 w 6519911"/>
              <a:gd name="connsiteY43" fmla="*/ 4315812 h 5143493"/>
              <a:gd name="connsiteX44" fmla="*/ 6302508 w 6519911"/>
              <a:gd name="connsiteY44" fmla="*/ 4281282 h 5143493"/>
              <a:gd name="connsiteX45" fmla="*/ 6302508 w 6519911"/>
              <a:gd name="connsiteY45" fmla="*/ 4296256 h 5143493"/>
              <a:gd name="connsiteX46" fmla="*/ 6315828 w 6519911"/>
              <a:gd name="connsiteY46" fmla="*/ 4296256 h 5143493"/>
              <a:gd name="connsiteX47" fmla="*/ 6315828 w 6519911"/>
              <a:gd name="connsiteY47" fmla="*/ 4281282 h 5143493"/>
              <a:gd name="connsiteX48" fmla="*/ 6302508 w 6519911"/>
              <a:gd name="connsiteY48" fmla="*/ 4246747 h 5143493"/>
              <a:gd name="connsiteX49" fmla="*/ 6302508 w 6519911"/>
              <a:gd name="connsiteY49" fmla="*/ 4261721 h 5143493"/>
              <a:gd name="connsiteX50" fmla="*/ 6315828 w 6519911"/>
              <a:gd name="connsiteY50" fmla="*/ 4261721 h 5143493"/>
              <a:gd name="connsiteX51" fmla="*/ 6315828 w 6519911"/>
              <a:gd name="connsiteY51" fmla="*/ 4246747 h 5143493"/>
              <a:gd name="connsiteX52" fmla="*/ 6302508 w 6519911"/>
              <a:gd name="connsiteY52" fmla="*/ 4212212 h 5143493"/>
              <a:gd name="connsiteX53" fmla="*/ 6302508 w 6519911"/>
              <a:gd name="connsiteY53" fmla="*/ 4227186 h 5143493"/>
              <a:gd name="connsiteX54" fmla="*/ 6315828 w 6519911"/>
              <a:gd name="connsiteY54" fmla="*/ 4227186 h 5143493"/>
              <a:gd name="connsiteX55" fmla="*/ 6315828 w 6519911"/>
              <a:gd name="connsiteY55" fmla="*/ 4212212 h 5143493"/>
              <a:gd name="connsiteX56" fmla="*/ 6302508 w 6519911"/>
              <a:gd name="connsiteY56" fmla="*/ 4177677 h 5143493"/>
              <a:gd name="connsiteX57" fmla="*/ 6302508 w 6519911"/>
              <a:gd name="connsiteY57" fmla="*/ 4192651 h 5143493"/>
              <a:gd name="connsiteX58" fmla="*/ 6315828 w 6519911"/>
              <a:gd name="connsiteY58" fmla="*/ 4192651 h 5143493"/>
              <a:gd name="connsiteX59" fmla="*/ 6315828 w 6519911"/>
              <a:gd name="connsiteY59" fmla="*/ 4177677 h 5143493"/>
              <a:gd name="connsiteX60" fmla="*/ 6302508 w 6519911"/>
              <a:gd name="connsiteY60" fmla="*/ 4143142 h 5143493"/>
              <a:gd name="connsiteX61" fmla="*/ 6302508 w 6519911"/>
              <a:gd name="connsiteY61" fmla="*/ 4158116 h 5143493"/>
              <a:gd name="connsiteX62" fmla="*/ 6315828 w 6519911"/>
              <a:gd name="connsiteY62" fmla="*/ 4158116 h 5143493"/>
              <a:gd name="connsiteX63" fmla="*/ 6315828 w 6519911"/>
              <a:gd name="connsiteY63" fmla="*/ 4143142 h 5143493"/>
              <a:gd name="connsiteX64" fmla="*/ 6302508 w 6519911"/>
              <a:gd name="connsiteY64" fmla="*/ 4108606 h 5143493"/>
              <a:gd name="connsiteX65" fmla="*/ 6302508 w 6519911"/>
              <a:gd name="connsiteY65" fmla="*/ 4123580 h 5143493"/>
              <a:gd name="connsiteX66" fmla="*/ 6315828 w 6519911"/>
              <a:gd name="connsiteY66" fmla="*/ 4123580 h 5143493"/>
              <a:gd name="connsiteX67" fmla="*/ 6315828 w 6519911"/>
              <a:gd name="connsiteY67" fmla="*/ 4108606 h 5143493"/>
              <a:gd name="connsiteX68" fmla="*/ 6302508 w 6519911"/>
              <a:gd name="connsiteY68" fmla="*/ 4074071 h 5143493"/>
              <a:gd name="connsiteX69" fmla="*/ 6302508 w 6519911"/>
              <a:gd name="connsiteY69" fmla="*/ 4089045 h 5143493"/>
              <a:gd name="connsiteX70" fmla="*/ 6315828 w 6519911"/>
              <a:gd name="connsiteY70" fmla="*/ 4089045 h 5143493"/>
              <a:gd name="connsiteX71" fmla="*/ 6315828 w 6519911"/>
              <a:gd name="connsiteY71" fmla="*/ 4074071 h 5143493"/>
              <a:gd name="connsiteX72" fmla="*/ 6302508 w 6519911"/>
              <a:gd name="connsiteY72" fmla="*/ 4039536 h 5143493"/>
              <a:gd name="connsiteX73" fmla="*/ 6302508 w 6519911"/>
              <a:gd name="connsiteY73" fmla="*/ 4054510 h 5143493"/>
              <a:gd name="connsiteX74" fmla="*/ 6315828 w 6519911"/>
              <a:gd name="connsiteY74" fmla="*/ 4054510 h 5143493"/>
              <a:gd name="connsiteX75" fmla="*/ 6315828 w 6519911"/>
              <a:gd name="connsiteY75" fmla="*/ 4039536 h 5143493"/>
              <a:gd name="connsiteX76" fmla="*/ 6302508 w 6519911"/>
              <a:gd name="connsiteY76" fmla="*/ 4005006 h 5143493"/>
              <a:gd name="connsiteX77" fmla="*/ 6302508 w 6519911"/>
              <a:gd name="connsiteY77" fmla="*/ 4019980 h 5143493"/>
              <a:gd name="connsiteX78" fmla="*/ 6315828 w 6519911"/>
              <a:gd name="connsiteY78" fmla="*/ 4019980 h 5143493"/>
              <a:gd name="connsiteX79" fmla="*/ 6315828 w 6519911"/>
              <a:gd name="connsiteY79" fmla="*/ 4005006 h 5143493"/>
              <a:gd name="connsiteX80" fmla="*/ 6302508 w 6519911"/>
              <a:gd name="connsiteY80" fmla="*/ 3970471 h 5143493"/>
              <a:gd name="connsiteX81" fmla="*/ 6302508 w 6519911"/>
              <a:gd name="connsiteY81" fmla="*/ 3985445 h 5143493"/>
              <a:gd name="connsiteX82" fmla="*/ 6315828 w 6519911"/>
              <a:gd name="connsiteY82" fmla="*/ 3985445 h 5143493"/>
              <a:gd name="connsiteX83" fmla="*/ 6315828 w 6519911"/>
              <a:gd name="connsiteY83" fmla="*/ 3970471 h 5143493"/>
              <a:gd name="connsiteX84" fmla="*/ 6302508 w 6519911"/>
              <a:gd name="connsiteY84" fmla="*/ 3935936 h 5143493"/>
              <a:gd name="connsiteX85" fmla="*/ 6302508 w 6519911"/>
              <a:gd name="connsiteY85" fmla="*/ 3950910 h 5143493"/>
              <a:gd name="connsiteX86" fmla="*/ 6315828 w 6519911"/>
              <a:gd name="connsiteY86" fmla="*/ 3950910 h 5143493"/>
              <a:gd name="connsiteX87" fmla="*/ 6315828 w 6519911"/>
              <a:gd name="connsiteY87" fmla="*/ 3935936 h 5143493"/>
              <a:gd name="connsiteX88" fmla="*/ 6302508 w 6519911"/>
              <a:gd name="connsiteY88" fmla="*/ 3901401 h 5143493"/>
              <a:gd name="connsiteX89" fmla="*/ 6302508 w 6519911"/>
              <a:gd name="connsiteY89" fmla="*/ 3916375 h 5143493"/>
              <a:gd name="connsiteX90" fmla="*/ 6315828 w 6519911"/>
              <a:gd name="connsiteY90" fmla="*/ 3916375 h 5143493"/>
              <a:gd name="connsiteX91" fmla="*/ 6315828 w 6519911"/>
              <a:gd name="connsiteY91" fmla="*/ 3901401 h 5143493"/>
              <a:gd name="connsiteX92" fmla="*/ 6302508 w 6519911"/>
              <a:gd name="connsiteY92" fmla="*/ 3866866 h 5143493"/>
              <a:gd name="connsiteX93" fmla="*/ 6302508 w 6519911"/>
              <a:gd name="connsiteY93" fmla="*/ 3881840 h 5143493"/>
              <a:gd name="connsiteX94" fmla="*/ 6315828 w 6519911"/>
              <a:gd name="connsiteY94" fmla="*/ 3881840 h 5143493"/>
              <a:gd name="connsiteX95" fmla="*/ 6315828 w 6519911"/>
              <a:gd name="connsiteY95" fmla="*/ 3866866 h 5143493"/>
              <a:gd name="connsiteX96" fmla="*/ 6302508 w 6519911"/>
              <a:gd name="connsiteY96" fmla="*/ 3832331 h 5143493"/>
              <a:gd name="connsiteX97" fmla="*/ 6302508 w 6519911"/>
              <a:gd name="connsiteY97" fmla="*/ 3847305 h 5143493"/>
              <a:gd name="connsiteX98" fmla="*/ 6315828 w 6519911"/>
              <a:gd name="connsiteY98" fmla="*/ 3847305 h 5143493"/>
              <a:gd name="connsiteX99" fmla="*/ 6315828 w 6519911"/>
              <a:gd name="connsiteY99" fmla="*/ 3832331 h 5143493"/>
              <a:gd name="connsiteX100" fmla="*/ 6302508 w 6519911"/>
              <a:gd name="connsiteY100" fmla="*/ 3797796 h 5143493"/>
              <a:gd name="connsiteX101" fmla="*/ 6302508 w 6519911"/>
              <a:gd name="connsiteY101" fmla="*/ 3812770 h 5143493"/>
              <a:gd name="connsiteX102" fmla="*/ 6315828 w 6519911"/>
              <a:gd name="connsiteY102" fmla="*/ 3812770 h 5143493"/>
              <a:gd name="connsiteX103" fmla="*/ 6315828 w 6519911"/>
              <a:gd name="connsiteY103" fmla="*/ 3797796 h 5143493"/>
              <a:gd name="connsiteX104" fmla="*/ 6302508 w 6519911"/>
              <a:gd name="connsiteY104" fmla="*/ 3763261 h 5143493"/>
              <a:gd name="connsiteX105" fmla="*/ 6302508 w 6519911"/>
              <a:gd name="connsiteY105" fmla="*/ 3778235 h 5143493"/>
              <a:gd name="connsiteX106" fmla="*/ 6315828 w 6519911"/>
              <a:gd name="connsiteY106" fmla="*/ 3778235 h 5143493"/>
              <a:gd name="connsiteX107" fmla="*/ 6315828 w 6519911"/>
              <a:gd name="connsiteY107" fmla="*/ 3763261 h 5143493"/>
              <a:gd name="connsiteX108" fmla="*/ 6302508 w 6519911"/>
              <a:gd name="connsiteY108" fmla="*/ 3728731 h 5143493"/>
              <a:gd name="connsiteX109" fmla="*/ 6302508 w 6519911"/>
              <a:gd name="connsiteY109" fmla="*/ 3743705 h 5143493"/>
              <a:gd name="connsiteX110" fmla="*/ 6315828 w 6519911"/>
              <a:gd name="connsiteY110" fmla="*/ 3743705 h 5143493"/>
              <a:gd name="connsiteX111" fmla="*/ 6315828 w 6519911"/>
              <a:gd name="connsiteY111" fmla="*/ 3728731 h 5143493"/>
              <a:gd name="connsiteX112" fmla="*/ 6302508 w 6519911"/>
              <a:gd name="connsiteY112" fmla="*/ 3694196 h 5143493"/>
              <a:gd name="connsiteX113" fmla="*/ 6302508 w 6519911"/>
              <a:gd name="connsiteY113" fmla="*/ 3709170 h 5143493"/>
              <a:gd name="connsiteX114" fmla="*/ 6315828 w 6519911"/>
              <a:gd name="connsiteY114" fmla="*/ 3709170 h 5143493"/>
              <a:gd name="connsiteX115" fmla="*/ 6315828 w 6519911"/>
              <a:gd name="connsiteY115" fmla="*/ 3694196 h 5143493"/>
              <a:gd name="connsiteX116" fmla="*/ 6302508 w 6519911"/>
              <a:gd name="connsiteY116" fmla="*/ 3659661 h 5143493"/>
              <a:gd name="connsiteX117" fmla="*/ 6302508 w 6519911"/>
              <a:gd name="connsiteY117" fmla="*/ 3674635 h 5143493"/>
              <a:gd name="connsiteX118" fmla="*/ 6315828 w 6519911"/>
              <a:gd name="connsiteY118" fmla="*/ 3674635 h 5143493"/>
              <a:gd name="connsiteX119" fmla="*/ 6315828 w 6519911"/>
              <a:gd name="connsiteY119" fmla="*/ 3659661 h 5143493"/>
              <a:gd name="connsiteX120" fmla="*/ 6302508 w 6519911"/>
              <a:gd name="connsiteY120" fmla="*/ 3625126 h 5143493"/>
              <a:gd name="connsiteX121" fmla="*/ 6302508 w 6519911"/>
              <a:gd name="connsiteY121" fmla="*/ 3640100 h 5143493"/>
              <a:gd name="connsiteX122" fmla="*/ 6315828 w 6519911"/>
              <a:gd name="connsiteY122" fmla="*/ 3640100 h 5143493"/>
              <a:gd name="connsiteX123" fmla="*/ 6315828 w 6519911"/>
              <a:gd name="connsiteY123" fmla="*/ 3625126 h 5143493"/>
              <a:gd name="connsiteX124" fmla="*/ 6302508 w 6519911"/>
              <a:gd name="connsiteY124" fmla="*/ 3590591 h 5143493"/>
              <a:gd name="connsiteX125" fmla="*/ 6302508 w 6519911"/>
              <a:gd name="connsiteY125" fmla="*/ 3605565 h 5143493"/>
              <a:gd name="connsiteX126" fmla="*/ 6315828 w 6519911"/>
              <a:gd name="connsiteY126" fmla="*/ 3605565 h 5143493"/>
              <a:gd name="connsiteX127" fmla="*/ 6315828 w 6519911"/>
              <a:gd name="connsiteY127" fmla="*/ 3590591 h 5143493"/>
              <a:gd name="connsiteX128" fmla="*/ 6302508 w 6519911"/>
              <a:gd name="connsiteY128" fmla="*/ 3556056 h 5143493"/>
              <a:gd name="connsiteX129" fmla="*/ 6302508 w 6519911"/>
              <a:gd name="connsiteY129" fmla="*/ 3571030 h 5143493"/>
              <a:gd name="connsiteX130" fmla="*/ 6315828 w 6519911"/>
              <a:gd name="connsiteY130" fmla="*/ 3571030 h 5143493"/>
              <a:gd name="connsiteX131" fmla="*/ 6315828 w 6519911"/>
              <a:gd name="connsiteY131" fmla="*/ 3556056 h 5143493"/>
              <a:gd name="connsiteX132" fmla="*/ 6302508 w 6519911"/>
              <a:gd name="connsiteY132" fmla="*/ 3521521 h 5143493"/>
              <a:gd name="connsiteX133" fmla="*/ 6302508 w 6519911"/>
              <a:gd name="connsiteY133" fmla="*/ 3536495 h 5143493"/>
              <a:gd name="connsiteX134" fmla="*/ 6315828 w 6519911"/>
              <a:gd name="connsiteY134" fmla="*/ 3536495 h 5143493"/>
              <a:gd name="connsiteX135" fmla="*/ 6315828 w 6519911"/>
              <a:gd name="connsiteY135" fmla="*/ 3521521 h 5143493"/>
              <a:gd name="connsiteX136" fmla="*/ 6302508 w 6519911"/>
              <a:gd name="connsiteY136" fmla="*/ 3486991 h 5143493"/>
              <a:gd name="connsiteX137" fmla="*/ 6302508 w 6519911"/>
              <a:gd name="connsiteY137" fmla="*/ 3501965 h 5143493"/>
              <a:gd name="connsiteX138" fmla="*/ 6315828 w 6519911"/>
              <a:gd name="connsiteY138" fmla="*/ 3501965 h 5143493"/>
              <a:gd name="connsiteX139" fmla="*/ 6315828 w 6519911"/>
              <a:gd name="connsiteY139" fmla="*/ 3486991 h 5143493"/>
              <a:gd name="connsiteX140" fmla="*/ 6302508 w 6519911"/>
              <a:gd name="connsiteY140" fmla="*/ 3452456 h 5143493"/>
              <a:gd name="connsiteX141" fmla="*/ 6302508 w 6519911"/>
              <a:gd name="connsiteY141" fmla="*/ 3467430 h 5143493"/>
              <a:gd name="connsiteX142" fmla="*/ 6315828 w 6519911"/>
              <a:gd name="connsiteY142" fmla="*/ 3467430 h 5143493"/>
              <a:gd name="connsiteX143" fmla="*/ 6315828 w 6519911"/>
              <a:gd name="connsiteY143" fmla="*/ 3452456 h 5143493"/>
              <a:gd name="connsiteX144" fmla="*/ 6302508 w 6519911"/>
              <a:gd name="connsiteY144" fmla="*/ 3417921 h 5143493"/>
              <a:gd name="connsiteX145" fmla="*/ 6302508 w 6519911"/>
              <a:gd name="connsiteY145" fmla="*/ 3432895 h 5143493"/>
              <a:gd name="connsiteX146" fmla="*/ 6315828 w 6519911"/>
              <a:gd name="connsiteY146" fmla="*/ 3432895 h 5143493"/>
              <a:gd name="connsiteX147" fmla="*/ 6315828 w 6519911"/>
              <a:gd name="connsiteY147" fmla="*/ 3417921 h 5143493"/>
              <a:gd name="connsiteX148" fmla="*/ 6302508 w 6519911"/>
              <a:gd name="connsiteY148" fmla="*/ 3383386 h 5143493"/>
              <a:gd name="connsiteX149" fmla="*/ 6302508 w 6519911"/>
              <a:gd name="connsiteY149" fmla="*/ 3398360 h 5143493"/>
              <a:gd name="connsiteX150" fmla="*/ 6315828 w 6519911"/>
              <a:gd name="connsiteY150" fmla="*/ 3398360 h 5143493"/>
              <a:gd name="connsiteX151" fmla="*/ 6315828 w 6519911"/>
              <a:gd name="connsiteY151" fmla="*/ 3383386 h 5143493"/>
              <a:gd name="connsiteX152" fmla="*/ 6302508 w 6519911"/>
              <a:gd name="connsiteY152" fmla="*/ 3348851 h 5143493"/>
              <a:gd name="connsiteX153" fmla="*/ 6302508 w 6519911"/>
              <a:gd name="connsiteY153" fmla="*/ 3363825 h 5143493"/>
              <a:gd name="connsiteX154" fmla="*/ 6315828 w 6519911"/>
              <a:gd name="connsiteY154" fmla="*/ 3363825 h 5143493"/>
              <a:gd name="connsiteX155" fmla="*/ 6315828 w 6519911"/>
              <a:gd name="connsiteY155" fmla="*/ 3348851 h 5143493"/>
              <a:gd name="connsiteX156" fmla="*/ 6302508 w 6519911"/>
              <a:gd name="connsiteY156" fmla="*/ 3314315 h 5143493"/>
              <a:gd name="connsiteX157" fmla="*/ 6302508 w 6519911"/>
              <a:gd name="connsiteY157" fmla="*/ 3329289 h 5143493"/>
              <a:gd name="connsiteX158" fmla="*/ 6315828 w 6519911"/>
              <a:gd name="connsiteY158" fmla="*/ 3329289 h 5143493"/>
              <a:gd name="connsiteX159" fmla="*/ 6315828 w 6519911"/>
              <a:gd name="connsiteY159" fmla="*/ 3314315 h 5143493"/>
              <a:gd name="connsiteX160" fmla="*/ 6302508 w 6519911"/>
              <a:gd name="connsiteY160" fmla="*/ 3279780 h 5143493"/>
              <a:gd name="connsiteX161" fmla="*/ 6302508 w 6519911"/>
              <a:gd name="connsiteY161" fmla="*/ 3294754 h 5143493"/>
              <a:gd name="connsiteX162" fmla="*/ 6315828 w 6519911"/>
              <a:gd name="connsiteY162" fmla="*/ 3294754 h 5143493"/>
              <a:gd name="connsiteX163" fmla="*/ 6315828 w 6519911"/>
              <a:gd name="connsiteY163" fmla="*/ 3279780 h 5143493"/>
              <a:gd name="connsiteX164" fmla="*/ 6302508 w 6519911"/>
              <a:gd name="connsiteY164" fmla="*/ 3245245 h 5143493"/>
              <a:gd name="connsiteX165" fmla="*/ 6302508 w 6519911"/>
              <a:gd name="connsiteY165" fmla="*/ 3260219 h 5143493"/>
              <a:gd name="connsiteX166" fmla="*/ 6315828 w 6519911"/>
              <a:gd name="connsiteY166" fmla="*/ 3260219 h 5143493"/>
              <a:gd name="connsiteX167" fmla="*/ 6315828 w 6519911"/>
              <a:gd name="connsiteY167" fmla="*/ 3245245 h 5143493"/>
              <a:gd name="connsiteX168" fmla="*/ 6302508 w 6519911"/>
              <a:gd name="connsiteY168" fmla="*/ 3210715 h 5143493"/>
              <a:gd name="connsiteX169" fmla="*/ 6302508 w 6519911"/>
              <a:gd name="connsiteY169" fmla="*/ 3225689 h 5143493"/>
              <a:gd name="connsiteX170" fmla="*/ 6315828 w 6519911"/>
              <a:gd name="connsiteY170" fmla="*/ 3225689 h 5143493"/>
              <a:gd name="connsiteX171" fmla="*/ 6315828 w 6519911"/>
              <a:gd name="connsiteY171" fmla="*/ 3210715 h 5143493"/>
              <a:gd name="connsiteX172" fmla="*/ 6302508 w 6519911"/>
              <a:gd name="connsiteY172" fmla="*/ 3176180 h 5143493"/>
              <a:gd name="connsiteX173" fmla="*/ 6302508 w 6519911"/>
              <a:gd name="connsiteY173" fmla="*/ 3191154 h 5143493"/>
              <a:gd name="connsiteX174" fmla="*/ 6315828 w 6519911"/>
              <a:gd name="connsiteY174" fmla="*/ 3191154 h 5143493"/>
              <a:gd name="connsiteX175" fmla="*/ 6315828 w 6519911"/>
              <a:gd name="connsiteY175" fmla="*/ 3176180 h 5143493"/>
              <a:gd name="connsiteX176" fmla="*/ 6302508 w 6519911"/>
              <a:gd name="connsiteY176" fmla="*/ 3141645 h 5143493"/>
              <a:gd name="connsiteX177" fmla="*/ 6302508 w 6519911"/>
              <a:gd name="connsiteY177" fmla="*/ 3156619 h 5143493"/>
              <a:gd name="connsiteX178" fmla="*/ 6315828 w 6519911"/>
              <a:gd name="connsiteY178" fmla="*/ 3156619 h 5143493"/>
              <a:gd name="connsiteX179" fmla="*/ 6315828 w 6519911"/>
              <a:gd name="connsiteY179" fmla="*/ 3141645 h 5143493"/>
              <a:gd name="connsiteX180" fmla="*/ 6302508 w 6519911"/>
              <a:gd name="connsiteY180" fmla="*/ 3107110 h 5143493"/>
              <a:gd name="connsiteX181" fmla="*/ 6302508 w 6519911"/>
              <a:gd name="connsiteY181" fmla="*/ 3122084 h 5143493"/>
              <a:gd name="connsiteX182" fmla="*/ 6315828 w 6519911"/>
              <a:gd name="connsiteY182" fmla="*/ 3122084 h 5143493"/>
              <a:gd name="connsiteX183" fmla="*/ 6315828 w 6519911"/>
              <a:gd name="connsiteY183" fmla="*/ 3107110 h 5143493"/>
              <a:gd name="connsiteX184" fmla="*/ 6302508 w 6519911"/>
              <a:gd name="connsiteY184" fmla="*/ 3072575 h 5143493"/>
              <a:gd name="connsiteX185" fmla="*/ 6302508 w 6519911"/>
              <a:gd name="connsiteY185" fmla="*/ 3087549 h 5143493"/>
              <a:gd name="connsiteX186" fmla="*/ 6315828 w 6519911"/>
              <a:gd name="connsiteY186" fmla="*/ 3087549 h 5143493"/>
              <a:gd name="connsiteX187" fmla="*/ 6315828 w 6519911"/>
              <a:gd name="connsiteY187" fmla="*/ 3072575 h 5143493"/>
              <a:gd name="connsiteX188" fmla="*/ 6302508 w 6519911"/>
              <a:gd name="connsiteY188" fmla="*/ 3038040 h 5143493"/>
              <a:gd name="connsiteX189" fmla="*/ 6302508 w 6519911"/>
              <a:gd name="connsiteY189" fmla="*/ 3053014 h 5143493"/>
              <a:gd name="connsiteX190" fmla="*/ 6315828 w 6519911"/>
              <a:gd name="connsiteY190" fmla="*/ 3053014 h 5143493"/>
              <a:gd name="connsiteX191" fmla="*/ 6315828 w 6519911"/>
              <a:gd name="connsiteY191" fmla="*/ 3038040 h 5143493"/>
              <a:gd name="connsiteX192" fmla="*/ 6302508 w 6519911"/>
              <a:gd name="connsiteY192" fmla="*/ 3003505 h 5143493"/>
              <a:gd name="connsiteX193" fmla="*/ 6302508 w 6519911"/>
              <a:gd name="connsiteY193" fmla="*/ 3018479 h 5143493"/>
              <a:gd name="connsiteX194" fmla="*/ 6315828 w 6519911"/>
              <a:gd name="connsiteY194" fmla="*/ 3018479 h 5143493"/>
              <a:gd name="connsiteX195" fmla="*/ 6315828 w 6519911"/>
              <a:gd name="connsiteY195" fmla="*/ 3003505 h 5143493"/>
              <a:gd name="connsiteX196" fmla="*/ 6302508 w 6519911"/>
              <a:gd name="connsiteY196" fmla="*/ 2968975 h 5143493"/>
              <a:gd name="connsiteX197" fmla="*/ 6302508 w 6519911"/>
              <a:gd name="connsiteY197" fmla="*/ 2983949 h 5143493"/>
              <a:gd name="connsiteX198" fmla="*/ 6315828 w 6519911"/>
              <a:gd name="connsiteY198" fmla="*/ 2983949 h 5143493"/>
              <a:gd name="connsiteX199" fmla="*/ 6315828 w 6519911"/>
              <a:gd name="connsiteY199" fmla="*/ 2968975 h 5143493"/>
              <a:gd name="connsiteX200" fmla="*/ 6302508 w 6519911"/>
              <a:gd name="connsiteY200" fmla="*/ 2934440 h 5143493"/>
              <a:gd name="connsiteX201" fmla="*/ 6302508 w 6519911"/>
              <a:gd name="connsiteY201" fmla="*/ 2949414 h 5143493"/>
              <a:gd name="connsiteX202" fmla="*/ 6315828 w 6519911"/>
              <a:gd name="connsiteY202" fmla="*/ 2949414 h 5143493"/>
              <a:gd name="connsiteX203" fmla="*/ 6315828 w 6519911"/>
              <a:gd name="connsiteY203" fmla="*/ 2934440 h 5143493"/>
              <a:gd name="connsiteX204" fmla="*/ 6302508 w 6519911"/>
              <a:gd name="connsiteY204" fmla="*/ 2899905 h 5143493"/>
              <a:gd name="connsiteX205" fmla="*/ 6302508 w 6519911"/>
              <a:gd name="connsiteY205" fmla="*/ 2914879 h 5143493"/>
              <a:gd name="connsiteX206" fmla="*/ 6315828 w 6519911"/>
              <a:gd name="connsiteY206" fmla="*/ 2914879 h 5143493"/>
              <a:gd name="connsiteX207" fmla="*/ 6315828 w 6519911"/>
              <a:gd name="connsiteY207" fmla="*/ 2899905 h 5143493"/>
              <a:gd name="connsiteX208" fmla="*/ 6302508 w 6519911"/>
              <a:gd name="connsiteY208" fmla="*/ 2865370 h 5143493"/>
              <a:gd name="connsiteX209" fmla="*/ 6302508 w 6519911"/>
              <a:gd name="connsiteY209" fmla="*/ 2880344 h 5143493"/>
              <a:gd name="connsiteX210" fmla="*/ 6315828 w 6519911"/>
              <a:gd name="connsiteY210" fmla="*/ 2880344 h 5143493"/>
              <a:gd name="connsiteX211" fmla="*/ 6315828 w 6519911"/>
              <a:gd name="connsiteY211" fmla="*/ 2865370 h 5143493"/>
              <a:gd name="connsiteX212" fmla="*/ 6302508 w 6519911"/>
              <a:gd name="connsiteY212" fmla="*/ 2830835 h 5143493"/>
              <a:gd name="connsiteX213" fmla="*/ 6302508 w 6519911"/>
              <a:gd name="connsiteY213" fmla="*/ 2845809 h 5143493"/>
              <a:gd name="connsiteX214" fmla="*/ 6315828 w 6519911"/>
              <a:gd name="connsiteY214" fmla="*/ 2845809 h 5143493"/>
              <a:gd name="connsiteX215" fmla="*/ 6315828 w 6519911"/>
              <a:gd name="connsiteY215" fmla="*/ 2830835 h 5143493"/>
              <a:gd name="connsiteX216" fmla="*/ 6302508 w 6519911"/>
              <a:gd name="connsiteY216" fmla="*/ 2796300 h 5143493"/>
              <a:gd name="connsiteX217" fmla="*/ 6302508 w 6519911"/>
              <a:gd name="connsiteY217" fmla="*/ 2811274 h 5143493"/>
              <a:gd name="connsiteX218" fmla="*/ 6315828 w 6519911"/>
              <a:gd name="connsiteY218" fmla="*/ 2811274 h 5143493"/>
              <a:gd name="connsiteX219" fmla="*/ 6315828 w 6519911"/>
              <a:gd name="connsiteY219" fmla="*/ 2796300 h 5143493"/>
              <a:gd name="connsiteX220" fmla="*/ 6302508 w 6519911"/>
              <a:gd name="connsiteY220" fmla="*/ 2761765 h 5143493"/>
              <a:gd name="connsiteX221" fmla="*/ 6302508 w 6519911"/>
              <a:gd name="connsiteY221" fmla="*/ 2776739 h 5143493"/>
              <a:gd name="connsiteX222" fmla="*/ 6315828 w 6519911"/>
              <a:gd name="connsiteY222" fmla="*/ 2776739 h 5143493"/>
              <a:gd name="connsiteX223" fmla="*/ 6315828 w 6519911"/>
              <a:gd name="connsiteY223" fmla="*/ 2761765 h 5143493"/>
              <a:gd name="connsiteX224" fmla="*/ 6302508 w 6519911"/>
              <a:gd name="connsiteY224" fmla="*/ 2727230 h 5143493"/>
              <a:gd name="connsiteX225" fmla="*/ 6302508 w 6519911"/>
              <a:gd name="connsiteY225" fmla="*/ 2742204 h 5143493"/>
              <a:gd name="connsiteX226" fmla="*/ 6315828 w 6519911"/>
              <a:gd name="connsiteY226" fmla="*/ 2742204 h 5143493"/>
              <a:gd name="connsiteX227" fmla="*/ 6315828 w 6519911"/>
              <a:gd name="connsiteY227" fmla="*/ 2727230 h 5143493"/>
              <a:gd name="connsiteX228" fmla="*/ 6302508 w 6519911"/>
              <a:gd name="connsiteY228" fmla="*/ 2692700 h 5143493"/>
              <a:gd name="connsiteX229" fmla="*/ 6302508 w 6519911"/>
              <a:gd name="connsiteY229" fmla="*/ 2707674 h 5143493"/>
              <a:gd name="connsiteX230" fmla="*/ 6315828 w 6519911"/>
              <a:gd name="connsiteY230" fmla="*/ 2707674 h 5143493"/>
              <a:gd name="connsiteX231" fmla="*/ 6315828 w 6519911"/>
              <a:gd name="connsiteY231" fmla="*/ 2692700 h 5143493"/>
              <a:gd name="connsiteX232" fmla="*/ 6302508 w 6519911"/>
              <a:gd name="connsiteY232" fmla="*/ 2658165 h 5143493"/>
              <a:gd name="connsiteX233" fmla="*/ 6302508 w 6519911"/>
              <a:gd name="connsiteY233" fmla="*/ 2673139 h 5143493"/>
              <a:gd name="connsiteX234" fmla="*/ 6315828 w 6519911"/>
              <a:gd name="connsiteY234" fmla="*/ 2673139 h 5143493"/>
              <a:gd name="connsiteX235" fmla="*/ 6315828 w 6519911"/>
              <a:gd name="connsiteY235" fmla="*/ 2658165 h 5143493"/>
              <a:gd name="connsiteX236" fmla="*/ 6302508 w 6519911"/>
              <a:gd name="connsiteY236" fmla="*/ 2623630 h 5143493"/>
              <a:gd name="connsiteX237" fmla="*/ 6302508 w 6519911"/>
              <a:gd name="connsiteY237" fmla="*/ 2638604 h 5143493"/>
              <a:gd name="connsiteX238" fmla="*/ 6315828 w 6519911"/>
              <a:gd name="connsiteY238" fmla="*/ 2638604 h 5143493"/>
              <a:gd name="connsiteX239" fmla="*/ 6315828 w 6519911"/>
              <a:gd name="connsiteY239" fmla="*/ 2623630 h 5143493"/>
              <a:gd name="connsiteX240" fmla="*/ 6302508 w 6519911"/>
              <a:gd name="connsiteY240" fmla="*/ 2589095 h 5143493"/>
              <a:gd name="connsiteX241" fmla="*/ 6302508 w 6519911"/>
              <a:gd name="connsiteY241" fmla="*/ 2604069 h 5143493"/>
              <a:gd name="connsiteX242" fmla="*/ 6315828 w 6519911"/>
              <a:gd name="connsiteY242" fmla="*/ 2604069 h 5143493"/>
              <a:gd name="connsiteX243" fmla="*/ 6315828 w 6519911"/>
              <a:gd name="connsiteY243" fmla="*/ 2589095 h 5143493"/>
              <a:gd name="connsiteX244" fmla="*/ 6302508 w 6519911"/>
              <a:gd name="connsiteY244" fmla="*/ 2554559 h 5143493"/>
              <a:gd name="connsiteX245" fmla="*/ 6302508 w 6519911"/>
              <a:gd name="connsiteY245" fmla="*/ 2569533 h 5143493"/>
              <a:gd name="connsiteX246" fmla="*/ 6315828 w 6519911"/>
              <a:gd name="connsiteY246" fmla="*/ 2569533 h 5143493"/>
              <a:gd name="connsiteX247" fmla="*/ 6315828 w 6519911"/>
              <a:gd name="connsiteY247" fmla="*/ 2554559 h 5143493"/>
              <a:gd name="connsiteX248" fmla="*/ 6302508 w 6519911"/>
              <a:gd name="connsiteY248" fmla="*/ 2520024 h 5143493"/>
              <a:gd name="connsiteX249" fmla="*/ 6302508 w 6519911"/>
              <a:gd name="connsiteY249" fmla="*/ 2534998 h 5143493"/>
              <a:gd name="connsiteX250" fmla="*/ 6315828 w 6519911"/>
              <a:gd name="connsiteY250" fmla="*/ 2534998 h 5143493"/>
              <a:gd name="connsiteX251" fmla="*/ 6315828 w 6519911"/>
              <a:gd name="connsiteY251" fmla="*/ 2520024 h 5143493"/>
              <a:gd name="connsiteX252" fmla="*/ 6302508 w 6519911"/>
              <a:gd name="connsiteY252" fmla="*/ 2485489 h 5143493"/>
              <a:gd name="connsiteX253" fmla="*/ 6302508 w 6519911"/>
              <a:gd name="connsiteY253" fmla="*/ 2500463 h 5143493"/>
              <a:gd name="connsiteX254" fmla="*/ 6315828 w 6519911"/>
              <a:gd name="connsiteY254" fmla="*/ 2500463 h 5143493"/>
              <a:gd name="connsiteX255" fmla="*/ 6315828 w 6519911"/>
              <a:gd name="connsiteY255" fmla="*/ 2485489 h 5143493"/>
              <a:gd name="connsiteX256" fmla="*/ 6302508 w 6519911"/>
              <a:gd name="connsiteY256" fmla="*/ 2450954 h 5143493"/>
              <a:gd name="connsiteX257" fmla="*/ 6302508 w 6519911"/>
              <a:gd name="connsiteY257" fmla="*/ 2465928 h 5143493"/>
              <a:gd name="connsiteX258" fmla="*/ 6315828 w 6519911"/>
              <a:gd name="connsiteY258" fmla="*/ 2465928 h 5143493"/>
              <a:gd name="connsiteX259" fmla="*/ 6315828 w 6519911"/>
              <a:gd name="connsiteY259" fmla="*/ 2450954 h 5143493"/>
              <a:gd name="connsiteX260" fmla="*/ 6302508 w 6519911"/>
              <a:gd name="connsiteY260" fmla="*/ 2416424 h 5143493"/>
              <a:gd name="connsiteX261" fmla="*/ 6302508 w 6519911"/>
              <a:gd name="connsiteY261" fmla="*/ 2431398 h 5143493"/>
              <a:gd name="connsiteX262" fmla="*/ 6315828 w 6519911"/>
              <a:gd name="connsiteY262" fmla="*/ 2431398 h 5143493"/>
              <a:gd name="connsiteX263" fmla="*/ 6315828 w 6519911"/>
              <a:gd name="connsiteY263" fmla="*/ 2416424 h 5143493"/>
              <a:gd name="connsiteX264" fmla="*/ 6302508 w 6519911"/>
              <a:gd name="connsiteY264" fmla="*/ 2381889 h 5143493"/>
              <a:gd name="connsiteX265" fmla="*/ 6302508 w 6519911"/>
              <a:gd name="connsiteY265" fmla="*/ 2396863 h 5143493"/>
              <a:gd name="connsiteX266" fmla="*/ 6315828 w 6519911"/>
              <a:gd name="connsiteY266" fmla="*/ 2396863 h 5143493"/>
              <a:gd name="connsiteX267" fmla="*/ 6315828 w 6519911"/>
              <a:gd name="connsiteY267" fmla="*/ 2381889 h 5143493"/>
              <a:gd name="connsiteX268" fmla="*/ 6302508 w 6519911"/>
              <a:gd name="connsiteY268" fmla="*/ 2347354 h 5143493"/>
              <a:gd name="connsiteX269" fmla="*/ 6302508 w 6519911"/>
              <a:gd name="connsiteY269" fmla="*/ 2362328 h 5143493"/>
              <a:gd name="connsiteX270" fmla="*/ 6315828 w 6519911"/>
              <a:gd name="connsiteY270" fmla="*/ 2362328 h 5143493"/>
              <a:gd name="connsiteX271" fmla="*/ 6315828 w 6519911"/>
              <a:gd name="connsiteY271" fmla="*/ 2347354 h 5143493"/>
              <a:gd name="connsiteX272" fmla="*/ 6302508 w 6519911"/>
              <a:gd name="connsiteY272" fmla="*/ 2312819 h 5143493"/>
              <a:gd name="connsiteX273" fmla="*/ 6302508 w 6519911"/>
              <a:gd name="connsiteY273" fmla="*/ 2327793 h 5143493"/>
              <a:gd name="connsiteX274" fmla="*/ 6315828 w 6519911"/>
              <a:gd name="connsiteY274" fmla="*/ 2327793 h 5143493"/>
              <a:gd name="connsiteX275" fmla="*/ 6315828 w 6519911"/>
              <a:gd name="connsiteY275" fmla="*/ 2312819 h 5143493"/>
              <a:gd name="connsiteX276" fmla="*/ 6302508 w 6519911"/>
              <a:gd name="connsiteY276" fmla="*/ 2278284 h 5143493"/>
              <a:gd name="connsiteX277" fmla="*/ 6302508 w 6519911"/>
              <a:gd name="connsiteY277" fmla="*/ 2293258 h 5143493"/>
              <a:gd name="connsiteX278" fmla="*/ 6315828 w 6519911"/>
              <a:gd name="connsiteY278" fmla="*/ 2293258 h 5143493"/>
              <a:gd name="connsiteX279" fmla="*/ 6315828 w 6519911"/>
              <a:gd name="connsiteY279" fmla="*/ 2278284 h 5143493"/>
              <a:gd name="connsiteX280" fmla="*/ 6302508 w 6519911"/>
              <a:gd name="connsiteY280" fmla="*/ 2243749 h 5143493"/>
              <a:gd name="connsiteX281" fmla="*/ 6302508 w 6519911"/>
              <a:gd name="connsiteY281" fmla="*/ 2258723 h 5143493"/>
              <a:gd name="connsiteX282" fmla="*/ 6315828 w 6519911"/>
              <a:gd name="connsiteY282" fmla="*/ 2258723 h 5143493"/>
              <a:gd name="connsiteX283" fmla="*/ 6315828 w 6519911"/>
              <a:gd name="connsiteY283" fmla="*/ 2243749 h 5143493"/>
              <a:gd name="connsiteX284" fmla="*/ 6302508 w 6519911"/>
              <a:gd name="connsiteY284" fmla="*/ 2209214 h 5143493"/>
              <a:gd name="connsiteX285" fmla="*/ 6302508 w 6519911"/>
              <a:gd name="connsiteY285" fmla="*/ 2224188 h 5143493"/>
              <a:gd name="connsiteX286" fmla="*/ 6315828 w 6519911"/>
              <a:gd name="connsiteY286" fmla="*/ 2224188 h 5143493"/>
              <a:gd name="connsiteX287" fmla="*/ 6315828 w 6519911"/>
              <a:gd name="connsiteY287" fmla="*/ 2209214 h 5143493"/>
              <a:gd name="connsiteX288" fmla="*/ 6302508 w 6519911"/>
              <a:gd name="connsiteY288" fmla="*/ 2174684 h 5143493"/>
              <a:gd name="connsiteX289" fmla="*/ 6302508 w 6519911"/>
              <a:gd name="connsiteY289" fmla="*/ 2189658 h 5143493"/>
              <a:gd name="connsiteX290" fmla="*/ 6315828 w 6519911"/>
              <a:gd name="connsiteY290" fmla="*/ 2189658 h 5143493"/>
              <a:gd name="connsiteX291" fmla="*/ 6315828 w 6519911"/>
              <a:gd name="connsiteY291" fmla="*/ 2174684 h 5143493"/>
              <a:gd name="connsiteX292" fmla="*/ 6302508 w 6519911"/>
              <a:gd name="connsiteY292" fmla="*/ 2140149 h 5143493"/>
              <a:gd name="connsiteX293" fmla="*/ 6302508 w 6519911"/>
              <a:gd name="connsiteY293" fmla="*/ 2155123 h 5143493"/>
              <a:gd name="connsiteX294" fmla="*/ 6315828 w 6519911"/>
              <a:gd name="connsiteY294" fmla="*/ 2155123 h 5143493"/>
              <a:gd name="connsiteX295" fmla="*/ 6315828 w 6519911"/>
              <a:gd name="connsiteY295" fmla="*/ 2140149 h 5143493"/>
              <a:gd name="connsiteX296" fmla="*/ 6302508 w 6519911"/>
              <a:gd name="connsiteY296" fmla="*/ 2105614 h 5143493"/>
              <a:gd name="connsiteX297" fmla="*/ 6302508 w 6519911"/>
              <a:gd name="connsiteY297" fmla="*/ 2120588 h 5143493"/>
              <a:gd name="connsiteX298" fmla="*/ 6315828 w 6519911"/>
              <a:gd name="connsiteY298" fmla="*/ 2120588 h 5143493"/>
              <a:gd name="connsiteX299" fmla="*/ 6315828 w 6519911"/>
              <a:gd name="connsiteY299" fmla="*/ 2105614 h 5143493"/>
              <a:gd name="connsiteX300" fmla="*/ 6302508 w 6519911"/>
              <a:gd name="connsiteY300" fmla="*/ 2071088 h 5143493"/>
              <a:gd name="connsiteX301" fmla="*/ 6302508 w 6519911"/>
              <a:gd name="connsiteY301" fmla="*/ 2086062 h 5143493"/>
              <a:gd name="connsiteX302" fmla="*/ 6315828 w 6519911"/>
              <a:gd name="connsiteY302" fmla="*/ 2086062 h 5143493"/>
              <a:gd name="connsiteX303" fmla="*/ 6315828 w 6519911"/>
              <a:gd name="connsiteY303" fmla="*/ 2071088 h 5143493"/>
              <a:gd name="connsiteX304" fmla="*/ 6302508 w 6519911"/>
              <a:gd name="connsiteY304" fmla="*/ 2036553 h 5143493"/>
              <a:gd name="connsiteX305" fmla="*/ 6302508 w 6519911"/>
              <a:gd name="connsiteY305" fmla="*/ 2051527 h 5143493"/>
              <a:gd name="connsiteX306" fmla="*/ 6315828 w 6519911"/>
              <a:gd name="connsiteY306" fmla="*/ 2051527 h 5143493"/>
              <a:gd name="connsiteX307" fmla="*/ 6315828 w 6519911"/>
              <a:gd name="connsiteY307" fmla="*/ 2036553 h 5143493"/>
              <a:gd name="connsiteX308" fmla="*/ 6302508 w 6519911"/>
              <a:gd name="connsiteY308" fmla="*/ 2002019 h 5143493"/>
              <a:gd name="connsiteX309" fmla="*/ 6302508 w 6519911"/>
              <a:gd name="connsiteY309" fmla="*/ 2016993 h 5143493"/>
              <a:gd name="connsiteX310" fmla="*/ 6315828 w 6519911"/>
              <a:gd name="connsiteY310" fmla="*/ 2016993 h 5143493"/>
              <a:gd name="connsiteX311" fmla="*/ 6315828 w 6519911"/>
              <a:gd name="connsiteY311" fmla="*/ 2002019 h 5143493"/>
              <a:gd name="connsiteX312" fmla="*/ 6302508 w 6519911"/>
              <a:gd name="connsiteY312" fmla="*/ 1967484 h 5143493"/>
              <a:gd name="connsiteX313" fmla="*/ 6302508 w 6519911"/>
              <a:gd name="connsiteY313" fmla="*/ 1982458 h 5143493"/>
              <a:gd name="connsiteX314" fmla="*/ 6315828 w 6519911"/>
              <a:gd name="connsiteY314" fmla="*/ 1982458 h 5143493"/>
              <a:gd name="connsiteX315" fmla="*/ 6315828 w 6519911"/>
              <a:gd name="connsiteY315" fmla="*/ 1967484 h 5143493"/>
              <a:gd name="connsiteX316" fmla="*/ 6302508 w 6519911"/>
              <a:gd name="connsiteY316" fmla="*/ 1932949 h 5143493"/>
              <a:gd name="connsiteX317" fmla="*/ 6302508 w 6519911"/>
              <a:gd name="connsiteY317" fmla="*/ 1947923 h 5143493"/>
              <a:gd name="connsiteX318" fmla="*/ 6315828 w 6519911"/>
              <a:gd name="connsiteY318" fmla="*/ 1947923 h 5143493"/>
              <a:gd name="connsiteX319" fmla="*/ 6315828 w 6519911"/>
              <a:gd name="connsiteY319" fmla="*/ 1932949 h 5143493"/>
              <a:gd name="connsiteX320" fmla="*/ 6302508 w 6519911"/>
              <a:gd name="connsiteY320" fmla="*/ 1898419 h 5143493"/>
              <a:gd name="connsiteX321" fmla="*/ 6302508 w 6519911"/>
              <a:gd name="connsiteY321" fmla="*/ 1913393 h 5143493"/>
              <a:gd name="connsiteX322" fmla="*/ 6315828 w 6519911"/>
              <a:gd name="connsiteY322" fmla="*/ 1913393 h 5143493"/>
              <a:gd name="connsiteX323" fmla="*/ 6315828 w 6519911"/>
              <a:gd name="connsiteY323" fmla="*/ 1898419 h 5143493"/>
              <a:gd name="connsiteX324" fmla="*/ 6302508 w 6519911"/>
              <a:gd name="connsiteY324" fmla="*/ 1863884 h 5143493"/>
              <a:gd name="connsiteX325" fmla="*/ 6302508 w 6519911"/>
              <a:gd name="connsiteY325" fmla="*/ 1878858 h 5143493"/>
              <a:gd name="connsiteX326" fmla="*/ 6315828 w 6519911"/>
              <a:gd name="connsiteY326" fmla="*/ 1878858 h 5143493"/>
              <a:gd name="connsiteX327" fmla="*/ 6315828 w 6519911"/>
              <a:gd name="connsiteY327" fmla="*/ 1863884 h 5143493"/>
              <a:gd name="connsiteX328" fmla="*/ 6302508 w 6519911"/>
              <a:gd name="connsiteY328" fmla="*/ 1829349 h 5143493"/>
              <a:gd name="connsiteX329" fmla="*/ 6302508 w 6519911"/>
              <a:gd name="connsiteY329" fmla="*/ 1844323 h 5143493"/>
              <a:gd name="connsiteX330" fmla="*/ 6315828 w 6519911"/>
              <a:gd name="connsiteY330" fmla="*/ 1844323 h 5143493"/>
              <a:gd name="connsiteX331" fmla="*/ 6315828 w 6519911"/>
              <a:gd name="connsiteY331" fmla="*/ 1829349 h 5143493"/>
              <a:gd name="connsiteX332" fmla="*/ 6302508 w 6519911"/>
              <a:gd name="connsiteY332" fmla="*/ 1794804 h 5143493"/>
              <a:gd name="connsiteX333" fmla="*/ 6302508 w 6519911"/>
              <a:gd name="connsiteY333" fmla="*/ 1809778 h 5143493"/>
              <a:gd name="connsiteX334" fmla="*/ 6315828 w 6519911"/>
              <a:gd name="connsiteY334" fmla="*/ 1809778 h 5143493"/>
              <a:gd name="connsiteX335" fmla="*/ 6315828 w 6519911"/>
              <a:gd name="connsiteY335" fmla="*/ 1794804 h 5143493"/>
              <a:gd name="connsiteX336" fmla="*/ 6392449 w 6519911"/>
              <a:gd name="connsiteY336" fmla="*/ 455485 h 5143493"/>
              <a:gd name="connsiteX337" fmla="*/ 6392450 w 6519911"/>
              <a:gd name="connsiteY337" fmla="*/ 455485 h 5143493"/>
              <a:gd name="connsiteX338" fmla="*/ 6392450 w 6519911"/>
              <a:gd name="connsiteY338" fmla="*/ 1773962 h 5143493"/>
              <a:gd name="connsiteX339" fmla="*/ 6392449 w 6519911"/>
              <a:gd name="connsiteY339" fmla="*/ 1773962 h 5143493"/>
              <a:gd name="connsiteX340" fmla="*/ 0 w 6519911"/>
              <a:gd name="connsiteY340" fmla="*/ 0 h 5143493"/>
              <a:gd name="connsiteX341" fmla="*/ 6016991 w 6519911"/>
              <a:gd name="connsiteY341" fmla="*/ 0 h 5143493"/>
              <a:gd name="connsiteX342" fmla="*/ 6515472 w 6519911"/>
              <a:gd name="connsiteY342" fmla="*/ 0 h 5143493"/>
              <a:gd name="connsiteX343" fmla="*/ 6306872 w 6519911"/>
              <a:gd name="connsiteY343" fmla="*/ 213949 h 5143493"/>
              <a:gd name="connsiteX344" fmla="*/ 6306872 w 6519911"/>
              <a:gd name="connsiteY344" fmla="*/ 445956 h 5143493"/>
              <a:gd name="connsiteX345" fmla="*/ 6229256 w 6519911"/>
              <a:gd name="connsiteY345" fmla="*/ 445956 h 5143493"/>
              <a:gd name="connsiteX346" fmla="*/ 6224529 w 6519911"/>
              <a:gd name="connsiteY346" fmla="*/ 450657 h 5143493"/>
              <a:gd name="connsiteX347" fmla="*/ 6224529 w 6519911"/>
              <a:gd name="connsiteY347" fmla="*/ 1778408 h 5143493"/>
              <a:gd name="connsiteX348" fmla="*/ 6229256 w 6519911"/>
              <a:gd name="connsiteY348" fmla="*/ 1783237 h 5143493"/>
              <a:gd name="connsiteX349" fmla="*/ 6397176 w 6519911"/>
              <a:gd name="connsiteY349" fmla="*/ 1783237 h 5143493"/>
              <a:gd name="connsiteX350" fmla="*/ 6401778 w 6519911"/>
              <a:gd name="connsiteY350" fmla="*/ 1778408 h 5143493"/>
              <a:gd name="connsiteX351" fmla="*/ 6401778 w 6519911"/>
              <a:gd name="connsiteY351" fmla="*/ 450657 h 5143493"/>
              <a:gd name="connsiteX352" fmla="*/ 6397176 w 6519911"/>
              <a:gd name="connsiteY352" fmla="*/ 445956 h 5143493"/>
              <a:gd name="connsiteX353" fmla="*/ 6319310 w 6519911"/>
              <a:gd name="connsiteY353" fmla="*/ 445956 h 5143493"/>
              <a:gd name="connsiteX354" fmla="*/ 6319310 w 6519911"/>
              <a:gd name="connsiteY354" fmla="*/ 219158 h 5143493"/>
              <a:gd name="connsiteX355" fmla="*/ 6519911 w 6519911"/>
              <a:gd name="connsiteY355" fmla="*/ 13522 h 5143493"/>
              <a:gd name="connsiteX356" fmla="*/ 6519911 w 6519911"/>
              <a:gd name="connsiteY356" fmla="*/ 4675491 h 5143493"/>
              <a:gd name="connsiteX357" fmla="*/ 6519911 w 6519911"/>
              <a:gd name="connsiteY357" fmla="*/ 5143492 h 5143493"/>
              <a:gd name="connsiteX358" fmla="*/ 6519911 w 6519911"/>
              <a:gd name="connsiteY358" fmla="*/ 5143493 h 5143493"/>
              <a:gd name="connsiteX359" fmla="*/ 6315388 w 6519911"/>
              <a:gd name="connsiteY359" fmla="*/ 5143493 h 5143493"/>
              <a:gd name="connsiteX360" fmla="*/ 6315388 w 6519911"/>
              <a:gd name="connsiteY360" fmla="*/ 4693493 h 5143493"/>
              <a:gd name="connsiteX361" fmla="*/ 6302949 w 6519911"/>
              <a:gd name="connsiteY361" fmla="*/ 4693493 h 5143493"/>
              <a:gd name="connsiteX362" fmla="*/ 6302949 w 6519911"/>
              <a:gd name="connsiteY362" fmla="*/ 5143493 h 5143493"/>
              <a:gd name="connsiteX363" fmla="*/ 6016991 w 6519911"/>
              <a:gd name="connsiteY363" fmla="*/ 5143493 h 5143493"/>
              <a:gd name="connsiteX364" fmla="*/ 1488579 w 6519911"/>
              <a:gd name="connsiteY364" fmla="*/ 5143493 h 5143493"/>
              <a:gd name="connsiteX365" fmla="*/ 223490 w 6519911"/>
              <a:gd name="connsiteY365" fmla="*/ 275296 h 5143493"/>
              <a:gd name="connsiteX366" fmla="*/ 219833 w 6519911"/>
              <a:gd name="connsiteY366" fmla="*/ 266319 h 5143493"/>
              <a:gd name="connsiteX367" fmla="*/ 217227 w 6519911"/>
              <a:gd name="connsiteY367" fmla="*/ 256302 h 5143493"/>
              <a:gd name="connsiteX368" fmla="*/ 176714 w 6519911"/>
              <a:gd name="connsiteY368" fmla="*/ 160523 h 5143493"/>
              <a:gd name="connsiteX369" fmla="*/ 0 w 6519911"/>
              <a:gd name="connsiteY369" fmla="*/ 0 h 514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6519911" h="5143493">
                <a:moveTo>
                  <a:pt x="6302508" y="4661157"/>
                </a:moveTo>
                <a:lnTo>
                  <a:pt x="6302508" y="4676131"/>
                </a:lnTo>
                <a:lnTo>
                  <a:pt x="6315828" y="4676131"/>
                </a:lnTo>
                <a:lnTo>
                  <a:pt x="6315828" y="4661157"/>
                </a:lnTo>
                <a:close/>
                <a:moveTo>
                  <a:pt x="6302508" y="4626622"/>
                </a:moveTo>
                <a:lnTo>
                  <a:pt x="6302508" y="4641596"/>
                </a:lnTo>
                <a:lnTo>
                  <a:pt x="6315828" y="4641596"/>
                </a:lnTo>
                <a:lnTo>
                  <a:pt x="6315828" y="4626622"/>
                </a:lnTo>
                <a:close/>
                <a:moveTo>
                  <a:pt x="6302508" y="4592087"/>
                </a:moveTo>
                <a:lnTo>
                  <a:pt x="6302508" y="4607061"/>
                </a:lnTo>
                <a:lnTo>
                  <a:pt x="6315828" y="4607061"/>
                </a:lnTo>
                <a:lnTo>
                  <a:pt x="6315828" y="4592087"/>
                </a:lnTo>
                <a:close/>
                <a:moveTo>
                  <a:pt x="6302508" y="4557552"/>
                </a:moveTo>
                <a:lnTo>
                  <a:pt x="6302508" y="4572526"/>
                </a:lnTo>
                <a:lnTo>
                  <a:pt x="6315828" y="4572526"/>
                </a:lnTo>
                <a:lnTo>
                  <a:pt x="6315828" y="4557552"/>
                </a:lnTo>
                <a:close/>
                <a:moveTo>
                  <a:pt x="6302508" y="4523022"/>
                </a:moveTo>
                <a:lnTo>
                  <a:pt x="6302508" y="4537996"/>
                </a:lnTo>
                <a:lnTo>
                  <a:pt x="6315828" y="4537996"/>
                </a:lnTo>
                <a:lnTo>
                  <a:pt x="6315828" y="4523022"/>
                </a:lnTo>
                <a:close/>
                <a:moveTo>
                  <a:pt x="6302508" y="4488487"/>
                </a:moveTo>
                <a:lnTo>
                  <a:pt x="6302508" y="4503461"/>
                </a:lnTo>
                <a:lnTo>
                  <a:pt x="6315828" y="4503461"/>
                </a:lnTo>
                <a:lnTo>
                  <a:pt x="6315828" y="4488487"/>
                </a:lnTo>
                <a:close/>
                <a:moveTo>
                  <a:pt x="6302508" y="4453952"/>
                </a:moveTo>
                <a:lnTo>
                  <a:pt x="6302508" y="4468926"/>
                </a:lnTo>
                <a:lnTo>
                  <a:pt x="6315828" y="4468926"/>
                </a:lnTo>
                <a:lnTo>
                  <a:pt x="6315828" y="4453952"/>
                </a:lnTo>
                <a:close/>
                <a:moveTo>
                  <a:pt x="6302508" y="4419417"/>
                </a:moveTo>
                <a:lnTo>
                  <a:pt x="6302508" y="4434391"/>
                </a:lnTo>
                <a:lnTo>
                  <a:pt x="6315828" y="4434391"/>
                </a:lnTo>
                <a:lnTo>
                  <a:pt x="6315828" y="4419417"/>
                </a:lnTo>
                <a:close/>
                <a:moveTo>
                  <a:pt x="6302508" y="4384882"/>
                </a:moveTo>
                <a:lnTo>
                  <a:pt x="6302508" y="4399856"/>
                </a:lnTo>
                <a:lnTo>
                  <a:pt x="6315828" y="4399856"/>
                </a:lnTo>
                <a:lnTo>
                  <a:pt x="6315828" y="4384882"/>
                </a:lnTo>
                <a:close/>
                <a:moveTo>
                  <a:pt x="6302508" y="4350347"/>
                </a:moveTo>
                <a:lnTo>
                  <a:pt x="6302508" y="4365321"/>
                </a:lnTo>
                <a:lnTo>
                  <a:pt x="6315828" y="4365321"/>
                </a:lnTo>
                <a:lnTo>
                  <a:pt x="6315828" y="4350347"/>
                </a:lnTo>
                <a:close/>
                <a:moveTo>
                  <a:pt x="6302508" y="4315812"/>
                </a:moveTo>
                <a:lnTo>
                  <a:pt x="6302508" y="4330786"/>
                </a:lnTo>
                <a:lnTo>
                  <a:pt x="6315828" y="4330786"/>
                </a:lnTo>
                <a:lnTo>
                  <a:pt x="6315828" y="4315812"/>
                </a:lnTo>
                <a:close/>
                <a:moveTo>
                  <a:pt x="6302508" y="4281282"/>
                </a:moveTo>
                <a:lnTo>
                  <a:pt x="6302508" y="4296256"/>
                </a:lnTo>
                <a:lnTo>
                  <a:pt x="6315828" y="4296256"/>
                </a:lnTo>
                <a:lnTo>
                  <a:pt x="6315828" y="4281282"/>
                </a:lnTo>
                <a:close/>
                <a:moveTo>
                  <a:pt x="6302508" y="4246747"/>
                </a:moveTo>
                <a:lnTo>
                  <a:pt x="6302508" y="4261721"/>
                </a:lnTo>
                <a:lnTo>
                  <a:pt x="6315828" y="4261721"/>
                </a:lnTo>
                <a:lnTo>
                  <a:pt x="6315828" y="4246747"/>
                </a:lnTo>
                <a:close/>
                <a:moveTo>
                  <a:pt x="6302508" y="4212212"/>
                </a:moveTo>
                <a:lnTo>
                  <a:pt x="6302508" y="4227186"/>
                </a:lnTo>
                <a:lnTo>
                  <a:pt x="6315828" y="4227186"/>
                </a:lnTo>
                <a:lnTo>
                  <a:pt x="6315828" y="4212212"/>
                </a:lnTo>
                <a:close/>
                <a:moveTo>
                  <a:pt x="6302508" y="4177677"/>
                </a:moveTo>
                <a:lnTo>
                  <a:pt x="6302508" y="4192651"/>
                </a:lnTo>
                <a:lnTo>
                  <a:pt x="6315828" y="4192651"/>
                </a:lnTo>
                <a:lnTo>
                  <a:pt x="6315828" y="4177677"/>
                </a:lnTo>
                <a:close/>
                <a:moveTo>
                  <a:pt x="6302508" y="4143142"/>
                </a:moveTo>
                <a:lnTo>
                  <a:pt x="6302508" y="4158116"/>
                </a:lnTo>
                <a:lnTo>
                  <a:pt x="6315828" y="4158116"/>
                </a:lnTo>
                <a:lnTo>
                  <a:pt x="6315828" y="4143142"/>
                </a:lnTo>
                <a:close/>
                <a:moveTo>
                  <a:pt x="6302508" y="4108606"/>
                </a:moveTo>
                <a:lnTo>
                  <a:pt x="6302508" y="4123580"/>
                </a:lnTo>
                <a:lnTo>
                  <a:pt x="6315828" y="4123580"/>
                </a:lnTo>
                <a:lnTo>
                  <a:pt x="6315828" y="4108606"/>
                </a:lnTo>
                <a:close/>
                <a:moveTo>
                  <a:pt x="6302508" y="4074071"/>
                </a:moveTo>
                <a:lnTo>
                  <a:pt x="6302508" y="4089045"/>
                </a:lnTo>
                <a:lnTo>
                  <a:pt x="6315828" y="4089045"/>
                </a:lnTo>
                <a:lnTo>
                  <a:pt x="6315828" y="4074071"/>
                </a:lnTo>
                <a:close/>
                <a:moveTo>
                  <a:pt x="6302508" y="4039536"/>
                </a:moveTo>
                <a:lnTo>
                  <a:pt x="6302508" y="4054510"/>
                </a:lnTo>
                <a:lnTo>
                  <a:pt x="6315828" y="4054510"/>
                </a:lnTo>
                <a:lnTo>
                  <a:pt x="6315828" y="4039536"/>
                </a:lnTo>
                <a:close/>
                <a:moveTo>
                  <a:pt x="6302508" y="4005006"/>
                </a:moveTo>
                <a:lnTo>
                  <a:pt x="6302508" y="4019980"/>
                </a:lnTo>
                <a:lnTo>
                  <a:pt x="6315828" y="4019980"/>
                </a:lnTo>
                <a:lnTo>
                  <a:pt x="6315828" y="4005006"/>
                </a:lnTo>
                <a:close/>
                <a:moveTo>
                  <a:pt x="6302508" y="3970471"/>
                </a:moveTo>
                <a:lnTo>
                  <a:pt x="6302508" y="3985445"/>
                </a:lnTo>
                <a:lnTo>
                  <a:pt x="6315828" y="3985445"/>
                </a:lnTo>
                <a:lnTo>
                  <a:pt x="6315828" y="3970471"/>
                </a:lnTo>
                <a:close/>
                <a:moveTo>
                  <a:pt x="6302508" y="3935936"/>
                </a:moveTo>
                <a:lnTo>
                  <a:pt x="6302508" y="3950910"/>
                </a:lnTo>
                <a:lnTo>
                  <a:pt x="6315828" y="3950910"/>
                </a:lnTo>
                <a:lnTo>
                  <a:pt x="6315828" y="3935936"/>
                </a:lnTo>
                <a:close/>
                <a:moveTo>
                  <a:pt x="6302508" y="3901401"/>
                </a:moveTo>
                <a:lnTo>
                  <a:pt x="6302508" y="3916375"/>
                </a:lnTo>
                <a:lnTo>
                  <a:pt x="6315828" y="3916375"/>
                </a:lnTo>
                <a:lnTo>
                  <a:pt x="6315828" y="3901401"/>
                </a:lnTo>
                <a:close/>
                <a:moveTo>
                  <a:pt x="6302508" y="3866866"/>
                </a:moveTo>
                <a:lnTo>
                  <a:pt x="6302508" y="3881840"/>
                </a:lnTo>
                <a:lnTo>
                  <a:pt x="6315828" y="3881840"/>
                </a:lnTo>
                <a:lnTo>
                  <a:pt x="6315828" y="3866866"/>
                </a:lnTo>
                <a:close/>
                <a:moveTo>
                  <a:pt x="6302508" y="3832331"/>
                </a:moveTo>
                <a:lnTo>
                  <a:pt x="6302508" y="3847305"/>
                </a:lnTo>
                <a:lnTo>
                  <a:pt x="6315828" y="3847305"/>
                </a:lnTo>
                <a:lnTo>
                  <a:pt x="6315828" y="3832331"/>
                </a:lnTo>
                <a:close/>
                <a:moveTo>
                  <a:pt x="6302508" y="3797796"/>
                </a:moveTo>
                <a:lnTo>
                  <a:pt x="6302508" y="3812770"/>
                </a:lnTo>
                <a:lnTo>
                  <a:pt x="6315828" y="3812770"/>
                </a:lnTo>
                <a:lnTo>
                  <a:pt x="6315828" y="3797796"/>
                </a:lnTo>
                <a:close/>
                <a:moveTo>
                  <a:pt x="6302508" y="3763261"/>
                </a:moveTo>
                <a:lnTo>
                  <a:pt x="6302508" y="3778235"/>
                </a:lnTo>
                <a:lnTo>
                  <a:pt x="6315828" y="3778235"/>
                </a:lnTo>
                <a:lnTo>
                  <a:pt x="6315828" y="3763261"/>
                </a:lnTo>
                <a:close/>
                <a:moveTo>
                  <a:pt x="6302508" y="3728731"/>
                </a:moveTo>
                <a:lnTo>
                  <a:pt x="6302508" y="3743705"/>
                </a:lnTo>
                <a:lnTo>
                  <a:pt x="6315828" y="3743705"/>
                </a:lnTo>
                <a:lnTo>
                  <a:pt x="6315828" y="3728731"/>
                </a:lnTo>
                <a:close/>
                <a:moveTo>
                  <a:pt x="6302508" y="3694196"/>
                </a:moveTo>
                <a:lnTo>
                  <a:pt x="6302508" y="3709170"/>
                </a:lnTo>
                <a:lnTo>
                  <a:pt x="6315828" y="3709170"/>
                </a:lnTo>
                <a:lnTo>
                  <a:pt x="6315828" y="3694196"/>
                </a:lnTo>
                <a:close/>
                <a:moveTo>
                  <a:pt x="6302508" y="3659661"/>
                </a:moveTo>
                <a:lnTo>
                  <a:pt x="6302508" y="3674635"/>
                </a:lnTo>
                <a:lnTo>
                  <a:pt x="6315828" y="3674635"/>
                </a:lnTo>
                <a:lnTo>
                  <a:pt x="6315828" y="3659661"/>
                </a:lnTo>
                <a:close/>
                <a:moveTo>
                  <a:pt x="6302508" y="3625126"/>
                </a:moveTo>
                <a:lnTo>
                  <a:pt x="6302508" y="3640100"/>
                </a:lnTo>
                <a:lnTo>
                  <a:pt x="6315828" y="3640100"/>
                </a:lnTo>
                <a:lnTo>
                  <a:pt x="6315828" y="3625126"/>
                </a:lnTo>
                <a:close/>
                <a:moveTo>
                  <a:pt x="6302508" y="3590591"/>
                </a:moveTo>
                <a:lnTo>
                  <a:pt x="6302508" y="3605565"/>
                </a:lnTo>
                <a:lnTo>
                  <a:pt x="6315828" y="3605565"/>
                </a:lnTo>
                <a:lnTo>
                  <a:pt x="6315828" y="3590591"/>
                </a:lnTo>
                <a:close/>
                <a:moveTo>
                  <a:pt x="6302508" y="3556056"/>
                </a:moveTo>
                <a:lnTo>
                  <a:pt x="6302508" y="3571030"/>
                </a:lnTo>
                <a:lnTo>
                  <a:pt x="6315828" y="3571030"/>
                </a:lnTo>
                <a:lnTo>
                  <a:pt x="6315828" y="3556056"/>
                </a:lnTo>
                <a:close/>
                <a:moveTo>
                  <a:pt x="6302508" y="3521521"/>
                </a:moveTo>
                <a:lnTo>
                  <a:pt x="6302508" y="3536495"/>
                </a:lnTo>
                <a:lnTo>
                  <a:pt x="6315828" y="3536495"/>
                </a:lnTo>
                <a:lnTo>
                  <a:pt x="6315828" y="3521521"/>
                </a:lnTo>
                <a:close/>
                <a:moveTo>
                  <a:pt x="6302508" y="3486991"/>
                </a:moveTo>
                <a:lnTo>
                  <a:pt x="6302508" y="3501965"/>
                </a:lnTo>
                <a:lnTo>
                  <a:pt x="6315828" y="3501965"/>
                </a:lnTo>
                <a:lnTo>
                  <a:pt x="6315828" y="3486991"/>
                </a:lnTo>
                <a:close/>
                <a:moveTo>
                  <a:pt x="6302508" y="3452456"/>
                </a:moveTo>
                <a:lnTo>
                  <a:pt x="6302508" y="3467430"/>
                </a:lnTo>
                <a:lnTo>
                  <a:pt x="6315828" y="3467430"/>
                </a:lnTo>
                <a:lnTo>
                  <a:pt x="6315828" y="3452456"/>
                </a:lnTo>
                <a:close/>
                <a:moveTo>
                  <a:pt x="6302508" y="3417921"/>
                </a:moveTo>
                <a:lnTo>
                  <a:pt x="6302508" y="3432895"/>
                </a:lnTo>
                <a:lnTo>
                  <a:pt x="6315828" y="3432895"/>
                </a:lnTo>
                <a:lnTo>
                  <a:pt x="6315828" y="3417921"/>
                </a:lnTo>
                <a:close/>
                <a:moveTo>
                  <a:pt x="6302508" y="3383386"/>
                </a:moveTo>
                <a:lnTo>
                  <a:pt x="6302508" y="3398360"/>
                </a:lnTo>
                <a:lnTo>
                  <a:pt x="6315828" y="3398360"/>
                </a:lnTo>
                <a:lnTo>
                  <a:pt x="6315828" y="3383386"/>
                </a:lnTo>
                <a:close/>
                <a:moveTo>
                  <a:pt x="6302508" y="3348851"/>
                </a:moveTo>
                <a:lnTo>
                  <a:pt x="6302508" y="3363825"/>
                </a:lnTo>
                <a:lnTo>
                  <a:pt x="6315828" y="3363825"/>
                </a:lnTo>
                <a:lnTo>
                  <a:pt x="6315828" y="3348851"/>
                </a:lnTo>
                <a:close/>
                <a:moveTo>
                  <a:pt x="6302508" y="3314315"/>
                </a:moveTo>
                <a:lnTo>
                  <a:pt x="6302508" y="3329289"/>
                </a:lnTo>
                <a:lnTo>
                  <a:pt x="6315828" y="3329289"/>
                </a:lnTo>
                <a:lnTo>
                  <a:pt x="6315828" y="3314315"/>
                </a:lnTo>
                <a:close/>
                <a:moveTo>
                  <a:pt x="6302508" y="3279780"/>
                </a:moveTo>
                <a:lnTo>
                  <a:pt x="6302508" y="3294754"/>
                </a:lnTo>
                <a:lnTo>
                  <a:pt x="6315828" y="3294754"/>
                </a:lnTo>
                <a:lnTo>
                  <a:pt x="6315828" y="3279780"/>
                </a:lnTo>
                <a:close/>
                <a:moveTo>
                  <a:pt x="6302508" y="3245245"/>
                </a:moveTo>
                <a:lnTo>
                  <a:pt x="6302508" y="3260219"/>
                </a:lnTo>
                <a:lnTo>
                  <a:pt x="6315828" y="3260219"/>
                </a:lnTo>
                <a:lnTo>
                  <a:pt x="6315828" y="3245245"/>
                </a:lnTo>
                <a:close/>
                <a:moveTo>
                  <a:pt x="6302508" y="3210715"/>
                </a:moveTo>
                <a:lnTo>
                  <a:pt x="6302508" y="3225689"/>
                </a:lnTo>
                <a:lnTo>
                  <a:pt x="6315828" y="3225689"/>
                </a:lnTo>
                <a:lnTo>
                  <a:pt x="6315828" y="3210715"/>
                </a:lnTo>
                <a:close/>
                <a:moveTo>
                  <a:pt x="6302508" y="3176180"/>
                </a:moveTo>
                <a:lnTo>
                  <a:pt x="6302508" y="3191154"/>
                </a:lnTo>
                <a:lnTo>
                  <a:pt x="6315828" y="3191154"/>
                </a:lnTo>
                <a:lnTo>
                  <a:pt x="6315828" y="3176180"/>
                </a:lnTo>
                <a:close/>
                <a:moveTo>
                  <a:pt x="6302508" y="3141645"/>
                </a:moveTo>
                <a:lnTo>
                  <a:pt x="6302508" y="3156619"/>
                </a:lnTo>
                <a:lnTo>
                  <a:pt x="6315828" y="3156619"/>
                </a:lnTo>
                <a:lnTo>
                  <a:pt x="6315828" y="3141645"/>
                </a:lnTo>
                <a:close/>
                <a:moveTo>
                  <a:pt x="6302508" y="3107110"/>
                </a:moveTo>
                <a:lnTo>
                  <a:pt x="6302508" y="3122084"/>
                </a:lnTo>
                <a:lnTo>
                  <a:pt x="6315828" y="3122084"/>
                </a:lnTo>
                <a:lnTo>
                  <a:pt x="6315828" y="3107110"/>
                </a:lnTo>
                <a:close/>
                <a:moveTo>
                  <a:pt x="6302508" y="3072575"/>
                </a:moveTo>
                <a:lnTo>
                  <a:pt x="6302508" y="3087549"/>
                </a:lnTo>
                <a:lnTo>
                  <a:pt x="6315828" y="3087549"/>
                </a:lnTo>
                <a:lnTo>
                  <a:pt x="6315828" y="3072575"/>
                </a:lnTo>
                <a:close/>
                <a:moveTo>
                  <a:pt x="6302508" y="3038040"/>
                </a:moveTo>
                <a:lnTo>
                  <a:pt x="6302508" y="3053014"/>
                </a:lnTo>
                <a:lnTo>
                  <a:pt x="6315828" y="3053014"/>
                </a:lnTo>
                <a:lnTo>
                  <a:pt x="6315828" y="3038040"/>
                </a:lnTo>
                <a:close/>
                <a:moveTo>
                  <a:pt x="6302508" y="3003505"/>
                </a:moveTo>
                <a:lnTo>
                  <a:pt x="6302508" y="3018479"/>
                </a:lnTo>
                <a:lnTo>
                  <a:pt x="6315828" y="3018479"/>
                </a:lnTo>
                <a:lnTo>
                  <a:pt x="6315828" y="3003505"/>
                </a:lnTo>
                <a:close/>
                <a:moveTo>
                  <a:pt x="6302508" y="2968975"/>
                </a:moveTo>
                <a:lnTo>
                  <a:pt x="6302508" y="2983949"/>
                </a:lnTo>
                <a:lnTo>
                  <a:pt x="6315828" y="2983949"/>
                </a:lnTo>
                <a:lnTo>
                  <a:pt x="6315828" y="2968975"/>
                </a:lnTo>
                <a:close/>
                <a:moveTo>
                  <a:pt x="6302508" y="2934440"/>
                </a:moveTo>
                <a:lnTo>
                  <a:pt x="6302508" y="2949414"/>
                </a:lnTo>
                <a:lnTo>
                  <a:pt x="6315828" y="2949414"/>
                </a:lnTo>
                <a:lnTo>
                  <a:pt x="6315828" y="2934440"/>
                </a:lnTo>
                <a:close/>
                <a:moveTo>
                  <a:pt x="6302508" y="2899905"/>
                </a:moveTo>
                <a:lnTo>
                  <a:pt x="6302508" y="2914879"/>
                </a:lnTo>
                <a:lnTo>
                  <a:pt x="6315828" y="2914879"/>
                </a:lnTo>
                <a:lnTo>
                  <a:pt x="6315828" y="2899905"/>
                </a:lnTo>
                <a:close/>
                <a:moveTo>
                  <a:pt x="6302508" y="2865370"/>
                </a:moveTo>
                <a:lnTo>
                  <a:pt x="6302508" y="2880344"/>
                </a:lnTo>
                <a:lnTo>
                  <a:pt x="6315828" y="2880344"/>
                </a:lnTo>
                <a:lnTo>
                  <a:pt x="6315828" y="2865370"/>
                </a:lnTo>
                <a:close/>
                <a:moveTo>
                  <a:pt x="6302508" y="2830835"/>
                </a:moveTo>
                <a:lnTo>
                  <a:pt x="6302508" y="2845809"/>
                </a:lnTo>
                <a:lnTo>
                  <a:pt x="6315828" y="2845809"/>
                </a:lnTo>
                <a:lnTo>
                  <a:pt x="6315828" y="2830835"/>
                </a:lnTo>
                <a:close/>
                <a:moveTo>
                  <a:pt x="6302508" y="2796300"/>
                </a:moveTo>
                <a:lnTo>
                  <a:pt x="6302508" y="2811274"/>
                </a:lnTo>
                <a:lnTo>
                  <a:pt x="6315828" y="2811274"/>
                </a:lnTo>
                <a:lnTo>
                  <a:pt x="6315828" y="2796300"/>
                </a:lnTo>
                <a:close/>
                <a:moveTo>
                  <a:pt x="6302508" y="2761765"/>
                </a:moveTo>
                <a:lnTo>
                  <a:pt x="6302508" y="2776739"/>
                </a:lnTo>
                <a:lnTo>
                  <a:pt x="6315828" y="2776739"/>
                </a:lnTo>
                <a:lnTo>
                  <a:pt x="6315828" y="2761765"/>
                </a:lnTo>
                <a:close/>
                <a:moveTo>
                  <a:pt x="6302508" y="2727230"/>
                </a:moveTo>
                <a:lnTo>
                  <a:pt x="6302508" y="2742204"/>
                </a:lnTo>
                <a:lnTo>
                  <a:pt x="6315828" y="2742204"/>
                </a:lnTo>
                <a:lnTo>
                  <a:pt x="6315828" y="2727230"/>
                </a:lnTo>
                <a:close/>
                <a:moveTo>
                  <a:pt x="6302508" y="2692700"/>
                </a:moveTo>
                <a:lnTo>
                  <a:pt x="6302508" y="2707674"/>
                </a:lnTo>
                <a:lnTo>
                  <a:pt x="6315828" y="2707674"/>
                </a:lnTo>
                <a:lnTo>
                  <a:pt x="6315828" y="2692700"/>
                </a:lnTo>
                <a:close/>
                <a:moveTo>
                  <a:pt x="6302508" y="2658165"/>
                </a:moveTo>
                <a:lnTo>
                  <a:pt x="6302508" y="2673139"/>
                </a:lnTo>
                <a:lnTo>
                  <a:pt x="6315828" y="2673139"/>
                </a:lnTo>
                <a:lnTo>
                  <a:pt x="6315828" y="2658165"/>
                </a:lnTo>
                <a:close/>
                <a:moveTo>
                  <a:pt x="6302508" y="2623630"/>
                </a:moveTo>
                <a:lnTo>
                  <a:pt x="6302508" y="2638604"/>
                </a:lnTo>
                <a:lnTo>
                  <a:pt x="6315828" y="2638604"/>
                </a:lnTo>
                <a:lnTo>
                  <a:pt x="6315828" y="2623630"/>
                </a:lnTo>
                <a:close/>
                <a:moveTo>
                  <a:pt x="6302508" y="2589095"/>
                </a:moveTo>
                <a:lnTo>
                  <a:pt x="6302508" y="2604069"/>
                </a:lnTo>
                <a:lnTo>
                  <a:pt x="6315828" y="2604069"/>
                </a:lnTo>
                <a:lnTo>
                  <a:pt x="6315828" y="2589095"/>
                </a:lnTo>
                <a:close/>
                <a:moveTo>
                  <a:pt x="6302508" y="2554559"/>
                </a:moveTo>
                <a:lnTo>
                  <a:pt x="6302508" y="2569533"/>
                </a:lnTo>
                <a:lnTo>
                  <a:pt x="6315828" y="2569533"/>
                </a:lnTo>
                <a:lnTo>
                  <a:pt x="6315828" y="2554559"/>
                </a:lnTo>
                <a:close/>
                <a:moveTo>
                  <a:pt x="6302508" y="2520024"/>
                </a:moveTo>
                <a:lnTo>
                  <a:pt x="6302508" y="2534998"/>
                </a:lnTo>
                <a:lnTo>
                  <a:pt x="6315828" y="2534998"/>
                </a:lnTo>
                <a:lnTo>
                  <a:pt x="6315828" y="2520024"/>
                </a:lnTo>
                <a:close/>
                <a:moveTo>
                  <a:pt x="6302508" y="2485489"/>
                </a:moveTo>
                <a:lnTo>
                  <a:pt x="6302508" y="2500463"/>
                </a:lnTo>
                <a:lnTo>
                  <a:pt x="6315828" y="2500463"/>
                </a:lnTo>
                <a:lnTo>
                  <a:pt x="6315828" y="2485489"/>
                </a:lnTo>
                <a:close/>
                <a:moveTo>
                  <a:pt x="6302508" y="2450954"/>
                </a:moveTo>
                <a:lnTo>
                  <a:pt x="6302508" y="2465928"/>
                </a:lnTo>
                <a:lnTo>
                  <a:pt x="6315828" y="2465928"/>
                </a:lnTo>
                <a:lnTo>
                  <a:pt x="6315828" y="2450954"/>
                </a:lnTo>
                <a:close/>
                <a:moveTo>
                  <a:pt x="6302508" y="2416424"/>
                </a:moveTo>
                <a:lnTo>
                  <a:pt x="6302508" y="2431398"/>
                </a:lnTo>
                <a:lnTo>
                  <a:pt x="6315828" y="2431398"/>
                </a:lnTo>
                <a:lnTo>
                  <a:pt x="6315828" y="2416424"/>
                </a:lnTo>
                <a:close/>
                <a:moveTo>
                  <a:pt x="6302508" y="2381889"/>
                </a:moveTo>
                <a:lnTo>
                  <a:pt x="6302508" y="2396863"/>
                </a:lnTo>
                <a:lnTo>
                  <a:pt x="6315828" y="2396863"/>
                </a:lnTo>
                <a:lnTo>
                  <a:pt x="6315828" y="2381889"/>
                </a:lnTo>
                <a:close/>
                <a:moveTo>
                  <a:pt x="6302508" y="2347354"/>
                </a:moveTo>
                <a:lnTo>
                  <a:pt x="6302508" y="2362328"/>
                </a:lnTo>
                <a:lnTo>
                  <a:pt x="6315828" y="2362328"/>
                </a:lnTo>
                <a:lnTo>
                  <a:pt x="6315828" y="2347354"/>
                </a:lnTo>
                <a:close/>
                <a:moveTo>
                  <a:pt x="6302508" y="2312819"/>
                </a:moveTo>
                <a:lnTo>
                  <a:pt x="6302508" y="2327793"/>
                </a:lnTo>
                <a:lnTo>
                  <a:pt x="6315828" y="2327793"/>
                </a:lnTo>
                <a:lnTo>
                  <a:pt x="6315828" y="2312819"/>
                </a:lnTo>
                <a:close/>
                <a:moveTo>
                  <a:pt x="6302508" y="2278284"/>
                </a:moveTo>
                <a:lnTo>
                  <a:pt x="6302508" y="2293258"/>
                </a:lnTo>
                <a:lnTo>
                  <a:pt x="6315828" y="2293258"/>
                </a:lnTo>
                <a:lnTo>
                  <a:pt x="6315828" y="2278284"/>
                </a:lnTo>
                <a:close/>
                <a:moveTo>
                  <a:pt x="6302508" y="2243749"/>
                </a:moveTo>
                <a:lnTo>
                  <a:pt x="6302508" y="2258723"/>
                </a:lnTo>
                <a:lnTo>
                  <a:pt x="6315828" y="2258723"/>
                </a:lnTo>
                <a:lnTo>
                  <a:pt x="6315828" y="2243749"/>
                </a:lnTo>
                <a:close/>
                <a:moveTo>
                  <a:pt x="6302508" y="2209214"/>
                </a:moveTo>
                <a:lnTo>
                  <a:pt x="6302508" y="2224188"/>
                </a:lnTo>
                <a:lnTo>
                  <a:pt x="6315828" y="2224188"/>
                </a:lnTo>
                <a:lnTo>
                  <a:pt x="6315828" y="2209214"/>
                </a:lnTo>
                <a:close/>
                <a:moveTo>
                  <a:pt x="6302508" y="2174684"/>
                </a:moveTo>
                <a:lnTo>
                  <a:pt x="6302508" y="2189658"/>
                </a:lnTo>
                <a:lnTo>
                  <a:pt x="6315828" y="2189658"/>
                </a:lnTo>
                <a:lnTo>
                  <a:pt x="6315828" y="2174684"/>
                </a:lnTo>
                <a:close/>
                <a:moveTo>
                  <a:pt x="6302508" y="2140149"/>
                </a:moveTo>
                <a:lnTo>
                  <a:pt x="6302508" y="2155123"/>
                </a:lnTo>
                <a:lnTo>
                  <a:pt x="6315828" y="2155123"/>
                </a:lnTo>
                <a:lnTo>
                  <a:pt x="6315828" y="2140149"/>
                </a:lnTo>
                <a:close/>
                <a:moveTo>
                  <a:pt x="6302508" y="2105614"/>
                </a:moveTo>
                <a:lnTo>
                  <a:pt x="6302508" y="2120588"/>
                </a:lnTo>
                <a:lnTo>
                  <a:pt x="6315828" y="2120588"/>
                </a:lnTo>
                <a:lnTo>
                  <a:pt x="6315828" y="2105614"/>
                </a:lnTo>
                <a:close/>
                <a:moveTo>
                  <a:pt x="6302508" y="2071088"/>
                </a:moveTo>
                <a:lnTo>
                  <a:pt x="6302508" y="2086062"/>
                </a:lnTo>
                <a:lnTo>
                  <a:pt x="6315828" y="2086062"/>
                </a:lnTo>
                <a:lnTo>
                  <a:pt x="6315828" y="2071088"/>
                </a:lnTo>
                <a:close/>
                <a:moveTo>
                  <a:pt x="6302508" y="2036553"/>
                </a:moveTo>
                <a:lnTo>
                  <a:pt x="6302508" y="2051527"/>
                </a:lnTo>
                <a:lnTo>
                  <a:pt x="6315828" y="2051527"/>
                </a:lnTo>
                <a:lnTo>
                  <a:pt x="6315828" y="2036553"/>
                </a:lnTo>
                <a:close/>
                <a:moveTo>
                  <a:pt x="6302508" y="2002019"/>
                </a:moveTo>
                <a:lnTo>
                  <a:pt x="6302508" y="2016993"/>
                </a:lnTo>
                <a:lnTo>
                  <a:pt x="6315828" y="2016993"/>
                </a:lnTo>
                <a:lnTo>
                  <a:pt x="6315828" y="2002019"/>
                </a:lnTo>
                <a:close/>
                <a:moveTo>
                  <a:pt x="6302508" y="1967484"/>
                </a:moveTo>
                <a:lnTo>
                  <a:pt x="6302508" y="1982458"/>
                </a:lnTo>
                <a:lnTo>
                  <a:pt x="6315828" y="1982458"/>
                </a:lnTo>
                <a:lnTo>
                  <a:pt x="6315828" y="1967484"/>
                </a:lnTo>
                <a:close/>
                <a:moveTo>
                  <a:pt x="6302508" y="1932949"/>
                </a:moveTo>
                <a:lnTo>
                  <a:pt x="6302508" y="1947923"/>
                </a:lnTo>
                <a:lnTo>
                  <a:pt x="6315828" y="1947923"/>
                </a:lnTo>
                <a:lnTo>
                  <a:pt x="6315828" y="1932949"/>
                </a:lnTo>
                <a:close/>
                <a:moveTo>
                  <a:pt x="6302508" y="1898419"/>
                </a:moveTo>
                <a:lnTo>
                  <a:pt x="6302508" y="1913393"/>
                </a:lnTo>
                <a:lnTo>
                  <a:pt x="6315828" y="1913393"/>
                </a:lnTo>
                <a:lnTo>
                  <a:pt x="6315828" y="1898419"/>
                </a:lnTo>
                <a:close/>
                <a:moveTo>
                  <a:pt x="6302508" y="1863884"/>
                </a:moveTo>
                <a:lnTo>
                  <a:pt x="6302508" y="1878858"/>
                </a:lnTo>
                <a:lnTo>
                  <a:pt x="6315828" y="1878858"/>
                </a:lnTo>
                <a:lnTo>
                  <a:pt x="6315828" y="1863884"/>
                </a:lnTo>
                <a:close/>
                <a:moveTo>
                  <a:pt x="6302508" y="1829349"/>
                </a:moveTo>
                <a:lnTo>
                  <a:pt x="6302508" y="1844323"/>
                </a:lnTo>
                <a:lnTo>
                  <a:pt x="6315828" y="1844323"/>
                </a:lnTo>
                <a:lnTo>
                  <a:pt x="6315828" y="1829349"/>
                </a:lnTo>
                <a:close/>
                <a:moveTo>
                  <a:pt x="6302508" y="1794804"/>
                </a:moveTo>
                <a:lnTo>
                  <a:pt x="6302508" y="1809778"/>
                </a:lnTo>
                <a:lnTo>
                  <a:pt x="6315828" y="1809778"/>
                </a:lnTo>
                <a:lnTo>
                  <a:pt x="6315828" y="1794804"/>
                </a:lnTo>
                <a:close/>
                <a:moveTo>
                  <a:pt x="6392449" y="455485"/>
                </a:moveTo>
                <a:lnTo>
                  <a:pt x="6392450" y="455485"/>
                </a:lnTo>
                <a:lnTo>
                  <a:pt x="6392450" y="1773962"/>
                </a:lnTo>
                <a:lnTo>
                  <a:pt x="6392449" y="1773962"/>
                </a:lnTo>
                <a:close/>
                <a:moveTo>
                  <a:pt x="0" y="0"/>
                </a:moveTo>
                <a:lnTo>
                  <a:pt x="6016991" y="0"/>
                </a:lnTo>
                <a:lnTo>
                  <a:pt x="6515472" y="0"/>
                </a:lnTo>
                <a:lnTo>
                  <a:pt x="6306872" y="213949"/>
                </a:lnTo>
                <a:lnTo>
                  <a:pt x="6306872" y="445956"/>
                </a:lnTo>
                <a:lnTo>
                  <a:pt x="6229256" y="445956"/>
                </a:lnTo>
                <a:cubicBezTo>
                  <a:pt x="6226693" y="445955"/>
                  <a:pt x="6224597" y="448039"/>
                  <a:pt x="6224529" y="450657"/>
                </a:cubicBezTo>
                <a:lnTo>
                  <a:pt x="6224529" y="1778408"/>
                </a:lnTo>
                <a:cubicBezTo>
                  <a:pt x="6224529" y="1781076"/>
                  <a:pt x="6226645" y="1783237"/>
                  <a:pt x="6229256" y="1783237"/>
                </a:cubicBezTo>
                <a:lnTo>
                  <a:pt x="6397176" y="1783237"/>
                </a:lnTo>
                <a:cubicBezTo>
                  <a:pt x="6399738" y="1783172"/>
                  <a:pt x="6401780" y="1781026"/>
                  <a:pt x="6401778" y="1778408"/>
                </a:cubicBezTo>
                <a:lnTo>
                  <a:pt x="6401778" y="450657"/>
                </a:lnTo>
                <a:cubicBezTo>
                  <a:pt x="6401712" y="448089"/>
                  <a:pt x="6399690" y="446023"/>
                  <a:pt x="6397176" y="445956"/>
                </a:cubicBezTo>
                <a:lnTo>
                  <a:pt x="6319310" y="445956"/>
                </a:lnTo>
                <a:lnTo>
                  <a:pt x="6319310" y="219158"/>
                </a:lnTo>
                <a:lnTo>
                  <a:pt x="6519911" y="13522"/>
                </a:lnTo>
                <a:lnTo>
                  <a:pt x="6519911" y="4675491"/>
                </a:lnTo>
                <a:lnTo>
                  <a:pt x="6519911" y="5143492"/>
                </a:lnTo>
                <a:lnTo>
                  <a:pt x="6519911" y="5143493"/>
                </a:lnTo>
                <a:lnTo>
                  <a:pt x="6315388" y="5143493"/>
                </a:lnTo>
                <a:lnTo>
                  <a:pt x="6315388" y="4693493"/>
                </a:lnTo>
                <a:lnTo>
                  <a:pt x="6302949" y="4693493"/>
                </a:lnTo>
                <a:lnTo>
                  <a:pt x="6302949" y="5143493"/>
                </a:lnTo>
                <a:lnTo>
                  <a:pt x="6016991" y="5143493"/>
                </a:lnTo>
                <a:lnTo>
                  <a:pt x="1488579" y="5143493"/>
                </a:lnTo>
                <a:lnTo>
                  <a:pt x="223490" y="275296"/>
                </a:lnTo>
                <a:lnTo>
                  <a:pt x="219833" y="266319"/>
                </a:lnTo>
                <a:lnTo>
                  <a:pt x="217227" y="256302"/>
                </a:lnTo>
                <a:lnTo>
                  <a:pt x="176714" y="160523"/>
                </a:lnTo>
                <a:cubicBezTo>
                  <a:pt x="126271" y="59176"/>
                  <a:pt x="65459" y="0"/>
                  <a:pt x="0" y="0"/>
                </a:cubicBez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rgbClr val="FEFFFF"/>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4084800" cy="365125"/>
          </a:xfrm>
        </p:spPr>
        <p:txBody>
          <a:bodyPr/>
          <a:lstStyle>
            <a:lvl1pPr>
              <a:defRPr>
                <a:solidFill>
                  <a:schemeClr val="bg1"/>
                </a:solidFill>
              </a:defRPr>
            </a:lvl1pPr>
          </a:lstStyle>
          <a:p>
            <a:endParaRPr lang="en-US"/>
          </a:p>
        </p:txBody>
      </p:sp>
      <p:sp>
        <p:nvSpPr>
          <p:cNvPr id="101" name="Freeform 100">
            <a:extLst>
              <a:ext uri="{FF2B5EF4-FFF2-40B4-BE49-F238E27FC236}">
                <a16:creationId xmlns:a16="http://schemas.microsoft.com/office/drawing/2014/main" id="{B3D2B721-75E8-09D8-3B0C-DD72D1536D86}"/>
              </a:ext>
            </a:extLst>
          </p:cNvPr>
          <p:cNvSpPr/>
          <p:nvPr userDrawn="1"/>
        </p:nvSpPr>
        <p:spPr>
          <a:xfrm>
            <a:off x="11908027" y="6234000"/>
            <a:ext cx="16584" cy="624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grpSp>
        <p:nvGrpSpPr>
          <p:cNvPr id="102" name="Group 101">
            <a:extLst>
              <a:ext uri="{FF2B5EF4-FFF2-40B4-BE49-F238E27FC236}">
                <a16:creationId xmlns:a16="http://schemas.microsoft.com/office/drawing/2014/main" id="{66A5AFE4-3FE6-3E8E-617F-204283D25A69}"/>
              </a:ext>
            </a:extLst>
          </p:cNvPr>
          <p:cNvGrpSpPr/>
          <p:nvPr userDrawn="1"/>
        </p:nvGrpSpPr>
        <p:grpSpPr>
          <a:xfrm>
            <a:off x="11798151" y="-6456"/>
            <a:ext cx="405995" cy="6864456"/>
            <a:chOff x="8848613" y="-4842"/>
            <a:chExt cx="304496" cy="5148342"/>
          </a:xfrm>
        </p:grpSpPr>
        <p:sp>
          <p:nvSpPr>
            <p:cNvPr id="103" name="Freeform 102">
              <a:extLst>
                <a:ext uri="{FF2B5EF4-FFF2-40B4-BE49-F238E27FC236}">
                  <a16:creationId xmlns:a16="http://schemas.microsoft.com/office/drawing/2014/main" id="{5246EB79-BB17-4E4A-CFFB-78C6A51E9C44}"/>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104" name="Freeform 103">
              <a:extLst>
                <a:ext uri="{FF2B5EF4-FFF2-40B4-BE49-F238E27FC236}">
                  <a16:creationId xmlns:a16="http://schemas.microsoft.com/office/drawing/2014/main" id="{DD343DB4-4C84-B749-1376-A2B9B4B579B9}"/>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05" name="Graphic 104">
              <a:extLst>
                <a:ext uri="{FF2B5EF4-FFF2-40B4-BE49-F238E27FC236}">
                  <a16:creationId xmlns:a16="http://schemas.microsoft.com/office/drawing/2014/main" id="{39130FEA-7C77-41D8-1DFD-5B7DDA0572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2" name="Slide Number Placeholder 1">
            <a:extLst>
              <a:ext uri="{FF2B5EF4-FFF2-40B4-BE49-F238E27FC236}">
                <a16:creationId xmlns:a16="http://schemas.microsoft.com/office/drawing/2014/main" id="{E4A0FC04-FF6C-2750-5116-008907F26E5A}"/>
              </a:ext>
            </a:extLst>
          </p:cNvPr>
          <p:cNvSpPr>
            <a:spLocks noGrp="1"/>
          </p:cNvSpPr>
          <p:nvPr>
            <p:ph type="sldNum" sz="quarter" idx="15"/>
          </p:nvPr>
        </p:nvSpPr>
        <p:spPr>
          <a:ln>
            <a:solidFill>
              <a:srgbClr val="DAD9D9"/>
            </a:solidFill>
          </a:ln>
        </p:spPr>
        <p:txBody>
          <a:bodyPr/>
          <a:lstStyle/>
          <a:p>
            <a:fld id="{AD835BC3-8651-5249-B4F1-13C2014775C5}" type="slidenum">
              <a:rPr lang="en-US" smtClean="0"/>
              <a:pPr/>
              <a:t>‹#›</a:t>
            </a:fld>
            <a:endParaRPr lang="en-US"/>
          </a:p>
        </p:txBody>
      </p:sp>
      <p:sp>
        <p:nvSpPr>
          <p:cNvPr id="11" name="TextBox 10">
            <a:extLst>
              <a:ext uri="{FF2B5EF4-FFF2-40B4-BE49-F238E27FC236}">
                <a16:creationId xmlns:a16="http://schemas.microsoft.com/office/drawing/2014/main" id="{BA955C7D-79F3-AAD0-7F2D-8735D3BFE7EE}"/>
              </a:ext>
            </a:extLst>
          </p:cNvPr>
          <p:cNvSpPr txBox="1"/>
          <p:nvPr userDrawn="1"/>
        </p:nvSpPr>
        <p:spPr>
          <a:xfrm>
            <a:off x="0" y="-217179"/>
            <a:ext cx="139357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Image and Content Left - Blue</a:t>
            </a:r>
          </a:p>
        </p:txBody>
      </p:sp>
      <p:sp>
        <p:nvSpPr>
          <p:cNvPr id="3" name="Text Placeholder 3">
            <a:extLst>
              <a:ext uri="{FF2B5EF4-FFF2-40B4-BE49-F238E27FC236}">
                <a16:creationId xmlns:a16="http://schemas.microsoft.com/office/drawing/2014/main" id="{0E582364-4F6A-9959-3A0F-0B4AD9EF3329}"/>
              </a:ext>
            </a:extLst>
          </p:cNvPr>
          <p:cNvSpPr>
            <a:spLocks noGrp="1"/>
          </p:cNvSpPr>
          <p:nvPr>
            <p:ph type="body" sz="quarter" idx="20"/>
          </p:nvPr>
        </p:nvSpPr>
        <p:spPr>
          <a:xfrm>
            <a:off x="575732" y="1828800"/>
            <a:ext cx="2746440" cy="397006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4">
            <a:extLst>
              <a:ext uri="{FF2B5EF4-FFF2-40B4-BE49-F238E27FC236}">
                <a16:creationId xmlns:a16="http://schemas.microsoft.com/office/drawing/2014/main" id="{05A2594B-16F9-DA6F-447F-990610D3F67D}"/>
              </a:ext>
            </a:extLst>
          </p:cNvPr>
          <p:cNvSpPr>
            <a:spLocks noGrp="1"/>
          </p:cNvSpPr>
          <p:nvPr>
            <p:ph type="title"/>
          </p:nvPr>
        </p:nvSpPr>
        <p:spPr>
          <a:xfrm>
            <a:off x="575732" y="521719"/>
            <a:ext cx="2746440" cy="867930"/>
          </a:xfrm>
        </p:spPr>
        <p:txBody>
          <a:bodyP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31130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nd Content Right - Whit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EEE7472A-1302-C408-61B7-4E081CC5F1DC}"/>
              </a:ext>
            </a:extLst>
          </p:cNvPr>
          <p:cNvSpPr/>
          <p:nvPr userDrawn="1"/>
        </p:nvSpPr>
        <p:spPr>
          <a:xfrm flipH="1">
            <a:off x="6708444" y="2"/>
            <a:ext cx="5483556" cy="6857999"/>
          </a:xfrm>
          <a:custGeom>
            <a:avLst/>
            <a:gdLst>
              <a:gd name="connsiteX0" fmla="*/ 384347 w 5483556"/>
              <a:gd name="connsiteY0" fmla="*/ 596518 h 6857999"/>
              <a:gd name="connsiteX1" fmla="*/ 384347 w 5483556"/>
              <a:gd name="connsiteY1" fmla="*/ 2374898 h 6857999"/>
              <a:gd name="connsiteX2" fmla="*/ 161925 w 5483556"/>
              <a:gd name="connsiteY2" fmla="*/ 2374898 h 6857999"/>
              <a:gd name="connsiteX3" fmla="*/ 161925 w 5483556"/>
              <a:gd name="connsiteY3" fmla="*/ 596518 h 6857999"/>
              <a:gd name="connsiteX4" fmla="*/ 3498784 w 5483556"/>
              <a:gd name="connsiteY4" fmla="*/ 0 h 6857999"/>
              <a:gd name="connsiteX5" fmla="*/ 2810136 w 5483556"/>
              <a:gd name="connsiteY5" fmla="*/ 0 h 6857999"/>
              <a:gd name="connsiteX6" fmla="*/ 630049 w 5483556"/>
              <a:gd name="connsiteY6" fmla="*/ 0 h 6857999"/>
              <a:gd name="connsiteX7" fmla="*/ 0 w 5483556"/>
              <a:gd name="connsiteY7" fmla="*/ 0 h 6857999"/>
              <a:gd name="connsiteX8" fmla="*/ 0 w 5483556"/>
              <a:gd name="connsiteY8" fmla="*/ 6857999 h 6857999"/>
              <a:gd name="connsiteX9" fmla="*/ 630049 w 5483556"/>
              <a:gd name="connsiteY9" fmla="*/ 6857999 h 6857999"/>
              <a:gd name="connsiteX10" fmla="*/ 5483556 w 5483556"/>
              <a:gd name="connsiteY10" fmla="*/ 6857999 h 6857999"/>
              <a:gd name="connsiteX11" fmla="*/ 3796772 w 5483556"/>
              <a:gd name="connsiteY11" fmla="*/ 367063 h 6857999"/>
              <a:gd name="connsiteX12" fmla="*/ 3791896 w 5483556"/>
              <a:gd name="connsiteY12" fmla="*/ 355093 h 6857999"/>
              <a:gd name="connsiteX13" fmla="*/ 3788421 w 5483556"/>
              <a:gd name="connsiteY13" fmla="*/ 341737 h 6857999"/>
              <a:gd name="connsiteX14" fmla="*/ 3734403 w 5483556"/>
              <a:gd name="connsiteY14" fmla="*/ 214032 h 6857999"/>
              <a:gd name="connsiteX15" fmla="*/ 3498784 w 5483556"/>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3556" h="6857999">
                <a:moveTo>
                  <a:pt x="384347" y="596518"/>
                </a:moveTo>
                <a:lnTo>
                  <a:pt x="384347" y="2374898"/>
                </a:lnTo>
                <a:lnTo>
                  <a:pt x="161925" y="2374898"/>
                </a:lnTo>
                <a:lnTo>
                  <a:pt x="161925" y="596518"/>
                </a:lnTo>
                <a:close/>
                <a:moveTo>
                  <a:pt x="3498784" y="0"/>
                </a:moveTo>
                <a:lnTo>
                  <a:pt x="2810136" y="0"/>
                </a:lnTo>
                <a:lnTo>
                  <a:pt x="630049" y="0"/>
                </a:lnTo>
                <a:lnTo>
                  <a:pt x="0" y="0"/>
                </a:lnTo>
                <a:lnTo>
                  <a:pt x="0" y="6857999"/>
                </a:lnTo>
                <a:lnTo>
                  <a:pt x="630049" y="6857999"/>
                </a:lnTo>
                <a:lnTo>
                  <a:pt x="5483556" y="6857999"/>
                </a:lnTo>
                <a:lnTo>
                  <a:pt x="3796772" y="367063"/>
                </a:lnTo>
                <a:lnTo>
                  <a:pt x="3791896" y="355093"/>
                </a:lnTo>
                <a:lnTo>
                  <a:pt x="3788421" y="341737"/>
                </a:lnTo>
                <a:lnTo>
                  <a:pt x="3734403" y="214032"/>
                </a:lnTo>
                <a:cubicBezTo>
                  <a:pt x="3667146" y="78903"/>
                  <a:pt x="3586064" y="0"/>
                  <a:pt x="34987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A416F71C-0545-623F-5ADE-AA6838C92D93}"/>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54858" y="6264915"/>
            <a:ext cx="4284689" cy="365125"/>
          </a:xfrm>
        </p:spPr>
        <p:txBody>
          <a:bodyPr/>
          <a:lstStyle/>
          <a:p>
            <a:endParaRPr lang="en-US"/>
          </a:p>
        </p:txBody>
      </p:sp>
      <p:sp>
        <p:nvSpPr>
          <p:cNvPr id="11" name="TextBox 10">
            <a:extLst>
              <a:ext uri="{FF2B5EF4-FFF2-40B4-BE49-F238E27FC236}">
                <a16:creationId xmlns:a16="http://schemas.microsoft.com/office/drawing/2014/main" id="{854D172C-AE5F-E830-8335-65D512E0D690}"/>
              </a:ext>
            </a:extLst>
          </p:cNvPr>
          <p:cNvSpPr txBox="1"/>
          <p:nvPr userDrawn="1"/>
        </p:nvSpPr>
        <p:spPr>
          <a:xfrm>
            <a:off x="0" y="-217179"/>
            <a:ext cx="151059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White</a:t>
            </a:r>
          </a:p>
        </p:txBody>
      </p:sp>
      <p:grpSp>
        <p:nvGrpSpPr>
          <p:cNvPr id="12" name="Group 11">
            <a:extLst>
              <a:ext uri="{FF2B5EF4-FFF2-40B4-BE49-F238E27FC236}">
                <a16:creationId xmlns:a16="http://schemas.microsoft.com/office/drawing/2014/main" id="{E56889E7-2531-2ECC-2C23-A9785347D823}"/>
              </a:ext>
            </a:extLst>
          </p:cNvPr>
          <p:cNvGrpSpPr/>
          <p:nvPr userDrawn="1"/>
        </p:nvGrpSpPr>
        <p:grpSpPr>
          <a:xfrm>
            <a:off x="11798151" y="-6456"/>
            <a:ext cx="405995" cy="6864456"/>
            <a:chOff x="8848613" y="-4842"/>
            <a:chExt cx="304496" cy="5148342"/>
          </a:xfrm>
        </p:grpSpPr>
        <p:sp>
          <p:nvSpPr>
            <p:cNvPr id="13" name="Freeform 12">
              <a:extLst>
                <a:ext uri="{FF2B5EF4-FFF2-40B4-BE49-F238E27FC236}">
                  <a16:creationId xmlns:a16="http://schemas.microsoft.com/office/drawing/2014/main" id="{6A22E201-4AE7-5F6F-74C8-9ABAD447B8D8}"/>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14" name="Freeform 13">
              <a:extLst>
                <a:ext uri="{FF2B5EF4-FFF2-40B4-BE49-F238E27FC236}">
                  <a16:creationId xmlns:a16="http://schemas.microsoft.com/office/drawing/2014/main" id="{B677B6FA-78CC-B60A-1094-E062730F80DE}"/>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5" name="Graphic 14">
              <a:extLst>
                <a:ext uri="{FF2B5EF4-FFF2-40B4-BE49-F238E27FC236}">
                  <a16:creationId xmlns:a16="http://schemas.microsoft.com/office/drawing/2014/main" id="{FEDF99C4-FC5D-CBBA-A8BF-75E311BFD0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16" name="Slide Number Placeholder 5">
            <a:extLst>
              <a:ext uri="{FF2B5EF4-FFF2-40B4-BE49-F238E27FC236}">
                <a16:creationId xmlns:a16="http://schemas.microsoft.com/office/drawing/2014/main" id="{444AC1A4-4947-92DE-E3C4-C3BA0F8230EF}"/>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17" name="Title 16">
            <a:extLst>
              <a:ext uri="{FF2B5EF4-FFF2-40B4-BE49-F238E27FC236}">
                <a16:creationId xmlns:a16="http://schemas.microsoft.com/office/drawing/2014/main" id="{45880B51-CEF7-678E-982F-33E9C9D913F6}"/>
              </a:ext>
            </a:extLst>
          </p:cNvPr>
          <p:cNvSpPr>
            <a:spLocks noGrp="1"/>
          </p:cNvSpPr>
          <p:nvPr>
            <p:ph type="title"/>
          </p:nvPr>
        </p:nvSpPr>
        <p:spPr>
          <a:xfrm>
            <a:off x="8581292" y="521719"/>
            <a:ext cx="2746440" cy="867930"/>
          </a:xfrm>
        </p:spPr>
        <p:txBody>
          <a:bodyPr>
            <a:noAutofit/>
          </a:bodyPr>
          <a:lstStyle/>
          <a:p>
            <a:r>
              <a:rPr lang="en-US"/>
              <a:t>Click to edit Master title style</a:t>
            </a:r>
          </a:p>
        </p:txBody>
      </p:sp>
      <p:sp>
        <p:nvSpPr>
          <p:cNvPr id="18" name="Text Placeholder 3">
            <a:extLst>
              <a:ext uri="{FF2B5EF4-FFF2-40B4-BE49-F238E27FC236}">
                <a16:creationId xmlns:a16="http://schemas.microsoft.com/office/drawing/2014/main" id="{3B022437-C38B-AF83-139C-1CEDF93D02AA}"/>
              </a:ext>
            </a:extLst>
          </p:cNvPr>
          <p:cNvSpPr>
            <a:spLocks noGrp="1"/>
          </p:cNvSpPr>
          <p:nvPr>
            <p:ph type="body" sz="quarter" idx="20"/>
          </p:nvPr>
        </p:nvSpPr>
        <p:spPr>
          <a:xfrm>
            <a:off x="858129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3089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and Content Right - Blu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E3A867C2-8F95-77C7-2AC7-AD7A039D195A}"/>
              </a:ext>
            </a:extLst>
          </p:cNvPr>
          <p:cNvSpPr/>
          <p:nvPr userDrawn="1"/>
        </p:nvSpPr>
        <p:spPr>
          <a:xfrm flipH="1">
            <a:off x="6708444" y="2"/>
            <a:ext cx="5483556" cy="6857999"/>
          </a:xfrm>
          <a:custGeom>
            <a:avLst/>
            <a:gdLst>
              <a:gd name="connsiteX0" fmla="*/ 384347 w 5483556"/>
              <a:gd name="connsiteY0" fmla="*/ 596518 h 6857999"/>
              <a:gd name="connsiteX1" fmla="*/ 384347 w 5483556"/>
              <a:gd name="connsiteY1" fmla="*/ 2374898 h 6857999"/>
              <a:gd name="connsiteX2" fmla="*/ 161925 w 5483556"/>
              <a:gd name="connsiteY2" fmla="*/ 2374898 h 6857999"/>
              <a:gd name="connsiteX3" fmla="*/ 161925 w 5483556"/>
              <a:gd name="connsiteY3" fmla="*/ 596518 h 6857999"/>
              <a:gd name="connsiteX4" fmla="*/ 3498784 w 5483556"/>
              <a:gd name="connsiteY4" fmla="*/ 0 h 6857999"/>
              <a:gd name="connsiteX5" fmla="*/ 2810136 w 5483556"/>
              <a:gd name="connsiteY5" fmla="*/ 0 h 6857999"/>
              <a:gd name="connsiteX6" fmla="*/ 630049 w 5483556"/>
              <a:gd name="connsiteY6" fmla="*/ 0 h 6857999"/>
              <a:gd name="connsiteX7" fmla="*/ 0 w 5483556"/>
              <a:gd name="connsiteY7" fmla="*/ 0 h 6857999"/>
              <a:gd name="connsiteX8" fmla="*/ 0 w 5483556"/>
              <a:gd name="connsiteY8" fmla="*/ 6857999 h 6857999"/>
              <a:gd name="connsiteX9" fmla="*/ 630049 w 5483556"/>
              <a:gd name="connsiteY9" fmla="*/ 6857999 h 6857999"/>
              <a:gd name="connsiteX10" fmla="*/ 5483556 w 5483556"/>
              <a:gd name="connsiteY10" fmla="*/ 6857999 h 6857999"/>
              <a:gd name="connsiteX11" fmla="*/ 3796772 w 5483556"/>
              <a:gd name="connsiteY11" fmla="*/ 367063 h 6857999"/>
              <a:gd name="connsiteX12" fmla="*/ 3791896 w 5483556"/>
              <a:gd name="connsiteY12" fmla="*/ 355093 h 6857999"/>
              <a:gd name="connsiteX13" fmla="*/ 3788421 w 5483556"/>
              <a:gd name="connsiteY13" fmla="*/ 341737 h 6857999"/>
              <a:gd name="connsiteX14" fmla="*/ 3734403 w 5483556"/>
              <a:gd name="connsiteY14" fmla="*/ 214032 h 6857999"/>
              <a:gd name="connsiteX15" fmla="*/ 3498784 w 5483556"/>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3556" h="6857999">
                <a:moveTo>
                  <a:pt x="384347" y="596518"/>
                </a:moveTo>
                <a:lnTo>
                  <a:pt x="384347" y="2374898"/>
                </a:lnTo>
                <a:lnTo>
                  <a:pt x="161925" y="2374898"/>
                </a:lnTo>
                <a:lnTo>
                  <a:pt x="161925" y="596518"/>
                </a:lnTo>
                <a:close/>
                <a:moveTo>
                  <a:pt x="3498784" y="0"/>
                </a:moveTo>
                <a:lnTo>
                  <a:pt x="2810136" y="0"/>
                </a:lnTo>
                <a:lnTo>
                  <a:pt x="630049" y="0"/>
                </a:lnTo>
                <a:lnTo>
                  <a:pt x="0" y="0"/>
                </a:lnTo>
                <a:lnTo>
                  <a:pt x="0" y="6857999"/>
                </a:lnTo>
                <a:lnTo>
                  <a:pt x="630049" y="6857999"/>
                </a:lnTo>
                <a:lnTo>
                  <a:pt x="5483556" y="6857999"/>
                </a:lnTo>
                <a:lnTo>
                  <a:pt x="3796772" y="367063"/>
                </a:lnTo>
                <a:lnTo>
                  <a:pt x="3791896" y="355093"/>
                </a:lnTo>
                <a:lnTo>
                  <a:pt x="3788421" y="341737"/>
                </a:lnTo>
                <a:lnTo>
                  <a:pt x="3734403" y="214032"/>
                </a:lnTo>
                <a:cubicBezTo>
                  <a:pt x="3667146" y="78903"/>
                  <a:pt x="3586064" y="0"/>
                  <a:pt x="3498784" y="0"/>
                </a:cubicBezTo>
                <a:close/>
              </a:path>
            </a:pathLst>
          </a:custGeom>
          <a:gradFill>
            <a:gsLst>
              <a:gs pos="0">
                <a:schemeClr val="tx2"/>
              </a:gs>
              <a:gs pos="100000">
                <a:schemeClr val="accent1"/>
              </a:gs>
            </a:gsLst>
            <a:lin ang="2700000" scaled="0"/>
          </a:gradFill>
        </p:spPr>
        <p:txBody>
          <a:bodyPr vert="horz" wrap="square" lIns="1440000" tIns="45720" rIns="720000" bIns="4572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3" name="Title 16">
            <a:extLst>
              <a:ext uri="{FF2B5EF4-FFF2-40B4-BE49-F238E27FC236}">
                <a16:creationId xmlns:a16="http://schemas.microsoft.com/office/drawing/2014/main" id="{3FADE24E-F3F3-FD91-C364-C0938C2E7CF8}"/>
              </a:ext>
            </a:extLst>
          </p:cNvPr>
          <p:cNvSpPr>
            <a:spLocks noGrp="1"/>
          </p:cNvSpPr>
          <p:nvPr>
            <p:ph type="title"/>
          </p:nvPr>
        </p:nvSpPr>
        <p:spPr>
          <a:xfrm>
            <a:off x="8581292" y="521719"/>
            <a:ext cx="2746440" cy="867930"/>
          </a:xfrm>
        </p:spPr>
        <p:txBody>
          <a:bodyPr>
            <a:noAutofit/>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F0D1464-C69F-04C1-8A08-FB1E5F7F362B}"/>
              </a:ext>
            </a:extLst>
          </p:cNvPr>
          <p:cNvSpPr>
            <a:spLocks noGrp="1"/>
          </p:cNvSpPr>
          <p:nvPr>
            <p:ph type="body" sz="quarter" idx="20"/>
          </p:nvPr>
        </p:nvSpPr>
        <p:spPr>
          <a:xfrm>
            <a:off x="8581292" y="1828799"/>
            <a:ext cx="2746440" cy="397006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4E912D7-AD16-198B-8B78-EB46F808C79D}"/>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rgbClr val="FEFFFF"/>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15212" y="6264915"/>
            <a:ext cx="4324336" cy="365125"/>
          </a:xfrm>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F8D62D65-75D3-8447-A25C-271E6DC219F8}"/>
              </a:ext>
            </a:extLst>
          </p:cNvPr>
          <p:cNvSpPr txBox="1"/>
          <p:nvPr userDrawn="1"/>
        </p:nvSpPr>
        <p:spPr>
          <a:xfrm>
            <a:off x="0" y="-217179"/>
            <a:ext cx="145609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Blue</a:t>
            </a:r>
          </a:p>
        </p:txBody>
      </p:sp>
      <p:grpSp>
        <p:nvGrpSpPr>
          <p:cNvPr id="8" name="Group 7">
            <a:extLst>
              <a:ext uri="{FF2B5EF4-FFF2-40B4-BE49-F238E27FC236}">
                <a16:creationId xmlns:a16="http://schemas.microsoft.com/office/drawing/2014/main" id="{892E870E-2031-BF50-A533-152111458034}"/>
              </a:ext>
            </a:extLst>
          </p:cNvPr>
          <p:cNvGrpSpPr/>
          <p:nvPr userDrawn="1"/>
        </p:nvGrpSpPr>
        <p:grpSpPr>
          <a:xfrm>
            <a:off x="11798151" y="-6456"/>
            <a:ext cx="405995" cy="6864456"/>
            <a:chOff x="8848613" y="-4842"/>
            <a:chExt cx="304496" cy="5148342"/>
          </a:xfrm>
        </p:grpSpPr>
        <p:sp>
          <p:nvSpPr>
            <p:cNvPr id="9" name="Freeform 8">
              <a:extLst>
                <a:ext uri="{FF2B5EF4-FFF2-40B4-BE49-F238E27FC236}">
                  <a16:creationId xmlns:a16="http://schemas.microsoft.com/office/drawing/2014/main" id="{86AC738B-E92A-8FF7-0528-890D3307447E}"/>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12" name="Freeform 11">
              <a:extLst>
                <a:ext uri="{FF2B5EF4-FFF2-40B4-BE49-F238E27FC236}">
                  <a16:creationId xmlns:a16="http://schemas.microsoft.com/office/drawing/2014/main" id="{1D249C27-2976-F8AE-5D34-9EA35A3C3D9E}"/>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3" name="Graphic 12">
              <a:extLst>
                <a:ext uri="{FF2B5EF4-FFF2-40B4-BE49-F238E27FC236}">
                  <a16:creationId xmlns:a16="http://schemas.microsoft.com/office/drawing/2014/main" id="{BB3D426F-4354-6382-C0D3-DE1F8BFA75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14" name="Slide Number Placeholder 5">
            <a:extLst>
              <a:ext uri="{FF2B5EF4-FFF2-40B4-BE49-F238E27FC236}">
                <a16:creationId xmlns:a16="http://schemas.microsoft.com/office/drawing/2014/main" id="{C92B8156-E583-48B1-588B-6ACD42AB4E59}"/>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Tree>
    <p:extLst>
      <p:ext uri="{BB962C8B-B14F-4D97-AF65-F5344CB8AC3E}">
        <p14:creationId xmlns:p14="http://schemas.microsoft.com/office/powerpoint/2010/main" val="305675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32945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White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73451524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and Content Bottom - Whit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E246E98-6F03-B513-6D2C-474F966CEE20}"/>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4">
            <a:extLst>
              <a:ext uri="{FF2B5EF4-FFF2-40B4-BE49-F238E27FC236}">
                <a16:creationId xmlns:a16="http://schemas.microsoft.com/office/drawing/2014/main" id="{6C81132A-5E35-1E9A-D7B6-2E97101A9802}"/>
              </a:ext>
            </a:extLst>
          </p:cNvPr>
          <p:cNvSpPr>
            <a:spLocks noGrp="1"/>
          </p:cNvSpPr>
          <p:nvPr>
            <p:ph type="body" sz="quarter" idx="18" hasCustomPrompt="1"/>
          </p:nvPr>
        </p:nvSpPr>
        <p:spPr>
          <a:xfrm>
            <a:off x="575731" y="4804473"/>
            <a:ext cx="9022131" cy="1232482"/>
          </a:xfrm>
        </p:spPr>
        <p:txBody>
          <a:bodyPr/>
          <a:lstStyle/>
          <a:p>
            <a:pPr lvl="0"/>
            <a:r>
              <a:rPr lang="en-US"/>
              <a:t>Add text</a:t>
            </a:r>
          </a:p>
          <a:p>
            <a:pPr lvl="1"/>
            <a:r>
              <a:rPr lang="en-US"/>
              <a:t>Second level</a:t>
            </a:r>
          </a:p>
        </p:txBody>
      </p:sp>
      <p:sp>
        <p:nvSpPr>
          <p:cNvPr id="19" name="Picture Placeholder 18">
            <a:extLst>
              <a:ext uri="{FF2B5EF4-FFF2-40B4-BE49-F238E27FC236}">
                <a16:creationId xmlns:a16="http://schemas.microsoft.com/office/drawing/2014/main" id="{2CFB1FF7-75CC-2E7B-FCBD-F75A7C5CFBF8}"/>
              </a:ext>
            </a:extLst>
          </p:cNvPr>
          <p:cNvSpPr>
            <a:spLocks noGrp="1"/>
          </p:cNvSpPr>
          <p:nvPr>
            <p:ph type="pic" sz="quarter" idx="15" hasCustomPrompt="1"/>
          </p:nvPr>
        </p:nvSpPr>
        <p:spPr>
          <a:xfrm>
            <a:off x="16" y="11"/>
            <a:ext cx="12191984" cy="6857991"/>
          </a:xfrm>
          <a:custGeom>
            <a:avLst/>
            <a:gdLst>
              <a:gd name="connsiteX0" fmla="*/ 11902711 w 12191984"/>
              <a:gd name="connsiteY0" fmla="*/ 6257990 h 6857991"/>
              <a:gd name="connsiteX1" fmla="*/ 11902711 w 12191984"/>
              <a:gd name="connsiteY1" fmla="*/ 6857990 h 6857991"/>
              <a:gd name="connsiteX2" fmla="*/ 11919296 w 12191984"/>
              <a:gd name="connsiteY2" fmla="*/ 6857990 h 6857991"/>
              <a:gd name="connsiteX3" fmla="*/ 11919296 w 12191984"/>
              <a:gd name="connsiteY3" fmla="*/ 6257990 h 6857991"/>
              <a:gd name="connsiteX4" fmla="*/ 11902123 w 12191984"/>
              <a:gd name="connsiteY4" fmla="*/ 6214875 h 6857991"/>
              <a:gd name="connsiteX5" fmla="*/ 11902123 w 12191984"/>
              <a:gd name="connsiteY5" fmla="*/ 6234841 h 6857991"/>
              <a:gd name="connsiteX6" fmla="*/ 11919883 w 12191984"/>
              <a:gd name="connsiteY6" fmla="*/ 6234841 h 6857991"/>
              <a:gd name="connsiteX7" fmla="*/ 11919883 w 12191984"/>
              <a:gd name="connsiteY7" fmla="*/ 6214875 h 6857991"/>
              <a:gd name="connsiteX8" fmla="*/ 11902123 w 12191984"/>
              <a:gd name="connsiteY8" fmla="*/ 6168829 h 6857991"/>
              <a:gd name="connsiteX9" fmla="*/ 11902123 w 12191984"/>
              <a:gd name="connsiteY9" fmla="*/ 6188794 h 6857991"/>
              <a:gd name="connsiteX10" fmla="*/ 11919883 w 12191984"/>
              <a:gd name="connsiteY10" fmla="*/ 6188794 h 6857991"/>
              <a:gd name="connsiteX11" fmla="*/ 11919883 w 12191984"/>
              <a:gd name="connsiteY11" fmla="*/ 6168829 h 6857991"/>
              <a:gd name="connsiteX12" fmla="*/ 11902123 w 12191984"/>
              <a:gd name="connsiteY12" fmla="*/ 6122782 h 6857991"/>
              <a:gd name="connsiteX13" fmla="*/ 11902123 w 12191984"/>
              <a:gd name="connsiteY13" fmla="*/ 6142747 h 6857991"/>
              <a:gd name="connsiteX14" fmla="*/ 11919883 w 12191984"/>
              <a:gd name="connsiteY14" fmla="*/ 6142747 h 6857991"/>
              <a:gd name="connsiteX15" fmla="*/ 11919883 w 12191984"/>
              <a:gd name="connsiteY15" fmla="*/ 6122782 h 6857991"/>
              <a:gd name="connsiteX16" fmla="*/ 11902123 w 12191984"/>
              <a:gd name="connsiteY16" fmla="*/ 6076735 h 6857991"/>
              <a:gd name="connsiteX17" fmla="*/ 11902123 w 12191984"/>
              <a:gd name="connsiteY17" fmla="*/ 6096701 h 6857991"/>
              <a:gd name="connsiteX18" fmla="*/ 11919883 w 12191984"/>
              <a:gd name="connsiteY18" fmla="*/ 6096701 h 6857991"/>
              <a:gd name="connsiteX19" fmla="*/ 11919883 w 12191984"/>
              <a:gd name="connsiteY19" fmla="*/ 6076735 h 6857991"/>
              <a:gd name="connsiteX20" fmla="*/ 11902123 w 12191984"/>
              <a:gd name="connsiteY20" fmla="*/ 6030695 h 6857991"/>
              <a:gd name="connsiteX21" fmla="*/ 11902123 w 12191984"/>
              <a:gd name="connsiteY21" fmla="*/ 6050661 h 6857991"/>
              <a:gd name="connsiteX22" fmla="*/ 11919883 w 12191984"/>
              <a:gd name="connsiteY22" fmla="*/ 6050661 h 6857991"/>
              <a:gd name="connsiteX23" fmla="*/ 11919883 w 12191984"/>
              <a:gd name="connsiteY23" fmla="*/ 6030695 h 6857991"/>
              <a:gd name="connsiteX24" fmla="*/ 11902123 w 12191984"/>
              <a:gd name="connsiteY24" fmla="*/ 5984649 h 6857991"/>
              <a:gd name="connsiteX25" fmla="*/ 11902123 w 12191984"/>
              <a:gd name="connsiteY25" fmla="*/ 6004614 h 6857991"/>
              <a:gd name="connsiteX26" fmla="*/ 11919883 w 12191984"/>
              <a:gd name="connsiteY26" fmla="*/ 6004614 h 6857991"/>
              <a:gd name="connsiteX27" fmla="*/ 11919883 w 12191984"/>
              <a:gd name="connsiteY27" fmla="*/ 5984649 h 6857991"/>
              <a:gd name="connsiteX28" fmla="*/ 11902123 w 12191984"/>
              <a:gd name="connsiteY28" fmla="*/ 5938602 h 6857991"/>
              <a:gd name="connsiteX29" fmla="*/ 11902123 w 12191984"/>
              <a:gd name="connsiteY29" fmla="*/ 5958567 h 6857991"/>
              <a:gd name="connsiteX30" fmla="*/ 11919883 w 12191984"/>
              <a:gd name="connsiteY30" fmla="*/ 5958567 h 6857991"/>
              <a:gd name="connsiteX31" fmla="*/ 11919883 w 12191984"/>
              <a:gd name="connsiteY31" fmla="*/ 5938602 h 6857991"/>
              <a:gd name="connsiteX32" fmla="*/ 11902123 w 12191984"/>
              <a:gd name="connsiteY32" fmla="*/ 5892555 h 6857991"/>
              <a:gd name="connsiteX33" fmla="*/ 11902123 w 12191984"/>
              <a:gd name="connsiteY33" fmla="*/ 5912521 h 6857991"/>
              <a:gd name="connsiteX34" fmla="*/ 11919883 w 12191984"/>
              <a:gd name="connsiteY34" fmla="*/ 5912521 h 6857991"/>
              <a:gd name="connsiteX35" fmla="*/ 11919883 w 12191984"/>
              <a:gd name="connsiteY35" fmla="*/ 5892555 h 6857991"/>
              <a:gd name="connsiteX36" fmla="*/ 11902123 w 12191984"/>
              <a:gd name="connsiteY36" fmla="*/ 5846509 h 6857991"/>
              <a:gd name="connsiteX37" fmla="*/ 11902123 w 12191984"/>
              <a:gd name="connsiteY37" fmla="*/ 5866474 h 6857991"/>
              <a:gd name="connsiteX38" fmla="*/ 11919883 w 12191984"/>
              <a:gd name="connsiteY38" fmla="*/ 5866474 h 6857991"/>
              <a:gd name="connsiteX39" fmla="*/ 11919883 w 12191984"/>
              <a:gd name="connsiteY39" fmla="*/ 5846509 h 6857991"/>
              <a:gd name="connsiteX40" fmla="*/ 11902123 w 12191984"/>
              <a:gd name="connsiteY40" fmla="*/ 5800462 h 6857991"/>
              <a:gd name="connsiteX41" fmla="*/ 11902123 w 12191984"/>
              <a:gd name="connsiteY41" fmla="*/ 5820427 h 6857991"/>
              <a:gd name="connsiteX42" fmla="*/ 11919883 w 12191984"/>
              <a:gd name="connsiteY42" fmla="*/ 5820427 h 6857991"/>
              <a:gd name="connsiteX43" fmla="*/ 11919883 w 12191984"/>
              <a:gd name="connsiteY43" fmla="*/ 5800462 h 6857991"/>
              <a:gd name="connsiteX44" fmla="*/ 11902123 w 12191984"/>
              <a:gd name="connsiteY44" fmla="*/ 5754415 h 6857991"/>
              <a:gd name="connsiteX45" fmla="*/ 11902123 w 12191984"/>
              <a:gd name="connsiteY45" fmla="*/ 5774381 h 6857991"/>
              <a:gd name="connsiteX46" fmla="*/ 11919883 w 12191984"/>
              <a:gd name="connsiteY46" fmla="*/ 5774381 h 6857991"/>
              <a:gd name="connsiteX47" fmla="*/ 11919883 w 12191984"/>
              <a:gd name="connsiteY47" fmla="*/ 5754415 h 6857991"/>
              <a:gd name="connsiteX48" fmla="*/ 11902123 w 12191984"/>
              <a:gd name="connsiteY48" fmla="*/ 5708375 h 6857991"/>
              <a:gd name="connsiteX49" fmla="*/ 11902123 w 12191984"/>
              <a:gd name="connsiteY49" fmla="*/ 5728341 h 6857991"/>
              <a:gd name="connsiteX50" fmla="*/ 11919883 w 12191984"/>
              <a:gd name="connsiteY50" fmla="*/ 5728341 h 6857991"/>
              <a:gd name="connsiteX51" fmla="*/ 11919883 w 12191984"/>
              <a:gd name="connsiteY51" fmla="*/ 5708375 h 6857991"/>
              <a:gd name="connsiteX52" fmla="*/ 11902123 w 12191984"/>
              <a:gd name="connsiteY52" fmla="*/ 5662329 h 6857991"/>
              <a:gd name="connsiteX53" fmla="*/ 11902123 w 12191984"/>
              <a:gd name="connsiteY53" fmla="*/ 5682294 h 6857991"/>
              <a:gd name="connsiteX54" fmla="*/ 11919883 w 12191984"/>
              <a:gd name="connsiteY54" fmla="*/ 5682294 h 6857991"/>
              <a:gd name="connsiteX55" fmla="*/ 11919883 w 12191984"/>
              <a:gd name="connsiteY55" fmla="*/ 5662329 h 6857991"/>
              <a:gd name="connsiteX56" fmla="*/ 11902123 w 12191984"/>
              <a:gd name="connsiteY56" fmla="*/ 5616282 h 6857991"/>
              <a:gd name="connsiteX57" fmla="*/ 11902123 w 12191984"/>
              <a:gd name="connsiteY57" fmla="*/ 5636247 h 6857991"/>
              <a:gd name="connsiteX58" fmla="*/ 11919883 w 12191984"/>
              <a:gd name="connsiteY58" fmla="*/ 5636247 h 6857991"/>
              <a:gd name="connsiteX59" fmla="*/ 11919883 w 12191984"/>
              <a:gd name="connsiteY59" fmla="*/ 5616282 h 6857991"/>
              <a:gd name="connsiteX60" fmla="*/ 11902123 w 12191984"/>
              <a:gd name="connsiteY60" fmla="*/ 5570235 h 6857991"/>
              <a:gd name="connsiteX61" fmla="*/ 11902123 w 12191984"/>
              <a:gd name="connsiteY61" fmla="*/ 5590201 h 6857991"/>
              <a:gd name="connsiteX62" fmla="*/ 11919883 w 12191984"/>
              <a:gd name="connsiteY62" fmla="*/ 5590201 h 6857991"/>
              <a:gd name="connsiteX63" fmla="*/ 11919883 w 12191984"/>
              <a:gd name="connsiteY63" fmla="*/ 5570235 h 6857991"/>
              <a:gd name="connsiteX64" fmla="*/ 11902123 w 12191984"/>
              <a:gd name="connsiteY64" fmla="*/ 5524189 h 6857991"/>
              <a:gd name="connsiteX65" fmla="*/ 11902123 w 12191984"/>
              <a:gd name="connsiteY65" fmla="*/ 5544154 h 6857991"/>
              <a:gd name="connsiteX66" fmla="*/ 11919883 w 12191984"/>
              <a:gd name="connsiteY66" fmla="*/ 5544154 h 6857991"/>
              <a:gd name="connsiteX67" fmla="*/ 11919883 w 12191984"/>
              <a:gd name="connsiteY67" fmla="*/ 5524189 h 6857991"/>
              <a:gd name="connsiteX68" fmla="*/ 11902123 w 12191984"/>
              <a:gd name="connsiteY68" fmla="*/ 5478141 h 6857991"/>
              <a:gd name="connsiteX69" fmla="*/ 11902123 w 12191984"/>
              <a:gd name="connsiteY69" fmla="*/ 5498106 h 6857991"/>
              <a:gd name="connsiteX70" fmla="*/ 11919883 w 12191984"/>
              <a:gd name="connsiteY70" fmla="*/ 5498106 h 6857991"/>
              <a:gd name="connsiteX71" fmla="*/ 11919883 w 12191984"/>
              <a:gd name="connsiteY71" fmla="*/ 5478141 h 6857991"/>
              <a:gd name="connsiteX72" fmla="*/ 11902123 w 12191984"/>
              <a:gd name="connsiteY72" fmla="*/ 5432094 h 6857991"/>
              <a:gd name="connsiteX73" fmla="*/ 11902123 w 12191984"/>
              <a:gd name="connsiteY73" fmla="*/ 5452059 h 6857991"/>
              <a:gd name="connsiteX74" fmla="*/ 11919883 w 12191984"/>
              <a:gd name="connsiteY74" fmla="*/ 5452059 h 6857991"/>
              <a:gd name="connsiteX75" fmla="*/ 11919883 w 12191984"/>
              <a:gd name="connsiteY75" fmla="*/ 5432094 h 6857991"/>
              <a:gd name="connsiteX76" fmla="*/ 11902123 w 12191984"/>
              <a:gd name="connsiteY76" fmla="*/ 5386047 h 6857991"/>
              <a:gd name="connsiteX77" fmla="*/ 11902123 w 12191984"/>
              <a:gd name="connsiteY77" fmla="*/ 5406013 h 6857991"/>
              <a:gd name="connsiteX78" fmla="*/ 11919883 w 12191984"/>
              <a:gd name="connsiteY78" fmla="*/ 5406013 h 6857991"/>
              <a:gd name="connsiteX79" fmla="*/ 11919883 w 12191984"/>
              <a:gd name="connsiteY79" fmla="*/ 5386047 h 6857991"/>
              <a:gd name="connsiteX80" fmla="*/ 11902123 w 12191984"/>
              <a:gd name="connsiteY80" fmla="*/ 5340007 h 6857991"/>
              <a:gd name="connsiteX81" fmla="*/ 11902123 w 12191984"/>
              <a:gd name="connsiteY81" fmla="*/ 5359973 h 6857991"/>
              <a:gd name="connsiteX82" fmla="*/ 11919883 w 12191984"/>
              <a:gd name="connsiteY82" fmla="*/ 5359973 h 6857991"/>
              <a:gd name="connsiteX83" fmla="*/ 11919883 w 12191984"/>
              <a:gd name="connsiteY83" fmla="*/ 5340007 h 6857991"/>
              <a:gd name="connsiteX84" fmla="*/ 11902123 w 12191984"/>
              <a:gd name="connsiteY84" fmla="*/ 5293961 h 6857991"/>
              <a:gd name="connsiteX85" fmla="*/ 11902123 w 12191984"/>
              <a:gd name="connsiteY85" fmla="*/ 5313926 h 6857991"/>
              <a:gd name="connsiteX86" fmla="*/ 11919883 w 12191984"/>
              <a:gd name="connsiteY86" fmla="*/ 5313926 h 6857991"/>
              <a:gd name="connsiteX87" fmla="*/ 11919883 w 12191984"/>
              <a:gd name="connsiteY87" fmla="*/ 5293961 h 6857991"/>
              <a:gd name="connsiteX88" fmla="*/ 11902123 w 12191984"/>
              <a:gd name="connsiteY88" fmla="*/ 5247914 h 6857991"/>
              <a:gd name="connsiteX89" fmla="*/ 11902123 w 12191984"/>
              <a:gd name="connsiteY89" fmla="*/ 5267879 h 6857991"/>
              <a:gd name="connsiteX90" fmla="*/ 11919883 w 12191984"/>
              <a:gd name="connsiteY90" fmla="*/ 5267879 h 6857991"/>
              <a:gd name="connsiteX91" fmla="*/ 11919883 w 12191984"/>
              <a:gd name="connsiteY91" fmla="*/ 5247914 h 6857991"/>
              <a:gd name="connsiteX92" fmla="*/ 11902123 w 12191984"/>
              <a:gd name="connsiteY92" fmla="*/ 5201867 h 6857991"/>
              <a:gd name="connsiteX93" fmla="*/ 11902123 w 12191984"/>
              <a:gd name="connsiteY93" fmla="*/ 5221833 h 6857991"/>
              <a:gd name="connsiteX94" fmla="*/ 11919883 w 12191984"/>
              <a:gd name="connsiteY94" fmla="*/ 5221833 h 6857991"/>
              <a:gd name="connsiteX95" fmla="*/ 11919883 w 12191984"/>
              <a:gd name="connsiteY95" fmla="*/ 5201867 h 6857991"/>
              <a:gd name="connsiteX96" fmla="*/ 11902123 w 12191984"/>
              <a:gd name="connsiteY96" fmla="*/ 5155821 h 6857991"/>
              <a:gd name="connsiteX97" fmla="*/ 11902123 w 12191984"/>
              <a:gd name="connsiteY97" fmla="*/ 5175786 h 6857991"/>
              <a:gd name="connsiteX98" fmla="*/ 11919883 w 12191984"/>
              <a:gd name="connsiteY98" fmla="*/ 5175786 h 6857991"/>
              <a:gd name="connsiteX99" fmla="*/ 11919883 w 12191984"/>
              <a:gd name="connsiteY99" fmla="*/ 5155821 h 6857991"/>
              <a:gd name="connsiteX100" fmla="*/ 11902123 w 12191984"/>
              <a:gd name="connsiteY100" fmla="*/ 5109774 h 6857991"/>
              <a:gd name="connsiteX101" fmla="*/ 11902123 w 12191984"/>
              <a:gd name="connsiteY101" fmla="*/ 5129739 h 6857991"/>
              <a:gd name="connsiteX102" fmla="*/ 11919883 w 12191984"/>
              <a:gd name="connsiteY102" fmla="*/ 5129739 h 6857991"/>
              <a:gd name="connsiteX103" fmla="*/ 11919883 w 12191984"/>
              <a:gd name="connsiteY103" fmla="*/ 5109774 h 6857991"/>
              <a:gd name="connsiteX104" fmla="*/ 11902123 w 12191984"/>
              <a:gd name="connsiteY104" fmla="*/ 5063727 h 6857991"/>
              <a:gd name="connsiteX105" fmla="*/ 11902123 w 12191984"/>
              <a:gd name="connsiteY105" fmla="*/ 5083692 h 6857991"/>
              <a:gd name="connsiteX106" fmla="*/ 11919883 w 12191984"/>
              <a:gd name="connsiteY106" fmla="*/ 5083692 h 6857991"/>
              <a:gd name="connsiteX107" fmla="*/ 11919883 w 12191984"/>
              <a:gd name="connsiteY107" fmla="*/ 5063727 h 6857991"/>
              <a:gd name="connsiteX108" fmla="*/ 11902123 w 12191984"/>
              <a:gd name="connsiteY108" fmla="*/ 5017680 h 6857991"/>
              <a:gd name="connsiteX109" fmla="*/ 11902123 w 12191984"/>
              <a:gd name="connsiteY109" fmla="*/ 5037646 h 6857991"/>
              <a:gd name="connsiteX110" fmla="*/ 11919883 w 12191984"/>
              <a:gd name="connsiteY110" fmla="*/ 5037646 h 6857991"/>
              <a:gd name="connsiteX111" fmla="*/ 11919883 w 12191984"/>
              <a:gd name="connsiteY111" fmla="*/ 5017680 h 6857991"/>
              <a:gd name="connsiteX112" fmla="*/ 11902123 w 12191984"/>
              <a:gd name="connsiteY112" fmla="*/ 4971640 h 6857991"/>
              <a:gd name="connsiteX113" fmla="*/ 11902123 w 12191984"/>
              <a:gd name="connsiteY113" fmla="*/ 4991606 h 6857991"/>
              <a:gd name="connsiteX114" fmla="*/ 11919883 w 12191984"/>
              <a:gd name="connsiteY114" fmla="*/ 4991606 h 6857991"/>
              <a:gd name="connsiteX115" fmla="*/ 11919883 w 12191984"/>
              <a:gd name="connsiteY115" fmla="*/ 4971640 h 6857991"/>
              <a:gd name="connsiteX116" fmla="*/ 11902123 w 12191984"/>
              <a:gd name="connsiteY116" fmla="*/ 4925594 h 6857991"/>
              <a:gd name="connsiteX117" fmla="*/ 11902123 w 12191984"/>
              <a:gd name="connsiteY117" fmla="*/ 4945559 h 6857991"/>
              <a:gd name="connsiteX118" fmla="*/ 11919883 w 12191984"/>
              <a:gd name="connsiteY118" fmla="*/ 4945559 h 6857991"/>
              <a:gd name="connsiteX119" fmla="*/ 11919883 w 12191984"/>
              <a:gd name="connsiteY119" fmla="*/ 4925594 h 6857991"/>
              <a:gd name="connsiteX120" fmla="*/ 11902123 w 12191984"/>
              <a:gd name="connsiteY120" fmla="*/ 4879547 h 6857991"/>
              <a:gd name="connsiteX121" fmla="*/ 11902123 w 12191984"/>
              <a:gd name="connsiteY121" fmla="*/ 4899512 h 6857991"/>
              <a:gd name="connsiteX122" fmla="*/ 11919883 w 12191984"/>
              <a:gd name="connsiteY122" fmla="*/ 4899512 h 6857991"/>
              <a:gd name="connsiteX123" fmla="*/ 11919883 w 12191984"/>
              <a:gd name="connsiteY123" fmla="*/ 4879547 h 6857991"/>
              <a:gd name="connsiteX124" fmla="*/ 11902123 w 12191984"/>
              <a:gd name="connsiteY124" fmla="*/ 4833500 h 6857991"/>
              <a:gd name="connsiteX125" fmla="*/ 11902123 w 12191984"/>
              <a:gd name="connsiteY125" fmla="*/ 4853466 h 6857991"/>
              <a:gd name="connsiteX126" fmla="*/ 11919883 w 12191984"/>
              <a:gd name="connsiteY126" fmla="*/ 4853466 h 6857991"/>
              <a:gd name="connsiteX127" fmla="*/ 11919883 w 12191984"/>
              <a:gd name="connsiteY127" fmla="*/ 4833500 h 6857991"/>
              <a:gd name="connsiteX128" fmla="*/ 11902123 w 12191984"/>
              <a:gd name="connsiteY128" fmla="*/ 4787454 h 6857991"/>
              <a:gd name="connsiteX129" fmla="*/ 11902123 w 12191984"/>
              <a:gd name="connsiteY129" fmla="*/ 4807419 h 6857991"/>
              <a:gd name="connsiteX130" fmla="*/ 11919883 w 12191984"/>
              <a:gd name="connsiteY130" fmla="*/ 4807419 h 6857991"/>
              <a:gd name="connsiteX131" fmla="*/ 11919883 w 12191984"/>
              <a:gd name="connsiteY131" fmla="*/ 4787454 h 6857991"/>
              <a:gd name="connsiteX132" fmla="*/ 11902123 w 12191984"/>
              <a:gd name="connsiteY132" fmla="*/ 4741407 h 6857991"/>
              <a:gd name="connsiteX133" fmla="*/ 11902123 w 12191984"/>
              <a:gd name="connsiteY133" fmla="*/ 4761372 h 6857991"/>
              <a:gd name="connsiteX134" fmla="*/ 11919883 w 12191984"/>
              <a:gd name="connsiteY134" fmla="*/ 4761372 h 6857991"/>
              <a:gd name="connsiteX135" fmla="*/ 11919883 w 12191984"/>
              <a:gd name="connsiteY135" fmla="*/ 4741407 h 6857991"/>
              <a:gd name="connsiteX136" fmla="*/ 11902123 w 12191984"/>
              <a:gd name="connsiteY136" fmla="*/ 4695360 h 6857991"/>
              <a:gd name="connsiteX137" fmla="*/ 11902123 w 12191984"/>
              <a:gd name="connsiteY137" fmla="*/ 4715326 h 6857991"/>
              <a:gd name="connsiteX138" fmla="*/ 11919883 w 12191984"/>
              <a:gd name="connsiteY138" fmla="*/ 4715326 h 6857991"/>
              <a:gd name="connsiteX139" fmla="*/ 11919883 w 12191984"/>
              <a:gd name="connsiteY139" fmla="*/ 4695360 h 6857991"/>
              <a:gd name="connsiteX140" fmla="*/ 11902123 w 12191984"/>
              <a:gd name="connsiteY140" fmla="*/ 4649320 h 6857991"/>
              <a:gd name="connsiteX141" fmla="*/ 11902123 w 12191984"/>
              <a:gd name="connsiteY141" fmla="*/ 4669286 h 6857991"/>
              <a:gd name="connsiteX142" fmla="*/ 11919883 w 12191984"/>
              <a:gd name="connsiteY142" fmla="*/ 4669286 h 6857991"/>
              <a:gd name="connsiteX143" fmla="*/ 11919883 w 12191984"/>
              <a:gd name="connsiteY143" fmla="*/ 4649320 h 6857991"/>
              <a:gd name="connsiteX144" fmla="*/ 11902123 w 12191984"/>
              <a:gd name="connsiteY144" fmla="*/ 4603274 h 6857991"/>
              <a:gd name="connsiteX145" fmla="*/ 11902123 w 12191984"/>
              <a:gd name="connsiteY145" fmla="*/ 4623239 h 6857991"/>
              <a:gd name="connsiteX146" fmla="*/ 11919883 w 12191984"/>
              <a:gd name="connsiteY146" fmla="*/ 4623239 h 6857991"/>
              <a:gd name="connsiteX147" fmla="*/ 11919883 w 12191984"/>
              <a:gd name="connsiteY147" fmla="*/ 4603274 h 6857991"/>
              <a:gd name="connsiteX148" fmla="*/ 11902123 w 12191984"/>
              <a:gd name="connsiteY148" fmla="*/ 4557227 h 6857991"/>
              <a:gd name="connsiteX149" fmla="*/ 11902123 w 12191984"/>
              <a:gd name="connsiteY149" fmla="*/ 4577192 h 6857991"/>
              <a:gd name="connsiteX150" fmla="*/ 11919883 w 12191984"/>
              <a:gd name="connsiteY150" fmla="*/ 4577192 h 6857991"/>
              <a:gd name="connsiteX151" fmla="*/ 11919883 w 12191984"/>
              <a:gd name="connsiteY151" fmla="*/ 4557227 h 6857991"/>
              <a:gd name="connsiteX152" fmla="*/ 11902123 w 12191984"/>
              <a:gd name="connsiteY152" fmla="*/ 4511180 h 6857991"/>
              <a:gd name="connsiteX153" fmla="*/ 11902123 w 12191984"/>
              <a:gd name="connsiteY153" fmla="*/ 4531146 h 6857991"/>
              <a:gd name="connsiteX154" fmla="*/ 11919883 w 12191984"/>
              <a:gd name="connsiteY154" fmla="*/ 4531146 h 6857991"/>
              <a:gd name="connsiteX155" fmla="*/ 11919883 w 12191984"/>
              <a:gd name="connsiteY155" fmla="*/ 4511180 h 6857991"/>
              <a:gd name="connsiteX156" fmla="*/ 11902123 w 12191984"/>
              <a:gd name="connsiteY156" fmla="*/ 4465134 h 6857991"/>
              <a:gd name="connsiteX157" fmla="*/ 11902123 w 12191984"/>
              <a:gd name="connsiteY157" fmla="*/ 4485099 h 6857991"/>
              <a:gd name="connsiteX158" fmla="*/ 11919883 w 12191984"/>
              <a:gd name="connsiteY158" fmla="*/ 4485099 h 6857991"/>
              <a:gd name="connsiteX159" fmla="*/ 11919883 w 12191984"/>
              <a:gd name="connsiteY159" fmla="*/ 4465134 h 6857991"/>
              <a:gd name="connsiteX160" fmla="*/ 11902123 w 12191984"/>
              <a:gd name="connsiteY160" fmla="*/ 4419086 h 6857991"/>
              <a:gd name="connsiteX161" fmla="*/ 11902123 w 12191984"/>
              <a:gd name="connsiteY161" fmla="*/ 4439051 h 6857991"/>
              <a:gd name="connsiteX162" fmla="*/ 11919883 w 12191984"/>
              <a:gd name="connsiteY162" fmla="*/ 4439051 h 6857991"/>
              <a:gd name="connsiteX163" fmla="*/ 11919883 w 12191984"/>
              <a:gd name="connsiteY163" fmla="*/ 4419086 h 6857991"/>
              <a:gd name="connsiteX164" fmla="*/ 11902123 w 12191984"/>
              <a:gd name="connsiteY164" fmla="*/ 4373039 h 6857991"/>
              <a:gd name="connsiteX165" fmla="*/ 11902123 w 12191984"/>
              <a:gd name="connsiteY165" fmla="*/ 4393004 h 6857991"/>
              <a:gd name="connsiteX166" fmla="*/ 11919883 w 12191984"/>
              <a:gd name="connsiteY166" fmla="*/ 4393004 h 6857991"/>
              <a:gd name="connsiteX167" fmla="*/ 11919883 w 12191984"/>
              <a:gd name="connsiteY167" fmla="*/ 4373039 h 6857991"/>
              <a:gd name="connsiteX168" fmla="*/ 11902123 w 12191984"/>
              <a:gd name="connsiteY168" fmla="*/ 4326992 h 6857991"/>
              <a:gd name="connsiteX169" fmla="*/ 11902123 w 12191984"/>
              <a:gd name="connsiteY169" fmla="*/ 4346958 h 6857991"/>
              <a:gd name="connsiteX170" fmla="*/ 11919883 w 12191984"/>
              <a:gd name="connsiteY170" fmla="*/ 4346958 h 6857991"/>
              <a:gd name="connsiteX171" fmla="*/ 11919883 w 12191984"/>
              <a:gd name="connsiteY171" fmla="*/ 4326992 h 6857991"/>
              <a:gd name="connsiteX172" fmla="*/ 11902123 w 12191984"/>
              <a:gd name="connsiteY172" fmla="*/ 4280952 h 6857991"/>
              <a:gd name="connsiteX173" fmla="*/ 11902123 w 12191984"/>
              <a:gd name="connsiteY173" fmla="*/ 4300918 h 6857991"/>
              <a:gd name="connsiteX174" fmla="*/ 11919883 w 12191984"/>
              <a:gd name="connsiteY174" fmla="*/ 4300918 h 6857991"/>
              <a:gd name="connsiteX175" fmla="*/ 11919883 w 12191984"/>
              <a:gd name="connsiteY175" fmla="*/ 4280952 h 6857991"/>
              <a:gd name="connsiteX176" fmla="*/ 11902123 w 12191984"/>
              <a:gd name="connsiteY176" fmla="*/ 4234906 h 6857991"/>
              <a:gd name="connsiteX177" fmla="*/ 11902123 w 12191984"/>
              <a:gd name="connsiteY177" fmla="*/ 4254871 h 6857991"/>
              <a:gd name="connsiteX178" fmla="*/ 11919883 w 12191984"/>
              <a:gd name="connsiteY178" fmla="*/ 4254871 h 6857991"/>
              <a:gd name="connsiteX179" fmla="*/ 11919883 w 12191984"/>
              <a:gd name="connsiteY179" fmla="*/ 4234906 h 6857991"/>
              <a:gd name="connsiteX180" fmla="*/ 11902123 w 12191984"/>
              <a:gd name="connsiteY180" fmla="*/ 4188859 h 6857991"/>
              <a:gd name="connsiteX181" fmla="*/ 11902123 w 12191984"/>
              <a:gd name="connsiteY181" fmla="*/ 4208824 h 6857991"/>
              <a:gd name="connsiteX182" fmla="*/ 11919883 w 12191984"/>
              <a:gd name="connsiteY182" fmla="*/ 4208824 h 6857991"/>
              <a:gd name="connsiteX183" fmla="*/ 11919883 w 12191984"/>
              <a:gd name="connsiteY183" fmla="*/ 4188859 h 6857991"/>
              <a:gd name="connsiteX184" fmla="*/ 11902123 w 12191984"/>
              <a:gd name="connsiteY184" fmla="*/ 4142812 h 6857991"/>
              <a:gd name="connsiteX185" fmla="*/ 11902123 w 12191984"/>
              <a:gd name="connsiteY185" fmla="*/ 4162778 h 6857991"/>
              <a:gd name="connsiteX186" fmla="*/ 11919883 w 12191984"/>
              <a:gd name="connsiteY186" fmla="*/ 4162778 h 6857991"/>
              <a:gd name="connsiteX187" fmla="*/ 11919883 w 12191984"/>
              <a:gd name="connsiteY187" fmla="*/ 4142812 h 6857991"/>
              <a:gd name="connsiteX188" fmla="*/ 11902123 w 12191984"/>
              <a:gd name="connsiteY188" fmla="*/ 4096766 h 6857991"/>
              <a:gd name="connsiteX189" fmla="*/ 11902123 w 12191984"/>
              <a:gd name="connsiteY189" fmla="*/ 4116731 h 6857991"/>
              <a:gd name="connsiteX190" fmla="*/ 11919883 w 12191984"/>
              <a:gd name="connsiteY190" fmla="*/ 4116731 h 6857991"/>
              <a:gd name="connsiteX191" fmla="*/ 11919883 w 12191984"/>
              <a:gd name="connsiteY191" fmla="*/ 4096766 h 6857991"/>
              <a:gd name="connsiteX192" fmla="*/ 11902123 w 12191984"/>
              <a:gd name="connsiteY192" fmla="*/ 4050719 h 6857991"/>
              <a:gd name="connsiteX193" fmla="*/ 11902123 w 12191984"/>
              <a:gd name="connsiteY193" fmla="*/ 4070684 h 6857991"/>
              <a:gd name="connsiteX194" fmla="*/ 11919883 w 12191984"/>
              <a:gd name="connsiteY194" fmla="*/ 4070684 h 6857991"/>
              <a:gd name="connsiteX195" fmla="*/ 11919883 w 12191984"/>
              <a:gd name="connsiteY195" fmla="*/ 4050719 h 6857991"/>
              <a:gd name="connsiteX196" fmla="*/ 11902123 w 12191984"/>
              <a:gd name="connsiteY196" fmla="*/ 4004672 h 6857991"/>
              <a:gd name="connsiteX197" fmla="*/ 11902123 w 12191984"/>
              <a:gd name="connsiteY197" fmla="*/ 4024638 h 6857991"/>
              <a:gd name="connsiteX198" fmla="*/ 11919883 w 12191984"/>
              <a:gd name="connsiteY198" fmla="*/ 4024638 h 6857991"/>
              <a:gd name="connsiteX199" fmla="*/ 11919883 w 12191984"/>
              <a:gd name="connsiteY199" fmla="*/ 4004672 h 6857991"/>
              <a:gd name="connsiteX200" fmla="*/ 11902123 w 12191984"/>
              <a:gd name="connsiteY200" fmla="*/ 3958632 h 6857991"/>
              <a:gd name="connsiteX201" fmla="*/ 11902123 w 12191984"/>
              <a:gd name="connsiteY201" fmla="*/ 3978598 h 6857991"/>
              <a:gd name="connsiteX202" fmla="*/ 11919883 w 12191984"/>
              <a:gd name="connsiteY202" fmla="*/ 3978598 h 6857991"/>
              <a:gd name="connsiteX203" fmla="*/ 11919883 w 12191984"/>
              <a:gd name="connsiteY203" fmla="*/ 3958632 h 6857991"/>
              <a:gd name="connsiteX204" fmla="*/ 11902123 w 12191984"/>
              <a:gd name="connsiteY204" fmla="*/ 3912586 h 6857991"/>
              <a:gd name="connsiteX205" fmla="*/ 11902123 w 12191984"/>
              <a:gd name="connsiteY205" fmla="*/ 3932551 h 6857991"/>
              <a:gd name="connsiteX206" fmla="*/ 11919883 w 12191984"/>
              <a:gd name="connsiteY206" fmla="*/ 3932551 h 6857991"/>
              <a:gd name="connsiteX207" fmla="*/ 11919883 w 12191984"/>
              <a:gd name="connsiteY207" fmla="*/ 3912586 h 6857991"/>
              <a:gd name="connsiteX208" fmla="*/ 11902123 w 12191984"/>
              <a:gd name="connsiteY208" fmla="*/ 3866539 h 6857991"/>
              <a:gd name="connsiteX209" fmla="*/ 11902123 w 12191984"/>
              <a:gd name="connsiteY209" fmla="*/ 3886504 h 6857991"/>
              <a:gd name="connsiteX210" fmla="*/ 11919883 w 12191984"/>
              <a:gd name="connsiteY210" fmla="*/ 3886504 h 6857991"/>
              <a:gd name="connsiteX211" fmla="*/ 11919883 w 12191984"/>
              <a:gd name="connsiteY211" fmla="*/ 3866539 h 6857991"/>
              <a:gd name="connsiteX212" fmla="*/ 11902123 w 12191984"/>
              <a:gd name="connsiteY212" fmla="*/ 3820492 h 6857991"/>
              <a:gd name="connsiteX213" fmla="*/ 11902123 w 12191984"/>
              <a:gd name="connsiteY213" fmla="*/ 3840458 h 6857991"/>
              <a:gd name="connsiteX214" fmla="*/ 11919883 w 12191984"/>
              <a:gd name="connsiteY214" fmla="*/ 3840458 h 6857991"/>
              <a:gd name="connsiteX215" fmla="*/ 11919883 w 12191984"/>
              <a:gd name="connsiteY215" fmla="*/ 3820492 h 6857991"/>
              <a:gd name="connsiteX216" fmla="*/ 11902123 w 12191984"/>
              <a:gd name="connsiteY216" fmla="*/ 3774446 h 6857991"/>
              <a:gd name="connsiteX217" fmla="*/ 11902123 w 12191984"/>
              <a:gd name="connsiteY217" fmla="*/ 3794411 h 6857991"/>
              <a:gd name="connsiteX218" fmla="*/ 11919883 w 12191984"/>
              <a:gd name="connsiteY218" fmla="*/ 3794411 h 6857991"/>
              <a:gd name="connsiteX219" fmla="*/ 11919883 w 12191984"/>
              <a:gd name="connsiteY219" fmla="*/ 3774446 h 6857991"/>
              <a:gd name="connsiteX220" fmla="*/ 11902123 w 12191984"/>
              <a:gd name="connsiteY220" fmla="*/ 3728399 h 6857991"/>
              <a:gd name="connsiteX221" fmla="*/ 11902123 w 12191984"/>
              <a:gd name="connsiteY221" fmla="*/ 3748364 h 6857991"/>
              <a:gd name="connsiteX222" fmla="*/ 11919883 w 12191984"/>
              <a:gd name="connsiteY222" fmla="*/ 3748364 h 6857991"/>
              <a:gd name="connsiteX223" fmla="*/ 11919883 w 12191984"/>
              <a:gd name="connsiteY223" fmla="*/ 3728399 h 6857991"/>
              <a:gd name="connsiteX224" fmla="*/ 11902123 w 12191984"/>
              <a:gd name="connsiteY224" fmla="*/ 3682352 h 6857991"/>
              <a:gd name="connsiteX225" fmla="*/ 11902123 w 12191984"/>
              <a:gd name="connsiteY225" fmla="*/ 3702318 h 6857991"/>
              <a:gd name="connsiteX226" fmla="*/ 11919883 w 12191984"/>
              <a:gd name="connsiteY226" fmla="*/ 3702318 h 6857991"/>
              <a:gd name="connsiteX227" fmla="*/ 11919883 w 12191984"/>
              <a:gd name="connsiteY227" fmla="*/ 3682352 h 6857991"/>
              <a:gd name="connsiteX228" fmla="*/ 11902123 w 12191984"/>
              <a:gd name="connsiteY228" fmla="*/ 3636306 h 6857991"/>
              <a:gd name="connsiteX229" fmla="*/ 11902123 w 12191984"/>
              <a:gd name="connsiteY229" fmla="*/ 3656271 h 6857991"/>
              <a:gd name="connsiteX230" fmla="*/ 11919883 w 12191984"/>
              <a:gd name="connsiteY230" fmla="*/ 3656271 h 6857991"/>
              <a:gd name="connsiteX231" fmla="*/ 11919883 w 12191984"/>
              <a:gd name="connsiteY231" fmla="*/ 3636306 h 6857991"/>
              <a:gd name="connsiteX232" fmla="*/ 11902123 w 12191984"/>
              <a:gd name="connsiteY232" fmla="*/ 3590266 h 6857991"/>
              <a:gd name="connsiteX233" fmla="*/ 11902123 w 12191984"/>
              <a:gd name="connsiteY233" fmla="*/ 3610231 h 6857991"/>
              <a:gd name="connsiteX234" fmla="*/ 11919883 w 12191984"/>
              <a:gd name="connsiteY234" fmla="*/ 3610231 h 6857991"/>
              <a:gd name="connsiteX235" fmla="*/ 11919883 w 12191984"/>
              <a:gd name="connsiteY235" fmla="*/ 3590266 h 6857991"/>
              <a:gd name="connsiteX236" fmla="*/ 11902123 w 12191984"/>
              <a:gd name="connsiteY236" fmla="*/ 3544219 h 6857991"/>
              <a:gd name="connsiteX237" fmla="*/ 11902123 w 12191984"/>
              <a:gd name="connsiteY237" fmla="*/ 3564184 h 6857991"/>
              <a:gd name="connsiteX238" fmla="*/ 11919883 w 12191984"/>
              <a:gd name="connsiteY238" fmla="*/ 3564184 h 6857991"/>
              <a:gd name="connsiteX239" fmla="*/ 11919883 w 12191984"/>
              <a:gd name="connsiteY239" fmla="*/ 3544219 h 6857991"/>
              <a:gd name="connsiteX240" fmla="*/ 11902123 w 12191984"/>
              <a:gd name="connsiteY240" fmla="*/ 3498172 h 6857991"/>
              <a:gd name="connsiteX241" fmla="*/ 11902123 w 12191984"/>
              <a:gd name="connsiteY241" fmla="*/ 3518138 h 6857991"/>
              <a:gd name="connsiteX242" fmla="*/ 11919883 w 12191984"/>
              <a:gd name="connsiteY242" fmla="*/ 3518138 h 6857991"/>
              <a:gd name="connsiteX243" fmla="*/ 11919883 w 12191984"/>
              <a:gd name="connsiteY243" fmla="*/ 3498172 h 6857991"/>
              <a:gd name="connsiteX244" fmla="*/ 11902123 w 12191984"/>
              <a:gd name="connsiteY244" fmla="*/ 3452126 h 6857991"/>
              <a:gd name="connsiteX245" fmla="*/ 11902123 w 12191984"/>
              <a:gd name="connsiteY245" fmla="*/ 3472091 h 6857991"/>
              <a:gd name="connsiteX246" fmla="*/ 11919883 w 12191984"/>
              <a:gd name="connsiteY246" fmla="*/ 3472091 h 6857991"/>
              <a:gd name="connsiteX247" fmla="*/ 11919883 w 12191984"/>
              <a:gd name="connsiteY247" fmla="*/ 3452126 h 6857991"/>
              <a:gd name="connsiteX248" fmla="*/ 11902123 w 12191984"/>
              <a:gd name="connsiteY248" fmla="*/ 3406078 h 6857991"/>
              <a:gd name="connsiteX249" fmla="*/ 11902123 w 12191984"/>
              <a:gd name="connsiteY249" fmla="*/ 3426043 h 6857991"/>
              <a:gd name="connsiteX250" fmla="*/ 11919883 w 12191984"/>
              <a:gd name="connsiteY250" fmla="*/ 3426043 h 6857991"/>
              <a:gd name="connsiteX251" fmla="*/ 11919883 w 12191984"/>
              <a:gd name="connsiteY251" fmla="*/ 3406078 h 6857991"/>
              <a:gd name="connsiteX252" fmla="*/ 11902123 w 12191984"/>
              <a:gd name="connsiteY252" fmla="*/ 3360031 h 6857991"/>
              <a:gd name="connsiteX253" fmla="*/ 11902123 w 12191984"/>
              <a:gd name="connsiteY253" fmla="*/ 3379997 h 6857991"/>
              <a:gd name="connsiteX254" fmla="*/ 11919883 w 12191984"/>
              <a:gd name="connsiteY254" fmla="*/ 3379997 h 6857991"/>
              <a:gd name="connsiteX255" fmla="*/ 11919883 w 12191984"/>
              <a:gd name="connsiteY255" fmla="*/ 3360031 h 6857991"/>
              <a:gd name="connsiteX256" fmla="*/ 11902123 w 12191984"/>
              <a:gd name="connsiteY256" fmla="*/ 3313984 h 6857991"/>
              <a:gd name="connsiteX257" fmla="*/ 11902123 w 12191984"/>
              <a:gd name="connsiteY257" fmla="*/ 3333950 h 6857991"/>
              <a:gd name="connsiteX258" fmla="*/ 11919883 w 12191984"/>
              <a:gd name="connsiteY258" fmla="*/ 3333950 h 6857991"/>
              <a:gd name="connsiteX259" fmla="*/ 11919883 w 12191984"/>
              <a:gd name="connsiteY259" fmla="*/ 3313984 h 6857991"/>
              <a:gd name="connsiteX260" fmla="*/ 11902123 w 12191984"/>
              <a:gd name="connsiteY260" fmla="*/ 3267938 h 6857991"/>
              <a:gd name="connsiteX261" fmla="*/ 11902123 w 12191984"/>
              <a:gd name="connsiteY261" fmla="*/ 3287903 h 6857991"/>
              <a:gd name="connsiteX262" fmla="*/ 11919883 w 12191984"/>
              <a:gd name="connsiteY262" fmla="*/ 3287903 h 6857991"/>
              <a:gd name="connsiteX263" fmla="*/ 11919883 w 12191984"/>
              <a:gd name="connsiteY263" fmla="*/ 3267938 h 6857991"/>
              <a:gd name="connsiteX264" fmla="*/ 11902123 w 12191984"/>
              <a:gd name="connsiteY264" fmla="*/ 3221898 h 6857991"/>
              <a:gd name="connsiteX265" fmla="*/ 11902123 w 12191984"/>
              <a:gd name="connsiteY265" fmla="*/ 3241863 h 6857991"/>
              <a:gd name="connsiteX266" fmla="*/ 11919883 w 12191984"/>
              <a:gd name="connsiteY266" fmla="*/ 3241863 h 6857991"/>
              <a:gd name="connsiteX267" fmla="*/ 11919883 w 12191984"/>
              <a:gd name="connsiteY267" fmla="*/ 3221898 h 6857991"/>
              <a:gd name="connsiteX268" fmla="*/ 11902123 w 12191984"/>
              <a:gd name="connsiteY268" fmla="*/ 3175851 h 6857991"/>
              <a:gd name="connsiteX269" fmla="*/ 11902123 w 12191984"/>
              <a:gd name="connsiteY269" fmla="*/ 3195816 h 6857991"/>
              <a:gd name="connsiteX270" fmla="*/ 11919883 w 12191984"/>
              <a:gd name="connsiteY270" fmla="*/ 3195816 h 6857991"/>
              <a:gd name="connsiteX271" fmla="*/ 11919883 w 12191984"/>
              <a:gd name="connsiteY271" fmla="*/ 3175851 h 6857991"/>
              <a:gd name="connsiteX272" fmla="*/ 11902123 w 12191984"/>
              <a:gd name="connsiteY272" fmla="*/ 3129804 h 6857991"/>
              <a:gd name="connsiteX273" fmla="*/ 11902123 w 12191984"/>
              <a:gd name="connsiteY273" fmla="*/ 3149770 h 6857991"/>
              <a:gd name="connsiteX274" fmla="*/ 11919883 w 12191984"/>
              <a:gd name="connsiteY274" fmla="*/ 3149770 h 6857991"/>
              <a:gd name="connsiteX275" fmla="*/ 11919883 w 12191984"/>
              <a:gd name="connsiteY275" fmla="*/ 3129804 h 6857991"/>
              <a:gd name="connsiteX276" fmla="*/ 11902123 w 12191984"/>
              <a:gd name="connsiteY276" fmla="*/ 3083758 h 6857991"/>
              <a:gd name="connsiteX277" fmla="*/ 11902123 w 12191984"/>
              <a:gd name="connsiteY277" fmla="*/ 3103723 h 6857991"/>
              <a:gd name="connsiteX278" fmla="*/ 11919883 w 12191984"/>
              <a:gd name="connsiteY278" fmla="*/ 3103723 h 6857991"/>
              <a:gd name="connsiteX279" fmla="*/ 11919883 w 12191984"/>
              <a:gd name="connsiteY279" fmla="*/ 3083758 h 6857991"/>
              <a:gd name="connsiteX280" fmla="*/ 11902123 w 12191984"/>
              <a:gd name="connsiteY280" fmla="*/ 3037711 h 6857991"/>
              <a:gd name="connsiteX281" fmla="*/ 11902123 w 12191984"/>
              <a:gd name="connsiteY281" fmla="*/ 3057676 h 6857991"/>
              <a:gd name="connsiteX282" fmla="*/ 11919883 w 12191984"/>
              <a:gd name="connsiteY282" fmla="*/ 3057676 h 6857991"/>
              <a:gd name="connsiteX283" fmla="*/ 11919883 w 12191984"/>
              <a:gd name="connsiteY283" fmla="*/ 3037711 h 6857991"/>
              <a:gd name="connsiteX284" fmla="*/ 11902123 w 12191984"/>
              <a:gd name="connsiteY284" fmla="*/ 2991664 h 6857991"/>
              <a:gd name="connsiteX285" fmla="*/ 11902123 w 12191984"/>
              <a:gd name="connsiteY285" fmla="*/ 3011630 h 6857991"/>
              <a:gd name="connsiteX286" fmla="*/ 11919883 w 12191984"/>
              <a:gd name="connsiteY286" fmla="*/ 3011630 h 6857991"/>
              <a:gd name="connsiteX287" fmla="*/ 11919883 w 12191984"/>
              <a:gd name="connsiteY287" fmla="*/ 2991664 h 6857991"/>
              <a:gd name="connsiteX288" fmla="*/ 11902123 w 12191984"/>
              <a:gd name="connsiteY288" fmla="*/ 2945618 h 6857991"/>
              <a:gd name="connsiteX289" fmla="*/ 11902123 w 12191984"/>
              <a:gd name="connsiteY289" fmla="*/ 2965583 h 6857991"/>
              <a:gd name="connsiteX290" fmla="*/ 11919883 w 12191984"/>
              <a:gd name="connsiteY290" fmla="*/ 2965583 h 6857991"/>
              <a:gd name="connsiteX291" fmla="*/ 11919883 w 12191984"/>
              <a:gd name="connsiteY291" fmla="*/ 2945618 h 6857991"/>
              <a:gd name="connsiteX292" fmla="*/ 11902123 w 12191984"/>
              <a:gd name="connsiteY292" fmla="*/ 2899578 h 6857991"/>
              <a:gd name="connsiteX293" fmla="*/ 11902123 w 12191984"/>
              <a:gd name="connsiteY293" fmla="*/ 2919543 h 6857991"/>
              <a:gd name="connsiteX294" fmla="*/ 11919883 w 12191984"/>
              <a:gd name="connsiteY294" fmla="*/ 2919543 h 6857991"/>
              <a:gd name="connsiteX295" fmla="*/ 11919883 w 12191984"/>
              <a:gd name="connsiteY295" fmla="*/ 2899578 h 6857991"/>
              <a:gd name="connsiteX296" fmla="*/ 11902123 w 12191984"/>
              <a:gd name="connsiteY296" fmla="*/ 2853531 h 6857991"/>
              <a:gd name="connsiteX297" fmla="*/ 11902123 w 12191984"/>
              <a:gd name="connsiteY297" fmla="*/ 2873496 h 6857991"/>
              <a:gd name="connsiteX298" fmla="*/ 11919883 w 12191984"/>
              <a:gd name="connsiteY298" fmla="*/ 2873496 h 6857991"/>
              <a:gd name="connsiteX299" fmla="*/ 11919883 w 12191984"/>
              <a:gd name="connsiteY299" fmla="*/ 2853531 h 6857991"/>
              <a:gd name="connsiteX300" fmla="*/ 11902123 w 12191984"/>
              <a:gd name="connsiteY300" fmla="*/ 2807484 h 6857991"/>
              <a:gd name="connsiteX301" fmla="*/ 11902123 w 12191984"/>
              <a:gd name="connsiteY301" fmla="*/ 2827450 h 6857991"/>
              <a:gd name="connsiteX302" fmla="*/ 11919883 w 12191984"/>
              <a:gd name="connsiteY302" fmla="*/ 2827450 h 6857991"/>
              <a:gd name="connsiteX303" fmla="*/ 11919883 w 12191984"/>
              <a:gd name="connsiteY303" fmla="*/ 2807484 h 6857991"/>
              <a:gd name="connsiteX304" fmla="*/ 11902123 w 12191984"/>
              <a:gd name="connsiteY304" fmla="*/ 2761450 h 6857991"/>
              <a:gd name="connsiteX305" fmla="*/ 11902123 w 12191984"/>
              <a:gd name="connsiteY305" fmla="*/ 2781415 h 6857991"/>
              <a:gd name="connsiteX306" fmla="*/ 11919883 w 12191984"/>
              <a:gd name="connsiteY306" fmla="*/ 2781415 h 6857991"/>
              <a:gd name="connsiteX307" fmla="*/ 11919883 w 12191984"/>
              <a:gd name="connsiteY307" fmla="*/ 2761450 h 6857991"/>
              <a:gd name="connsiteX308" fmla="*/ 11902123 w 12191984"/>
              <a:gd name="connsiteY308" fmla="*/ 2715403 h 6857991"/>
              <a:gd name="connsiteX309" fmla="*/ 11902123 w 12191984"/>
              <a:gd name="connsiteY309" fmla="*/ 2735368 h 6857991"/>
              <a:gd name="connsiteX310" fmla="*/ 11919883 w 12191984"/>
              <a:gd name="connsiteY310" fmla="*/ 2735368 h 6857991"/>
              <a:gd name="connsiteX311" fmla="*/ 11919883 w 12191984"/>
              <a:gd name="connsiteY311" fmla="*/ 2715403 h 6857991"/>
              <a:gd name="connsiteX312" fmla="*/ 11902123 w 12191984"/>
              <a:gd name="connsiteY312" fmla="*/ 2669358 h 6857991"/>
              <a:gd name="connsiteX313" fmla="*/ 11902123 w 12191984"/>
              <a:gd name="connsiteY313" fmla="*/ 2689323 h 6857991"/>
              <a:gd name="connsiteX314" fmla="*/ 11919883 w 12191984"/>
              <a:gd name="connsiteY314" fmla="*/ 2689323 h 6857991"/>
              <a:gd name="connsiteX315" fmla="*/ 11919883 w 12191984"/>
              <a:gd name="connsiteY315" fmla="*/ 2669358 h 6857991"/>
              <a:gd name="connsiteX316" fmla="*/ 11902123 w 12191984"/>
              <a:gd name="connsiteY316" fmla="*/ 2623311 h 6857991"/>
              <a:gd name="connsiteX317" fmla="*/ 11902123 w 12191984"/>
              <a:gd name="connsiteY317" fmla="*/ 2643277 h 6857991"/>
              <a:gd name="connsiteX318" fmla="*/ 11919883 w 12191984"/>
              <a:gd name="connsiteY318" fmla="*/ 2643277 h 6857991"/>
              <a:gd name="connsiteX319" fmla="*/ 11919883 w 12191984"/>
              <a:gd name="connsiteY319" fmla="*/ 2623311 h 6857991"/>
              <a:gd name="connsiteX320" fmla="*/ 11902123 w 12191984"/>
              <a:gd name="connsiteY320" fmla="*/ 2577264 h 6857991"/>
              <a:gd name="connsiteX321" fmla="*/ 11902123 w 12191984"/>
              <a:gd name="connsiteY321" fmla="*/ 2597230 h 6857991"/>
              <a:gd name="connsiteX322" fmla="*/ 11919883 w 12191984"/>
              <a:gd name="connsiteY322" fmla="*/ 2597230 h 6857991"/>
              <a:gd name="connsiteX323" fmla="*/ 11919883 w 12191984"/>
              <a:gd name="connsiteY323" fmla="*/ 2577264 h 6857991"/>
              <a:gd name="connsiteX324" fmla="*/ 11902123 w 12191984"/>
              <a:gd name="connsiteY324" fmla="*/ 2531224 h 6857991"/>
              <a:gd name="connsiteX325" fmla="*/ 11902123 w 12191984"/>
              <a:gd name="connsiteY325" fmla="*/ 2551190 h 6857991"/>
              <a:gd name="connsiteX326" fmla="*/ 11919883 w 12191984"/>
              <a:gd name="connsiteY326" fmla="*/ 2551190 h 6857991"/>
              <a:gd name="connsiteX327" fmla="*/ 11919883 w 12191984"/>
              <a:gd name="connsiteY327" fmla="*/ 2531224 h 6857991"/>
              <a:gd name="connsiteX328" fmla="*/ 11902123 w 12191984"/>
              <a:gd name="connsiteY328" fmla="*/ 2485178 h 6857991"/>
              <a:gd name="connsiteX329" fmla="*/ 11902123 w 12191984"/>
              <a:gd name="connsiteY329" fmla="*/ 2505143 h 6857991"/>
              <a:gd name="connsiteX330" fmla="*/ 11919883 w 12191984"/>
              <a:gd name="connsiteY330" fmla="*/ 2505143 h 6857991"/>
              <a:gd name="connsiteX331" fmla="*/ 11919883 w 12191984"/>
              <a:gd name="connsiteY331" fmla="*/ 2485178 h 6857991"/>
              <a:gd name="connsiteX332" fmla="*/ 11902123 w 12191984"/>
              <a:gd name="connsiteY332" fmla="*/ 2439131 h 6857991"/>
              <a:gd name="connsiteX333" fmla="*/ 11902123 w 12191984"/>
              <a:gd name="connsiteY333" fmla="*/ 2459096 h 6857991"/>
              <a:gd name="connsiteX334" fmla="*/ 11919883 w 12191984"/>
              <a:gd name="connsiteY334" fmla="*/ 2459096 h 6857991"/>
              <a:gd name="connsiteX335" fmla="*/ 11919883 w 12191984"/>
              <a:gd name="connsiteY335" fmla="*/ 2439131 h 6857991"/>
              <a:gd name="connsiteX336" fmla="*/ 11902123 w 12191984"/>
              <a:gd name="connsiteY336" fmla="*/ 2393071 h 6857991"/>
              <a:gd name="connsiteX337" fmla="*/ 11902123 w 12191984"/>
              <a:gd name="connsiteY337" fmla="*/ 2413036 h 6857991"/>
              <a:gd name="connsiteX338" fmla="*/ 11919883 w 12191984"/>
              <a:gd name="connsiteY338" fmla="*/ 2413036 h 6857991"/>
              <a:gd name="connsiteX339" fmla="*/ 11919883 w 12191984"/>
              <a:gd name="connsiteY339" fmla="*/ 2393071 h 6857991"/>
              <a:gd name="connsiteX340" fmla="*/ 0 w 12191984"/>
              <a:gd name="connsiteY340" fmla="*/ 0 h 6857991"/>
              <a:gd name="connsiteX341" fmla="*/ 8467 w 12191984"/>
              <a:gd name="connsiteY341" fmla="*/ 0 h 6857991"/>
              <a:gd name="connsiteX342" fmla="*/ 360631 w 12191984"/>
              <a:gd name="connsiteY342" fmla="*/ 0 h 6857991"/>
              <a:gd name="connsiteX343" fmla="*/ 11521424 w 12191984"/>
              <a:gd name="connsiteY343" fmla="*/ 0 h 6857991"/>
              <a:gd name="connsiteX344" fmla="*/ 12186065 w 12191984"/>
              <a:gd name="connsiteY344" fmla="*/ 0 h 6857991"/>
              <a:gd name="connsiteX345" fmla="*/ 11907932 w 12191984"/>
              <a:gd name="connsiteY345" fmla="*/ 285265 h 6857991"/>
              <a:gd name="connsiteX346" fmla="*/ 11907932 w 12191984"/>
              <a:gd name="connsiteY346" fmla="*/ 594608 h 6857991"/>
              <a:gd name="connsiteX347" fmla="*/ 11804444 w 12191984"/>
              <a:gd name="connsiteY347" fmla="*/ 594608 h 6857991"/>
              <a:gd name="connsiteX348" fmla="*/ 11798141 w 12191984"/>
              <a:gd name="connsiteY348" fmla="*/ 600876 h 6857991"/>
              <a:gd name="connsiteX349" fmla="*/ 11798141 w 12191984"/>
              <a:gd name="connsiteY349" fmla="*/ 2371211 h 6857991"/>
              <a:gd name="connsiteX350" fmla="*/ 11804444 w 12191984"/>
              <a:gd name="connsiteY350" fmla="*/ 2377650 h 6857991"/>
              <a:gd name="connsiteX351" fmla="*/ 11804493 w 12191984"/>
              <a:gd name="connsiteY351" fmla="*/ 2377650 h 6857991"/>
              <a:gd name="connsiteX352" fmla="*/ 11804493 w 12191984"/>
              <a:gd name="connsiteY352" fmla="*/ 2380809 h 6857991"/>
              <a:gd name="connsiteX353" fmla="*/ 12026884 w 12191984"/>
              <a:gd name="connsiteY353" fmla="*/ 2380809 h 6857991"/>
              <a:gd name="connsiteX354" fmla="*/ 12026884 w 12191984"/>
              <a:gd name="connsiteY354" fmla="*/ 2377650 h 6857991"/>
              <a:gd name="connsiteX355" fmla="*/ 12028337 w 12191984"/>
              <a:gd name="connsiteY355" fmla="*/ 2377650 h 6857991"/>
              <a:gd name="connsiteX356" fmla="*/ 12034473 w 12191984"/>
              <a:gd name="connsiteY356" fmla="*/ 2371211 h 6857991"/>
              <a:gd name="connsiteX357" fmla="*/ 12034473 w 12191984"/>
              <a:gd name="connsiteY357" fmla="*/ 600876 h 6857991"/>
              <a:gd name="connsiteX358" fmla="*/ 12028337 w 12191984"/>
              <a:gd name="connsiteY358" fmla="*/ 594608 h 6857991"/>
              <a:gd name="connsiteX359" fmla="*/ 11924516 w 12191984"/>
              <a:gd name="connsiteY359" fmla="*/ 594608 h 6857991"/>
              <a:gd name="connsiteX360" fmla="*/ 11924516 w 12191984"/>
              <a:gd name="connsiteY360" fmla="*/ 292211 h 6857991"/>
              <a:gd name="connsiteX361" fmla="*/ 12191984 w 12191984"/>
              <a:gd name="connsiteY361" fmla="*/ 18029 h 6857991"/>
              <a:gd name="connsiteX362" fmla="*/ 12191984 w 12191984"/>
              <a:gd name="connsiteY362" fmla="*/ 6233989 h 6857991"/>
              <a:gd name="connsiteX363" fmla="*/ 12191984 w 12191984"/>
              <a:gd name="connsiteY363" fmla="*/ 6857990 h 6857991"/>
              <a:gd name="connsiteX364" fmla="*/ 12191984 w 12191984"/>
              <a:gd name="connsiteY364" fmla="*/ 6857991 h 6857991"/>
              <a:gd name="connsiteX365" fmla="*/ 11546867 w 12191984"/>
              <a:gd name="connsiteY365" fmla="*/ 6857991 h 6857991"/>
              <a:gd name="connsiteX366" fmla="*/ 9836107 w 12191984"/>
              <a:gd name="connsiteY366" fmla="*/ 4643896 h 6857991"/>
              <a:gd name="connsiteX367" fmla="*/ 9832555 w 12191984"/>
              <a:gd name="connsiteY367" fmla="*/ 4640966 h 6857991"/>
              <a:gd name="connsiteX368" fmla="*/ 9830025 w 12191984"/>
              <a:gd name="connsiteY368" fmla="*/ 4637694 h 6857991"/>
              <a:gd name="connsiteX369" fmla="*/ 9790687 w 12191984"/>
              <a:gd name="connsiteY369" fmla="*/ 4606415 h 6857991"/>
              <a:gd name="connsiteX370" fmla="*/ 9619093 w 12191984"/>
              <a:gd name="connsiteY370" fmla="*/ 4553991 h 6857991"/>
              <a:gd name="connsiteX371" fmla="*/ 9550357 w 12191984"/>
              <a:gd name="connsiteY371" fmla="*/ 4553991 h 6857991"/>
              <a:gd name="connsiteX372" fmla="*/ 6559667 w 12191984"/>
              <a:gd name="connsiteY372" fmla="*/ 4553991 h 6857991"/>
              <a:gd name="connsiteX373" fmla="*/ 5528136 w 12191984"/>
              <a:gd name="connsiteY373" fmla="*/ 4553991 h 6857991"/>
              <a:gd name="connsiteX374" fmla="*/ 0 w 12191984"/>
              <a:gd name="connsiteY374"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1984" h="6857991">
                <a:moveTo>
                  <a:pt x="11902711" y="6257990"/>
                </a:moveTo>
                <a:lnTo>
                  <a:pt x="11902711" y="6857990"/>
                </a:lnTo>
                <a:lnTo>
                  <a:pt x="11919296" y="6857990"/>
                </a:lnTo>
                <a:lnTo>
                  <a:pt x="11919296" y="6257990"/>
                </a:lnTo>
                <a:close/>
                <a:moveTo>
                  <a:pt x="11902123" y="6214875"/>
                </a:moveTo>
                <a:lnTo>
                  <a:pt x="11902123" y="6234841"/>
                </a:lnTo>
                <a:lnTo>
                  <a:pt x="11919883" y="6234841"/>
                </a:lnTo>
                <a:lnTo>
                  <a:pt x="11919883" y="6214875"/>
                </a:lnTo>
                <a:close/>
                <a:moveTo>
                  <a:pt x="11902123" y="6168829"/>
                </a:moveTo>
                <a:lnTo>
                  <a:pt x="11902123" y="6188794"/>
                </a:lnTo>
                <a:lnTo>
                  <a:pt x="11919883" y="6188794"/>
                </a:lnTo>
                <a:lnTo>
                  <a:pt x="11919883" y="6168829"/>
                </a:lnTo>
                <a:close/>
                <a:moveTo>
                  <a:pt x="11902123" y="6122782"/>
                </a:moveTo>
                <a:lnTo>
                  <a:pt x="11902123" y="6142747"/>
                </a:lnTo>
                <a:lnTo>
                  <a:pt x="11919883" y="6142747"/>
                </a:lnTo>
                <a:lnTo>
                  <a:pt x="11919883" y="6122782"/>
                </a:lnTo>
                <a:close/>
                <a:moveTo>
                  <a:pt x="11902123" y="6076735"/>
                </a:moveTo>
                <a:lnTo>
                  <a:pt x="11902123" y="6096701"/>
                </a:lnTo>
                <a:lnTo>
                  <a:pt x="11919883" y="6096701"/>
                </a:lnTo>
                <a:lnTo>
                  <a:pt x="11919883" y="6076735"/>
                </a:lnTo>
                <a:close/>
                <a:moveTo>
                  <a:pt x="11902123" y="6030695"/>
                </a:moveTo>
                <a:lnTo>
                  <a:pt x="11902123" y="6050661"/>
                </a:lnTo>
                <a:lnTo>
                  <a:pt x="11919883" y="6050661"/>
                </a:lnTo>
                <a:lnTo>
                  <a:pt x="11919883" y="6030695"/>
                </a:lnTo>
                <a:close/>
                <a:moveTo>
                  <a:pt x="11902123" y="5984649"/>
                </a:moveTo>
                <a:lnTo>
                  <a:pt x="11902123" y="6004614"/>
                </a:lnTo>
                <a:lnTo>
                  <a:pt x="11919883" y="6004614"/>
                </a:lnTo>
                <a:lnTo>
                  <a:pt x="11919883" y="5984649"/>
                </a:lnTo>
                <a:close/>
                <a:moveTo>
                  <a:pt x="11902123" y="5938602"/>
                </a:moveTo>
                <a:lnTo>
                  <a:pt x="11902123" y="5958567"/>
                </a:lnTo>
                <a:lnTo>
                  <a:pt x="11919883" y="5958567"/>
                </a:lnTo>
                <a:lnTo>
                  <a:pt x="11919883" y="5938602"/>
                </a:lnTo>
                <a:close/>
                <a:moveTo>
                  <a:pt x="11902123" y="5892555"/>
                </a:moveTo>
                <a:lnTo>
                  <a:pt x="11902123" y="5912521"/>
                </a:lnTo>
                <a:lnTo>
                  <a:pt x="11919883" y="5912521"/>
                </a:lnTo>
                <a:lnTo>
                  <a:pt x="11919883" y="5892555"/>
                </a:lnTo>
                <a:close/>
                <a:moveTo>
                  <a:pt x="11902123" y="5846509"/>
                </a:moveTo>
                <a:lnTo>
                  <a:pt x="11902123" y="5866474"/>
                </a:lnTo>
                <a:lnTo>
                  <a:pt x="11919883" y="5866474"/>
                </a:lnTo>
                <a:lnTo>
                  <a:pt x="11919883" y="5846509"/>
                </a:lnTo>
                <a:close/>
                <a:moveTo>
                  <a:pt x="11902123" y="5800462"/>
                </a:moveTo>
                <a:lnTo>
                  <a:pt x="11902123" y="5820427"/>
                </a:lnTo>
                <a:lnTo>
                  <a:pt x="11919883" y="5820427"/>
                </a:lnTo>
                <a:lnTo>
                  <a:pt x="11919883" y="5800462"/>
                </a:lnTo>
                <a:close/>
                <a:moveTo>
                  <a:pt x="11902123" y="5754415"/>
                </a:moveTo>
                <a:lnTo>
                  <a:pt x="11902123" y="5774381"/>
                </a:lnTo>
                <a:lnTo>
                  <a:pt x="11919883" y="5774381"/>
                </a:lnTo>
                <a:lnTo>
                  <a:pt x="11919883" y="5754415"/>
                </a:lnTo>
                <a:close/>
                <a:moveTo>
                  <a:pt x="11902123" y="5708375"/>
                </a:moveTo>
                <a:lnTo>
                  <a:pt x="11902123" y="5728341"/>
                </a:lnTo>
                <a:lnTo>
                  <a:pt x="11919883" y="5728341"/>
                </a:lnTo>
                <a:lnTo>
                  <a:pt x="11919883" y="5708375"/>
                </a:lnTo>
                <a:close/>
                <a:moveTo>
                  <a:pt x="11902123" y="5662329"/>
                </a:moveTo>
                <a:lnTo>
                  <a:pt x="11902123" y="5682294"/>
                </a:lnTo>
                <a:lnTo>
                  <a:pt x="11919883" y="5682294"/>
                </a:lnTo>
                <a:lnTo>
                  <a:pt x="11919883" y="5662329"/>
                </a:lnTo>
                <a:close/>
                <a:moveTo>
                  <a:pt x="11902123" y="5616282"/>
                </a:moveTo>
                <a:lnTo>
                  <a:pt x="11902123" y="5636247"/>
                </a:lnTo>
                <a:lnTo>
                  <a:pt x="11919883" y="5636247"/>
                </a:lnTo>
                <a:lnTo>
                  <a:pt x="11919883" y="5616282"/>
                </a:lnTo>
                <a:close/>
                <a:moveTo>
                  <a:pt x="11902123" y="5570235"/>
                </a:moveTo>
                <a:lnTo>
                  <a:pt x="11902123" y="5590201"/>
                </a:lnTo>
                <a:lnTo>
                  <a:pt x="11919883" y="5590201"/>
                </a:lnTo>
                <a:lnTo>
                  <a:pt x="11919883" y="5570235"/>
                </a:lnTo>
                <a:close/>
                <a:moveTo>
                  <a:pt x="11902123" y="5524189"/>
                </a:moveTo>
                <a:lnTo>
                  <a:pt x="11902123" y="5544154"/>
                </a:lnTo>
                <a:lnTo>
                  <a:pt x="11919883" y="5544154"/>
                </a:lnTo>
                <a:lnTo>
                  <a:pt x="11919883" y="5524189"/>
                </a:lnTo>
                <a:close/>
                <a:moveTo>
                  <a:pt x="11902123" y="5478141"/>
                </a:moveTo>
                <a:lnTo>
                  <a:pt x="11902123" y="5498106"/>
                </a:lnTo>
                <a:lnTo>
                  <a:pt x="11919883" y="5498106"/>
                </a:lnTo>
                <a:lnTo>
                  <a:pt x="11919883" y="5478141"/>
                </a:lnTo>
                <a:close/>
                <a:moveTo>
                  <a:pt x="11902123" y="5432094"/>
                </a:moveTo>
                <a:lnTo>
                  <a:pt x="11902123" y="5452059"/>
                </a:lnTo>
                <a:lnTo>
                  <a:pt x="11919883" y="5452059"/>
                </a:lnTo>
                <a:lnTo>
                  <a:pt x="11919883" y="5432094"/>
                </a:lnTo>
                <a:close/>
                <a:moveTo>
                  <a:pt x="11902123" y="5386047"/>
                </a:moveTo>
                <a:lnTo>
                  <a:pt x="11902123" y="5406013"/>
                </a:lnTo>
                <a:lnTo>
                  <a:pt x="11919883" y="5406013"/>
                </a:lnTo>
                <a:lnTo>
                  <a:pt x="11919883" y="5386047"/>
                </a:lnTo>
                <a:close/>
                <a:moveTo>
                  <a:pt x="11902123" y="5340007"/>
                </a:moveTo>
                <a:lnTo>
                  <a:pt x="11902123" y="5359973"/>
                </a:lnTo>
                <a:lnTo>
                  <a:pt x="11919883" y="5359973"/>
                </a:lnTo>
                <a:lnTo>
                  <a:pt x="11919883" y="5340007"/>
                </a:lnTo>
                <a:close/>
                <a:moveTo>
                  <a:pt x="11902123" y="5293961"/>
                </a:moveTo>
                <a:lnTo>
                  <a:pt x="11902123" y="5313926"/>
                </a:lnTo>
                <a:lnTo>
                  <a:pt x="11919883" y="5313926"/>
                </a:lnTo>
                <a:lnTo>
                  <a:pt x="11919883" y="5293961"/>
                </a:lnTo>
                <a:close/>
                <a:moveTo>
                  <a:pt x="11902123" y="5247914"/>
                </a:moveTo>
                <a:lnTo>
                  <a:pt x="11902123" y="5267879"/>
                </a:lnTo>
                <a:lnTo>
                  <a:pt x="11919883" y="5267879"/>
                </a:lnTo>
                <a:lnTo>
                  <a:pt x="11919883" y="5247914"/>
                </a:lnTo>
                <a:close/>
                <a:moveTo>
                  <a:pt x="11902123" y="5201867"/>
                </a:moveTo>
                <a:lnTo>
                  <a:pt x="11902123" y="5221833"/>
                </a:lnTo>
                <a:lnTo>
                  <a:pt x="11919883" y="5221833"/>
                </a:lnTo>
                <a:lnTo>
                  <a:pt x="11919883" y="5201867"/>
                </a:lnTo>
                <a:close/>
                <a:moveTo>
                  <a:pt x="11902123" y="5155821"/>
                </a:moveTo>
                <a:lnTo>
                  <a:pt x="11902123" y="5175786"/>
                </a:lnTo>
                <a:lnTo>
                  <a:pt x="11919883" y="5175786"/>
                </a:lnTo>
                <a:lnTo>
                  <a:pt x="11919883" y="5155821"/>
                </a:lnTo>
                <a:close/>
                <a:moveTo>
                  <a:pt x="11902123" y="5109774"/>
                </a:moveTo>
                <a:lnTo>
                  <a:pt x="11902123" y="5129739"/>
                </a:lnTo>
                <a:lnTo>
                  <a:pt x="11919883" y="5129739"/>
                </a:lnTo>
                <a:lnTo>
                  <a:pt x="11919883" y="5109774"/>
                </a:lnTo>
                <a:close/>
                <a:moveTo>
                  <a:pt x="11902123" y="5063727"/>
                </a:moveTo>
                <a:lnTo>
                  <a:pt x="11902123" y="5083692"/>
                </a:lnTo>
                <a:lnTo>
                  <a:pt x="11919883" y="5083692"/>
                </a:lnTo>
                <a:lnTo>
                  <a:pt x="11919883" y="5063727"/>
                </a:lnTo>
                <a:close/>
                <a:moveTo>
                  <a:pt x="11902123" y="5017680"/>
                </a:moveTo>
                <a:lnTo>
                  <a:pt x="11902123" y="5037646"/>
                </a:lnTo>
                <a:lnTo>
                  <a:pt x="11919883" y="5037646"/>
                </a:lnTo>
                <a:lnTo>
                  <a:pt x="11919883" y="5017680"/>
                </a:lnTo>
                <a:close/>
                <a:moveTo>
                  <a:pt x="11902123" y="4971640"/>
                </a:moveTo>
                <a:lnTo>
                  <a:pt x="11902123" y="4991606"/>
                </a:lnTo>
                <a:lnTo>
                  <a:pt x="11919883" y="4991606"/>
                </a:lnTo>
                <a:lnTo>
                  <a:pt x="11919883" y="4971640"/>
                </a:lnTo>
                <a:close/>
                <a:moveTo>
                  <a:pt x="11902123" y="4925594"/>
                </a:moveTo>
                <a:lnTo>
                  <a:pt x="11902123" y="4945559"/>
                </a:lnTo>
                <a:lnTo>
                  <a:pt x="11919883" y="4945559"/>
                </a:lnTo>
                <a:lnTo>
                  <a:pt x="11919883" y="4925594"/>
                </a:lnTo>
                <a:close/>
                <a:moveTo>
                  <a:pt x="11902123" y="4879547"/>
                </a:moveTo>
                <a:lnTo>
                  <a:pt x="11902123" y="4899512"/>
                </a:lnTo>
                <a:lnTo>
                  <a:pt x="11919883" y="4899512"/>
                </a:lnTo>
                <a:lnTo>
                  <a:pt x="11919883" y="4879547"/>
                </a:lnTo>
                <a:close/>
                <a:moveTo>
                  <a:pt x="11902123" y="4833500"/>
                </a:moveTo>
                <a:lnTo>
                  <a:pt x="11902123" y="4853466"/>
                </a:lnTo>
                <a:lnTo>
                  <a:pt x="11919883" y="4853466"/>
                </a:lnTo>
                <a:lnTo>
                  <a:pt x="11919883" y="4833500"/>
                </a:lnTo>
                <a:close/>
                <a:moveTo>
                  <a:pt x="11902123" y="4787454"/>
                </a:moveTo>
                <a:lnTo>
                  <a:pt x="11902123" y="4807419"/>
                </a:lnTo>
                <a:lnTo>
                  <a:pt x="11919883" y="4807419"/>
                </a:lnTo>
                <a:lnTo>
                  <a:pt x="11919883" y="4787454"/>
                </a:lnTo>
                <a:close/>
                <a:moveTo>
                  <a:pt x="11902123" y="4741407"/>
                </a:moveTo>
                <a:lnTo>
                  <a:pt x="11902123" y="4761372"/>
                </a:lnTo>
                <a:lnTo>
                  <a:pt x="11919883" y="4761372"/>
                </a:lnTo>
                <a:lnTo>
                  <a:pt x="11919883" y="4741407"/>
                </a:lnTo>
                <a:close/>
                <a:moveTo>
                  <a:pt x="11902123" y="4695360"/>
                </a:moveTo>
                <a:lnTo>
                  <a:pt x="11902123" y="4715326"/>
                </a:lnTo>
                <a:lnTo>
                  <a:pt x="11919883" y="4715326"/>
                </a:lnTo>
                <a:lnTo>
                  <a:pt x="11919883" y="4695360"/>
                </a:lnTo>
                <a:close/>
                <a:moveTo>
                  <a:pt x="11902123" y="4649320"/>
                </a:moveTo>
                <a:lnTo>
                  <a:pt x="11902123" y="4669286"/>
                </a:lnTo>
                <a:lnTo>
                  <a:pt x="11919883" y="4669286"/>
                </a:lnTo>
                <a:lnTo>
                  <a:pt x="11919883" y="4649320"/>
                </a:lnTo>
                <a:close/>
                <a:moveTo>
                  <a:pt x="11902123" y="4603274"/>
                </a:moveTo>
                <a:lnTo>
                  <a:pt x="11902123" y="4623239"/>
                </a:lnTo>
                <a:lnTo>
                  <a:pt x="11919883" y="4623239"/>
                </a:lnTo>
                <a:lnTo>
                  <a:pt x="11919883" y="4603274"/>
                </a:lnTo>
                <a:close/>
                <a:moveTo>
                  <a:pt x="11902123" y="4557227"/>
                </a:moveTo>
                <a:lnTo>
                  <a:pt x="11902123" y="4577192"/>
                </a:lnTo>
                <a:lnTo>
                  <a:pt x="11919883" y="4577192"/>
                </a:lnTo>
                <a:lnTo>
                  <a:pt x="11919883" y="4557227"/>
                </a:lnTo>
                <a:close/>
                <a:moveTo>
                  <a:pt x="11902123" y="4511180"/>
                </a:moveTo>
                <a:lnTo>
                  <a:pt x="11902123" y="4531146"/>
                </a:lnTo>
                <a:lnTo>
                  <a:pt x="11919883" y="4531146"/>
                </a:lnTo>
                <a:lnTo>
                  <a:pt x="11919883" y="4511180"/>
                </a:lnTo>
                <a:close/>
                <a:moveTo>
                  <a:pt x="11902123" y="4465134"/>
                </a:moveTo>
                <a:lnTo>
                  <a:pt x="11902123" y="4485099"/>
                </a:lnTo>
                <a:lnTo>
                  <a:pt x="11919883" y="4485099"/>
                </a:lnTo>
                <a:lnTo>
                  <a:pt x="11919883" y="4465134"/>
                </a:lnTo>
                <a:close/>
                <a:moveTo>
                  <a:pt x="11902123" y="4419086"/>
                </a:moveTo>
                <a:lnTo>
                  <a:pt x="11902123" y="4439051"/>
                </a:lnTo>
                <a:lnTo>
                  <a:pt x="11919883" y="4439051"/>
                </a:lnTo>
                <a:lnTo>
                  <a:pt x="11919883" y="4419086"/>
                </a:lnTo>
                <a:close/>
                <a:moveTo>
                  <a:pt x="11902123" y="4373039"/>
                </a:moveTo>
                <a:lnTo>
                  <a:pt x="11902123" y="4393004"/>
                </a:lnTo>
                <a:lnTo>
                  <a:pt x="11919883" y="4393004"/>
                </a:lnTo>
                <a:lnTo>
                  <a:pt x="11919883" y="4373039"/>
                </a:lnTo>
                <a:close/>
                <a:moveTo>
                  <a:pt x="11902123" y="4326992"/>
                </a:moveTo>
                <a:lnTo>
                  <a:pt x="11902123" y="4346958"/>
                </a:lnTo>
                <a:lnTo>
                  <a:pt x="11919883" y="4346958"/>
                </a:lnTo>
                <a:lnTo>
                  <a:pt x="11919883" y="4326992"/>
                </a:lnTo>
                <a:close/>
                <a:moveTo>
                  <a:pt x="11902123" y="4280952"/>
                </a:moveTo>
                <a:lnTo>
                  <a:pt x="11902123" y="4300918"/>
                </a:lnTo>
                <a:lnTo>
                  <a:pt x="11919883" y="4300918"/>
                </a:lnTo>
                <a:lnTo>
                  <a:pt x="11919883" y="4280952"/>
                </a:lnTo>
                <a:close/>
                <a:moveTo>
                  <a:pt x="11902123" y="4234906"/>
                </a:moveTo>
                <a:lnTo>
                  <a:pt x="11902123" y="4254871"/>
                </a:lnTo>
                <a:lnTo>
                  <a:pt x="11919883" y="4254871"/>
                </a:lnTo>
                <a:lnTo>
                  <a:pt x="11919883" y="4234906"/>
                </a:lnTo>
                <a:close/>
                <a:moveTo>
                  <a:pt x="11902123" y="4188859"/>
                </a:moveTo>
                <a:lnTo>
                  <a:pt x="11902123" y="4208824"/>
                </a:lnTo>
                <a:lnTo>
                  <a:pt x="11919883" y="4208824"/>
                </a:lnTo>
                <a:lnTo>
                  <a:pt x="11919883" y="4188859"/>
                </a:lnTo>
                <a:close/>
                <a:moveTo>
                  <a:pt x="11902123" y="4142812"/>
                </a:moveTo>
                <a:lnTo>
                  <a:pt x="11902123" y="4162778"/>
                </a:lnTo>
                <a:lnTo>
                  <a:pt x="11919883" y="4162778"/>
                </a:lnTo>
                <a:lnTo>
                  <a:pt x="11919883" y="4142812"/>
                </a:lnTo>
                <a:close/>
                <a:moveTo>
                  <a:pt x="11902123" y="4096766"/>
                </a:moveTo>
                <a:lnTo>
                  <a:pt x="11902123" y="4116731"/>
                </a:lnTo>
                <a:lnTo>
                  <a:pt x="11919883" y="4116731"/>
                </a:lnTo>
                <a:lnTo>
                  <a:pt x="11919883" y="4096766"/>
                </a:lnTo>
                <a:close/>
                <a:moveTo>
                  <a:pt x="11902123" y="4050719"/>
                </a:moveTo>
                <a:lnTo>
                  <a:pt x="11902123" y="4070684"/>
                </a:lnTo>
                <a:lnTo>
                  <a:pt x="11919883" y="4070684"/>
                </a:lnTo>
                <a:lnTo>
                  <a:pt x="11919883" y="4050719"/>
                </a:lnTo>
                <a:close/>
                <a:moveTo>
                  <a:pt x="11902123" y="4004672"/>
                </a:moveTo>
                <a:lnTo>
                  <a:pt x="11902123" y="4024638"/>
                </a:lnTo>
                <a:lnTo>
                  <a:pt x="11919883" y="4024638"/>
                </a:lnTo>
                <a:lnTo>
                  <a:pt x="11919883" y="4004672"/>
                </a:lnTo>
                <a:close/>
                <a:moveTo>
                  <a:pt x="11902123" y="3958632"/>
                </a:moveTo>
                <a:lnTo>
                  <a:pt x="11902123" y="3978598"/>
                </a:lnTo>
                <a:lnTo>
                  <a:pt x="11919883" y="3978598"/>
                </a:lnTo>
                <a:lnTo>
                  <a:pt x="11919883" y="3958632"/>
                </a:lnTo>
                <a:close/>
                <a:moveTo>
                  <a:pt x="11902123" y="3912586"/>
                </a:moveTo>
                <a:lnTo>
                  <a:pt x="11902123" y="3932551"/>
                </a:lnTo>
                <a:lnTo>
                  <a:pt x="11919883" y="3932551"/>
                </a:lnTo>
                <a:lnTo>
                  <a:pt x="11919883" y="3912586"/>
                </a:lnTo>
                <a:close/>
                <a:moveTo>
                  <a:pt x="11902123" y="3866539"/>
                </a:moveTo>
                <a:lnTo>
                  <a:pt x="11902123" y="3886504"/>
                </a:lnTo>
                <a:lnTo>
                  <a:pt x="11919883" y="3886504"/>
                </a:lnTo>
                <a:lnTo>
                  <a:pt x="11919883" y="3866539"/>
                </a:lnTo>
                <a:close/>
                <a:moveTo>
                  <a:pt x="11902123" y="3820492"/>
                </a:moveTo>
                <a:lnTo>
                  <a:pt x="11902123" y="3840458"/>
                </a:lnTo>
                <a:lnTo>
                  <a:pt x="11919883" y="3840458"/>
                </a:lnTo>
                <a:lnTo>
                  <a:pt x="11919883" y="3820492"/>
                </a:lnTo>
                <a:close/>
                <a:moveTo>
                  <a:pt x="11902123" y="3774446"/>
                </a:moveTo>
                <a:lnTo>
                  <a:pt x="11902123" y="3794411"/>
                </a:lnTo>
                <a:lnTo>
                  <a:pt x="11919883" y="3794411"/>
                </a:lnTo>
                <a:lnTo>
                  <a:pt x="11919883" y="3774446"/>
                </a:lnTo>
                <a:close/>
                <a:moveTo>
                  <a:pt x="11902123" y="3728399"/>
                </a:moveTo>
                <a:lnTo>
                  <a:pt x="11902123" y="3748364"/>
                </a:lnTo>
                <a:lnTo>
                  <a:pt x="11919883" y="3748364"/>
                </a:lnTo>
                <a:lnTo>
                  <a:pt x="11919883" y="3728399"/>
                </a:lnTo>
                <a:close/>
                <a:moveTo>
                  <a:pt x="11902123" y="3682352"/>
                </a:moveTo>
                <a:lnTo>
                  <a:pt x="11902123" y="3702318"/>
                </a:lnTo>
                <a:lnTo>
                  <a:pt x="11919883" y="3702318"/>
                </a:lnTo>
                <a:lnTo>
                  <a:pt x="11919883" y="3682352"/>
                </a:lnTo>
                <a:close/>
                <a:moveTo>
                  <a:pt x="11902123" y="3636306"/>
                </a:moveTo>
                <a:lnTo>
                  <a:pt x="11902123" y="3656271"/>
                </a:lnTo>
                <a:lnTo>
                  <a:pt x="11919883" y="3656271"/>
                </a:lnTo>
                <a:lnTo>
                  <a:pt x="11919883" y="3636306"/>
                </a:lnTo>
                <a:close/>
                <a:moveTo>
                  <a:pt x="11902123" y="3590266"/>
                </a:moveTo>
                <a:lnTo>
                  <a:pt x="11902123" y="3610231"/>
                </a:lnTo>
                <a:lnTo>
                  <a:pt x="11919883" y="3610231"/>
                </a:lnTo>
                <a:lnTo>
                  <a:pt x="11919883" y="3590266"/>
                </a:lnTo>
                <a:close/>
                <a:moveTo>
                  <a:pt x="11902123" y="3544219"/>
                </a:moveTo>
                <a:lnTo>
                  <a:pt x="11902123" y="3564184"/>
                </a:lnTo>
                <a:lnTo>
                  <a:pt x="11919883" y="3564184"/>
                </a:lnTo>
                <a:lnTo>
                  <a:pt x="11919883" y="3544219"/>
                </a:lnTo>
                <a:close/>
                <a:moveTo>
                  <a:pt x="11902123" y="3498172"/>
                </a:moveTo>
                <a:lnTo>
                  <a:pt x="11902123" y="3518138"/>
                </a:lnTo>
                <a:lnTo>
                  <a:pt x="11919883" y="3518138"/>
                </a:lnTo>
                <a:lnTo>
                  <a:pt x="11919883" y="3498172"/>
                </a:lnTo>
                <a:close/>
                <a:moveTo>
                  <a:pt x="11902123" y="3452126"/>
                </a:moveTo>
                <a:lnTo>
                  <a:pt x="11902123" y="3472091"/>
                </a:lnTo>
                <a:lnTo>
                  <a:pt x="11919883" y="3472091"/>
                </a:lnTo>
                <a:lnTo>
                  <a:pt x="11919883" y="3452126"/>
                </a:lnTo>
                <a:close/>
                <a:moveTo>
                  <a:pt x="11902123" y="3406078"/>
                </a:moveTo>
                <a:lnTo>
                  <a:pt x="11902123" y="3426043"/>
                </a:lnTo>
                <a:lnTo>
                  <a:pt x="11919883" y="3426043"/>
                </a:lnTo>
                <a:lnTo>
                  <a:pt x="11919883" y="3406078"/>
                </a:lnTo>
                <a:close/>
                <a:moveTo>
                  <a:pt x="11902123" y="3360031"/>
                </a:moveTo>
                <a:lnTo>
                  <a:pt x="11902123" y="3379997"/>
                </a:lnTo>
                <a:lnTo>
                  <a:pt x="11919883" y="3379997"/>
                </a:lnTo>
                <a:lnTo>
                  <a:pt x="11919883" y="3360031"/>
                </a:lnTo>
                <a:close/>
                <a:moveTo>
                  <a:pt x="11902123" y="3313984"/>
                </a:moveTo>
                <a:lnTo>
                  <a:pt x="11902123" y="3333950"/>
                </a:lnTo>
                <a:lnTo>
                  <a:pt x="11919883" y="3333950"/>
                </a:lnTo>
                <a:lnTo>
                  <a:pt x="11919883" y="3313984"/>
                </a:lnTo>
                <a:close/>
                <a:moveTo>
                  <a:pt x="11902123" y="3267938"/>
                </a:moveTo>
                <a:lnTo>
                  <a:pt x="11902123" y="3287903"/>
                </a:lnTo>
                <a:lnTo>
                  <a:pt x="11919883" y="3287903"/>
                </a:lnTo>
                <a:lnTo>
                  <a:pt x="11919883" y="3267938"/>
                </a:lnTo>
                <a:close/>
                <a:moveTo>
                  <a:pt x="11902123" y="3221898"/>
                </a:moveTo>
                <a:lnTo>
                  <a:pt x="11902123" y="3241863"/>
                </a:lnTo>
                <a:lnTo>
                  <a:pt x="11919883" y="3241863"/>
                </a:lnTo>
                <a:lnTo>
                  <a:pt x="11919883" y="3221898"/>
                </a:lnTo>
                <a:close/>
                <a:moveTo>
                  <a:pt x="11902123" y="3175851"/>
                </a:moveTo>
                <a:lnTo>
                  <a:pt x="11902123" y="3195816"/>
                </a:lnTo>
                <a:lnTo>
                  <a:pt x="11919883" y="3195816"/>
                </a:lnTo>
                <a:lnTo>
                  <a:pt x="11919883" y="3175851"/>
                </a:lnTo>
                <a:close/>
                <a:moveTo>
                  <a:pt x="11902123" y="3129804"/>
                </a:moveTo>
                <a:lnTo>
                  <a:pt x="11902123" y="3149770"/>
                </a:lnTo>
                <a:lnTo>
                  <a:pt x="11919883" y="3149770"/>
                </a:lnTo>
                <a:lnTo>
                  <a:pt x="11919883" y="3129804"/>
                </a:lnTo>
                <a:close/>
                <a:moveTo>
                  <a:pt x="11902123" y="3083758"/>
                </a:moveTo>
                <a:lnTo>
                  <a:pt x="11902123" y="3103723"/>
                </a:lnTo>
                <a:lnTo>
                  <a:pt x="11919883" y="3103723"/>
                </a:lnTo>
                <a:lnTo>
                  <a:pt x="11919883" y="3083758"/>
                </a:lnTo>
                <a:close/>
                <a:moveTo>
                  <a:pt x="11902123" y="3037711"/>
                </a:moveTo>
                <a:lnTo>
                  <a:pt x="11902123" y="3057676"/>
                </a:lnTo>
                <a:lnTo>
                  <a:pt x="11919883" y="3057676"/>
                </a:lnTo>
                <a:lnTo>
                  <a:pt x="11919883" y="3037711"/>
                </a:lnTo>
                <a:close/>
                <a:moveTo>
                  <a:pt x="11902123" y="2991664"/>
                </a:moveTo>
                <a:lnTo>
                  <a:pt x="11902123" y="3011630"/>
                </a:lnTo>
                <a:lnTo>
                  <a:pt x="11919883" y="3011630"/>
                </a:lnTo>
                <a:lnTo>
                  <a:pt x="11919883" y="2991664"/>
                </a:lnTo>
                <a:close/>
                <a:moveTo>
                  <a:pt x="11902123" y="2945618"/>
                </a:moveTo>
                <a:lnTo>
                  <a:pt x="11902123" y="2965583"/>
                </a:lnTo>
                <a:lnTo>
                  <a:pt x="11919883" y="2965583"/>
                </a:lnTo>
                <a:lnTo>
                  <a:pt x="11919883" y="2945618"/>
                </a:lnTo>
                <a:close/>
                <a:moveTo>
                  <a:pt x="11902123" y="2899578"/>
                </a:moveTo>
                <a:lnTo>
                  <a:pt x="11902123" y="2919543"/>
                </a:lnTo>
                <a:lnTo>
                  <a:pt x="11919883" y="2919543"/>
                </a:lnTo>
                <a:lnTo>
                  <a:pt x="11919883" y="2899578"/>
                </a:lnTo>
                <a:close/>
                <a:moveTo>
                  <a:pt x="11902123" y="2853531"/>
                </a:moveTo>
                <a:lnTo>
                  <a:pt x="11902123" y="2873496"/>
                </a:lnTo>
                <a:lnTo>
                  <a:pt x="11919883" y="2873496"/>
                </a:lnTo>
                <a:lnTo>
                  <a:pt x="11919883" y="2853531"/>
                </a:lnTo>
                <a:close/>
                <a:moveTo>
                  <a:pt x="11902123" y="2807484"/>
                </a:moveTo>
                <a:lnTo>
                  <a:pt x="11902123" y="2827450"/>
                </a:lnTo>
                <a:lnTo>
                  <a:pt x="11919883" y="2827450"/>
                </a:lnTo>
                <a:lnTo>
                  <a:pt x="11919883" y="2807484"/>
                </a:lnTo>
                <a:close/>
                <a:moveTo>
                  <a:pt x="11902123" y="2761450"/>
                </a:moveTo>
                <a:lnTo>
                  <a:pt x="11902123" y="2781415"/>
                </a:lnTo>
                <a:lnTo>
                  <a:pt x="11919883" y="2781415"/>
                </a:lnTo>
                <a:lnTo>
                  <a:pt x="11919883" y="2761450"/>
                </a:lnTo>
                <a:close/>
                <a:moveTo>
                  <a:pt x="11902123" y="2715403"/>
                </a:moveTo>
                <a:lnTo>
                  <a:pt x="11902123" y="2735368"/>
                </a:lnTo>
                <a:lnTo>
                  <a:pt x="11919883" y="2735368"/>
                </a:lnTo>
                <a:lnTo>
                  <a:pt x="11919883" y="2715403"/>
                </a:lnTo>
                <a:close/>
                <a:moveTo>
                  <a:pt x="11902123" y="2669358"/>
                </a:moveTo>
                <a:lnTo>
                  <a:pt x="11902123" y="2689323"/>
                </a:lnTo>
                <a:lnTo>
                  <a:pt x="11919883" y="2689323"/>
                </a:lnTo>
                <a:lnTo>
                  <a:pt x="11919883" y="2669358"/>
                </a:lnTo>
                <a:close/>
                <a:moveTo>
                  <a:pt x="11902123" y="2623311"/>
                </a:moveTo>
                <a:lnTo>
                  <a:pt x="11902123" y="2643277"/>
                </a:lnTo>
                <a:lnTo>
                  <a:pt x="11919883" y="2643277"/>
                </a:lnTo>
                <a:lnTo>
                  <a:pt x="11919883" y="2623311"/>
                </a:lnTo>
                <a:close/>
                <a:moveTo>
                  <a:pt x="11902123" y="2577264"/>
                </a:moveTo>
                <a:lnTo>
                  <a:pt x="11902123" y="2597230"/>
                </a:lnTo>
                <a:lnTo>
                  <a:pt x="11919883" y="2597230"/>
                </a:lnTo>
                <a:lnTo>
                  <a:pt x="11919883" y="2577264"/>
                </a:lnTo>
                <a:close/>
                <a:moveTo>
                  <a:pt x="11902123" y="2531224"/>
                </a:moveTo>
                <a:lnTo>
                  <a:pt x="11902123" y="2551190"/>
                </a:lnTo>
                <a:lnTo>
                  <a:pt x="11919883" y="2551190"/>
                </a:lnTo>
                <a:lnTo>
                  <a:pt x="11919883" y="2531224"/>
                </a:lnTo>
                <a:close/>
                <a:moveTo>
                  <a:pt x="11902123" y="2485178"/>
                </a:moveTo>
                <a:lnTo>
                  <a:pt x="11902123" y="2505143"/>
                </a:lnTo>
                <a:lnTo>
                  <a:pt x="11919883" y="2505143"/>
                </a:lnTo>
                <a:lnTo>
                  <a:pt x="11919883" y="2485178"/>
                </a:lnTo>
                <a:close/>
                <a:moveTo>
                  <a:pt x="11902123" y="2439131"/>
                </a:moveTo>
                <a:lnTo>
                  <a:pt x="11902123" y="2459096"/>
                </a:lnTo>
                <a:lnTo>
                  <a:pt x="11919883" y="2459096"/>
                </a:lnTo>
                <a:lnTo>
                  <a:pt x="11919883" y="2439131"/>
                </a:lnTo>
                <a:close/>
                <a:moveTo>
                  <a:pt x="11902123" y="2393071"/>
                </a:moveTo>
                <a:lnTo>
                  <a:pt x="11902123" y="2413036"/>
                </a:lnTo>
                <a:lnTo>
                  <a:pt x="11919883" y="2413036"/>
                </a:lnTo>
                <a:lnTo>
                  <a:pt x="11919883" y="2393071"/>
                </a:lnTo>
                <a:close/>
                <a:moveTo>
                  <a:pt x="0" y="0"/>
                </a:moveTo>
                <a:lnTo>
                  <a:pt x="8467" y="0"/>
                </a:lnTo>
                <a:lnTo>
                  <a:pt x="360631" y="0"/>
                </a:lnTo>
                <a:lnTo>
                  <a:pt x="11521424" y="0"/>
                </a:lnTo>
                <a:lnTo>
                  <a:pt x="12186065" y="0"/>
                </a:lnTo>
                <a:lnTo>
                  <a:pt x="11907932" y="285265"/>
                </a:lnTo>
                <a:lnTo>
                  <a:pt x="11907932" y="594608"/>
                </a:lnTo>
                <a:lnTo>
                  <a:pt x="11804444" y="594608"/>
                </a:lnTo>
                <a:cubicBezTo>
                  <a:pt x="11801027" y="594607"/>
                  <a:pt x="11798232" y="597386"/>
                  <a:pt x="11798141" y="600876"/>
                </a:cubicBezTo>
                <a:lnTo>
                  <a:pt x="11798141" y="2371211"/>
                </a:lnTo>
                <a:cubicBezTo>
                  <a:pt x="11798141" y="2374768"/>
                  <a:pt x="11800963" y="2377650"/>
                  <a:pt x="11804444" y="2377650"/>
                </a:cubicBezTo>
                <a:lnTo>
                  <a:pt x="11804493" y="2377650"/>
                </a:lnTo>
                <a:lnTo>
                  <a:pt x="11804493" y="2380809"/>
                </a:lnTo>
                <a:lnTo>
                  <a:pt x="12026884" y="2380809"/>
                </a:lnTo>
                <a:lnTo>
                  <a:pt x="12026884" y="2377650"/>
                </a:lnTo>
                <a:lnTo>
                  <a:pt x="12028337" y="2377650"/>
                </a:lnTo>
                <a:cubicBezTo>
                  <a:pt x="12031753" y="2377563"/>
                  <a:pt x="12034476" y="2374702"/>
                  <a:pt x="12034473" y="2371211"/>
                </a:cubicBezTo>
                <a:lnTo>
                  <a:pt x="12034473" y="600876"/>
                </a:lnTo>
                <a:cubicBezTo>
                  <a:pt x="12034385" y="597452"/>
                  <a:pt x="12031689" y="594697"/>
                  <a:pt x="12028337" y="594608"/>
                </a:cubicBezTo>
                <a:lnTo>
                  <a:pt x="11924516" y="594608"/>
                </a:lnTo>
                <a:lnTo>
                  <a:pt x="11924516" y="292211"/>
                </a:lnTo>
                <a:lnTo>
                  <a:pt x="12191984" y="18029"/>
                </a:lnTo>
                <a:lnTo>
                  <a:pt x="12191984" y="6233989"/>
                </a:lnTo>
                <a:lnTo>
                  <a:pt x="12191984" y="6857990"/>
                </a:lnTo>
                <a:lnTo>
                  <a:pt x="12191984" y="6857991"/>
                </a:lnTo>
                <a:lnTo>
                  <a:pt x="11546867" y="6857991"/>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p>
            <a:endParaRPr lang="en-US"/>
          </a:p>
        </p:txBody>
      </p:sp>
      <p:grpSp>
        <p:nvGrpSpPr>
          <p:cNvPr id="107" name="Group 106">
            <a:extLst>
              <a:ext uri="{FF2B5EF4-FFF2-40B4-BE49-F238E27FC236}">
                <a16:creationId xmlns:a16="http://schemas.microsoft.com/office/drawing/2014/main" id="{4CA3BAA0-D660-4BBB-8F66-279AD0972B5B}"/>
              </a:ext>
            </a:extLst>
          </p:cNvPr>
          <p:cNvGrpSpPr/>
          <p:nvPr userDrawn="1"/>
        </p:nvGrpSpPr>
        <p:grpSpPr>
          <a:xfrm>
            <a:off x="11798159" y="-6457"/>
            <a:ext cx="405995" cy="6864456"/>
            <a:chOff x="8848613" y="-4842"/>
            <a:chExt cx="304496" cy="5148342"/>
          </a:xfrm>
          <a:solidFill>
            <a:schemeClr val="bg1"/>
          </a:solidFill>
        </p:grpSpPr>
        <p:sp>
          <p:nvSpPr>
            <p:cNvPr id="108" name="Freeform 107">
              <a:extLst>
                <a:ext uri="{FF2B5EF4-FFF2-40B4-BE49-F238E27FC236}">
                  <a16:creationId xmlns:a16="http://schemas.microsoft.com/office/drawing/2014/main" id="{B93FDE07-440A-7DB4-8CF0-A26D57FFD12D}"/>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grpFill/>
            <a:ln w="12303" cap="flat">
              <a:noFill/>
              <a:prstDash val="solid"/>
              <a:miter/>
            </a:ln>
          </p:spPr>
          <p:txBody>
            <a:bodyPr rtlCol="0" anchor="ctr"/>
            <a:lstStyle/>
            <a:p>
              <a:endParaRPr lang="en-US" sz="2400"/>
            </a:p>
          </p:txBody>
        </p:sp>
        <p:sp>
          <p:nvSpPr>
            <p:cNvPr id="109" name="Freeform 108">
              <a:extLst>
                <a:ext uri="{FF2B5EF4-FFF2-40B4-BE49-F238E27FC236}">
                  <a16:creationId xmlns:a16="http://schemas.microsoft.com/office/drawing/2014/main" id="{2CF4D93B-4F82-A0A9-63D8-FE08E8CC825A}"/>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grpFill/>
            <a:ln w="12303" cap="flat">
              <a:noFill/>
              <a:prstDash val="solid"/>
              <a:miter/>
            </a:ln>
          </p:spPr>
          <p:txBody>
            <a:bodyPr rtlCol="0" anchor="ctr"/>
            <a:lstStyle/>
            <a:p>
              <a:endParaRPr lang="en-US" sz="2400"/>
            </a:p>
          </p:txBody>
        </p:sp>
        <p:pic>
          <p:nvPicPr>
            <p:cNvPr id="110" name="Graphic 109">
              <a:extLst>
                <a:ext uri="{FF2B5EF4-FFF2-40B4-BE49-F238E27FC236}">
                  <a16:creationId xmlns:a16="http://schemas.microsoft.com/office/drawing/2014/main" id="{16FBA04C-5B91-0BAB-5CDC-BB2D31C7CA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15" name="TextBox 14">
            <a:extLst>
              <a:ext uri="{FF2B5EF4-FFF2-40B4-BE49-F238E27FC236}">
                <a16:creationId xmlns:a16="http://schemas.microsoft.com/office/drawing/2014/main" id="{927BF5A1-F31B-6B38-5871-5EED9905E593}"/>
              </a:ext>
            </a:extLst>
          </p:cNvPr>
          <p:cNvSpPr txBox="1"/>
          <p:nvPr userDrawn="1"/>
        </p:nvSpPr>
        <p:spPr>
          <a:xfrm>
            <a:off x="0" y="-217179"/>
            <a:ext cx="160196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White</a:t>
            </a:r>
          </a:p>
        </p:txBody>
      </p:sp>
      <p:grpSp>
        <p:nvGrpSpPr>
          <p:cNvPr id="4" name="Group 3">
            <a:extLst>
              <a:ext uri="{FF2B5EF4-FFF2-40B4-BE49-F238E27FC236}">
                <a16:creationId xmlns:a16="http://schemas.microsoft.com/office/drawing/2014/main" id="{191088A7-67E4-316A-C850-C4F566B4895F}"/>
              </a:ext>
            </a:extLst>
          </p:cNvPr>
          <p:cNvGrpSpPr/>
          <p:nvPr userDrawn="1"/>
        </p:nvGrpSpPr>
        <p:grpSpPr>
          <a:xfrm>
            <a:off x="11798151" y="-6456"/>
            <a:ext cx="405995" cy="6864456"/>
            <a:chOff x="8848613" y="-4842"/>
            <a:chExt cx="304496" cy="5148342"/>
          </a:xfrm>
        </p:grpSpPr>
        <p:sp>
          <p:nvSpPr>
            <p:cNvPr id="5" name="Freeform 4">
              <a:extLst>
                <a:ext uri="{FF2B5EF4-FFF2-40B4-BE49-F238E27FC236}">
                  <a16:creationId xmlns:a16="http://schemas.microsoft.com/office/drawing/2014/main" id="{496A75DB-20A4-BD4B-7F7B-DF55EF63AC98}"/>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7" name="Freeform 6">
              <a:extLst>
                <a:ext uri="{FF2B5EF4-FFF2-40B4-BE49-F238E27FC236}">
                  <a16:creationId xmlns:a16="http://schemas.microsoft.com/office/drawing/2014/main" id="{39AC6FED-ACDD-EF4A-91A5-0D9AD69C00F8}"/>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8" name="Graphic 7">
              <a:extLst>
                <a:ext uri="{FF2B5EF4-FFF2-40B4-BE49-F238E27FC236}">
                  <a16:creationId xmlns:a16="http://schemas.microsoft.com/office/drawing/2014/main" id="{059A7F4A-00AA-C88B-66AC-70DD266F91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113" name="Slide Number Placeholder 112">
            <a:extLst>
              <a:ext uri="{FF2B5EF4-FFF2-40B4-BE49-F238E27FC236}">
                <a16:creationId xmlns:a16="http://schemas.microsoft.com/office/drawing/2014/main" id="{D5A316A1-BB20-27FA-419D-C4A36BCABB0F}"/>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40676697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and Content Bottom - Blu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764ABE2-35DA-9E9A-EC69-C721D6FC0D49}"/>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gradFill>
            <a:gsLst>
              <a:gs pos="0">
                <a:schemeClr val="tx2"/>
              </a:gs>
              <a:gs pos="100000">
                <a:schemeClr val="accent1"/>
              </a:gs>
            </a:gsLst>
            <a:lin ang="2700000" scaled="0"/>
          </a:gradFill>
        </p:spPr>
        <p:txBody>
          <a:bodyPr vert="horz" wrap="square" lIns="540000" tIns="180000" rIns="1260000" bIns="61200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4" name="Text Placeholder 4">
            <a:extLst>
              <a:ext uri="{FF2B5EF4-FFF2-40B4-BE49-F238E27FC236}">
                <a16:creationId xmlns:a16="http://schemas.microsoft.com/office/drawing/2014/main" id="{BD49E56C-AF24-40ED-48B5-57787F25E33D}"/>
              </a:ext>
            </a:extLst>
          </p:cNvPr>
          <p:cNvSpPr>
            <a:spLocks noGrp="1"/>
          </p:cNvSpPr>
          <p:nvPr>
            <p:ph type="body" sz="quarter" idx="18" hasCustomPrompt="1"/>
          </p:nvPr>
        </p:nvSpPr>
        <p:spPr>
          <a:xfrm>
            <a:off x="575731" y="4804473"/>
            <a:ext cx="9022131" cy="1232482"/>
          </a:xfrm>
        </p:spPr>
        <p:txBody>
          <a:bodyPr/>
          <a:lstStyle>
            <a:lvl1pPr>
              <a:defRPr>
                <a:solidFill>
                  <a:schemeClr val="bg1"/>
                </a:solidFill>
              </a:defRPr>
            </a:lvl1pPr>
            <a:lvl2pPr>
              <a:defRPr>
                <a:solidFill>
                  <a:schemeClr val="bg1"/>
                </a:solidFill>
              </a:defRPr>
            </a:lvl2p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lvl1pPr>
              <a:defRPr>
                <a:solidFill>
                  <a:schemeClr val="bg1"/>
                </a:solidFill>
              </a:defRPr>
            </a:lvl1pPr>
          </a:lstStyle>
          <a:p>
            <a:endParaRPr lang="en-US"/>
          </a:p>
        </p:txBody>
      </p:sp>
      <p:sp>
        <p:nvSpPr>
          <p:cNvPr id="25" name="Picture Placeholder 24">
            <a:extLst>
              <a:ext uri="{FF2B5EF4-FFF2-40B4-BE49-F238E27FC236}">
                <a16:creationId xmlns:a16="http://schemas.microsoft.com/office/drawing/2014/main" id="{6B3B9699-49F6-FE02-3F02-1F3895678B11}"/>
              </a:ext>
            </a:extLst>
          </p:cNvPr>
          <p:cNvSpPr>
            <a:spLocks noGrp="1"/>
          </p:cNvSpPr>
          <p:nvPr>
            <p:ph type="pic" sz="quarter" idx="15" hasCustomPrompt="1"/>
          </p:nvPr>
        </p:nvSpPr>
        <p:spPr>
          <a:xfrm>
            <a:off x="16" y="11"/>
            <a:ext cx="12191984" cy="6857991"/>
          </a:xfrm>
          <a:custGeom>
            <a:avLst/>
            <a:gdLst>
              <a:gd name="connsiteX0" fmla="*/ 11902711 w 12191984"/>
              <a:gd name="connsiteY0" fmla="*/ 6257990 h 6857991"/>
              <a:gd name="connsiteX1" fmla="*/ 11902711 w 12191984"/>
              <a:gd name="connsiteY1" fmla="*/ 6857990 h 6857991"/>
              <a:gd name="connsiteX2" fmla="*/ 11919296 w 12191984"/>
              <a:gd name="connsiteY2" fmla="*/ 6857990 h 6857991"/>
              <a:gd name="connsiteX3" fmla="*/ 11919296 w 12191984"/>
              <a:gd name="connsiteY3" fmla="*/ 6257990 h 6857991"/>
              <a:gd name="connsiteX4" fmla="*/ 11902123 w 12191984"/>
              <a:gd name="connsiteY4" fmla="*/ 6214875 h 6857991"/>
              <a:gd name="connsiteX5" fmla="*/ 11902123 w 12191984"/>
              <a:gd name="connsiteY5" fmla="*/ 6234841 h 6857991"/>
              <a:gd name="connsiteX6" fmla="*/ 11919883 w 12191984"/>
              <a:gd name="connsiteY6" fmla="*/ 6234841 h 6857991"/>
              <a:gd name="connsiteX7" fmla="*/ 11919883 w 12191984"/>
              <a:gd name="connsiteY7" fmla="*/ 6214875 h 6857991"/>
              <a:gd name="connsiteX8" fmla="*/ 11902123 w 12191984"/>
              <a:gd name="connsiteY8" fmla="*/ 6168829 h 6857991"/>
              <a:gd name="connsiteX9" fmla="*/ 11902123 w 12191984"/>
              <a:gd name="connsiteY9" fmla="*/ 6188794 h 6857991"/>
              <a:gd name="connsiteX10" fmla="*/ 11919883 w 12191984"/>
              <a:gd name="connsiteY10" fmla="*/ 6188794 h 6857991"/>
              <a:gd name="connsiteX11" fmla="*/ 11919883 w 12191984"/>
              <a:gd name="connsiteY11" fmla="*/ 6168829 h 6857991"/>
              <a:gd name="connsiteX12" fmla="*/ 11902123 w 12191984"/>
              <a:gd name="connsiteY12" fmla="*/ 6122782 h 6857991"/>
              <a:gd name="connsiteX13" fmla="*/ 11902123 w 12191984"/>
              <a:gd name="connsiteY13" fmla="*/ 6142747 h 6857991"/>
              <a:gd name="connsiteX14" fmla="*/ 11919883 w 12191984"/>
              <a:gd name="connsiteY14" fmla="*/ 6142747 h 6857991"/>
              <a:gd name="connsiteX15" fmla="*/ 11919883 w 12191984"/>
              <a:gd name="connsiteY15" fmla="*/ 6122782 h 6857991"/>
              <a:gd name="connsiteX16" fmla="*/ 11902123 w 12191984"/>
              <a:gd name="connsiteY16" fmla="*/ 6076735 h 6857991"/>
              <a:gd name="connsiteX17" fmla="*/ 11902123 w 12191984"/>
              <a:gd name="connsiteY17" fmla="*/ 6096701 h 6857991"/>
              <a:gd name="connsiteX18" fmla="*/ 11919883 w 12191984"/>
              <a:gd name="connsiteY18" fmla="*/ 6096701 h 6857991"/>
              <a:gd name="connsiteX19" fmla="*/ 11919883 w 12191984"/>
              <a:gd name="connsiteY19" fmla="*/ 6076735 h 6857991"/>
              <a:gd name="connsiteX20" fmla="*/ 11902123 w 12191984"/>
              <a:gd name="connsiteY20" fmla="*/ 6030695 h 6857991"/>
              <a:gd name="connsiteX21" fmla="*/ 11902123 w 12191984"/>
              <a:gd name="connsiteY21" fmla="*/ 6050661 h 6857991"/>
              <a:gd name="connsiteX22" fmla="*/ 11919883 w 12191984"/>
              <a:gd name="connsiteY22" fmla="*/ 6050661 h 6857991"/>
              <a:gd name="connsiteX23" fmla="*/ 11919883 w 12191984"/>
              <a:gd name="connsiteY23" fmla="*/ 6030695 h 6857991"/>
              <a:gd name="connsiteX24" fmla="*/ 11902123 w 12191984"/>
              <a:gd name="connsiteY24" fmla="*/ 5984649 h 6857991"/>
              <a:gd name="connsiteX25" fmla="*/ 11902123 w 12191984"/>
              <a:gd name="connsiteY25" fmla="*/ 6004614 h 6857991"/>
              <a:gd name="connsiteX26" fmla="*/ 11919883 w 12191984"/>
              <a:gd name="connsiteY26" fmla="*/ 6004614 h 6857991"/>
              <a:gd name="connsiteX27" fmla="*/ 11919883 w 12191984"/>
              <a:gd name="connsiteY27" fmla="*/ 5984649 h 6857991"/>
              <a:gd name="connsiteX28" fmla="*/ 11902123 w 12191984"/>
              <a:gd name="connsiteY28" fmla="*/ 5938602 h 6857991"/>
              <a:gd name="connsiteX29" fmla="*/ 11902123 w 12191984"/>
              <a:gd name="connsiteY29" fmla="*/ 5958567 h 6857991"/>
              <a:gd name="connsiteX30" fmla="*/ 11919883 w 12191984"/>
              <a:gd name="connsiteY30" fmla="*/ 5958567 h 6857991"/>
              <a:gd name="connsiteX31" fmla="*/ 11919883 w 12191984"/>
              <a:gd name="connsiteY31" fmla="*/ 5938602 h 6857991"/>
              <a:gd name="connsiteX32" fmla="*/ 11902123 w 12191984"/>
              <a:gd name="connsiteY32" fmla="*/ 5892555 h 6857991"/>
              <a:gd name="connsiteX33" fmla="*/ 11902123 w 12191984"/>
              <a:gd name="connsiteY33" fmla="*/ 5912521 h 6857991"/>
              <a:gd name="connsiteX34" fmla="*/ 11919883 w 12191984"/>
              <a:gd name="connsiteY34" fmla="*/ 5912521 h 6857991"/>
              <a:gd name="connsiteX35" fmla="*/ 11919883 w 12191984"/>
              <a:gd name="connsiteY35" fmla="*/ 5892555 h 6857991"/>
              <a:gd name="connsiteX36" fmla="*/ 11902123 w 12191984"/>
              <a:gd name="connsiteY36" fmla="*/ 5846509 h 6857991"/>
              <a:gd name="connsiteX37" fmla="*/ 11902123 w 12191984"/>
              <a:gd name="connsiteY37" fmla="*/ 5866474 h 6857991"/>
              <a:gd name="connsiteX38" fmla="*/ 11919883 w 12191984"/>
              <a:gd name="connsiteY38" fmla="*/ 5866474 h 6857991"/>
              <a:gd name="connsiteX39" fmla="*/ 11919883 w 12191984"/>
              <a:gd name="connsiteY39" fmla="*/ 5846509 h 6857991"/>
              <a:gd name="connsiteX40" fmla="*/ 11902123 w 12191984"/>
              <a:gd name="connsiteY40" fmla="*/ 5800462 h 6857991"/>
              <a:gd name="connsiteX41" fmla="*/ 11902123 w 12191984"/>
              <a:gd name="connsiteY41" fmla="*/ 5820427 h 6857991"/>
              <a:gd name="connsiteX42" fmla="*/ 11919883 w 12191984"/>
              <a:gd name="connsiteY42" fmla="*/ 5820427 h 6857991"/>
              <a:gd name="connsiteX43" fmla="*/ 11919883 w 12191984"/>
              <a:gd name="connsiteY43" fmla="*/ 5800462 h 6857991"/>
              <a:gd name="connsiteX44" fmla="*/ 11902123 w 12191984"/>
              <a:gd name="connsiteY44" fmla="*/ 5754415 h 6857991"/>
              <a:gd name="connsiteX45" fmla="*/ 11902123 w 12191984"/>
              <a:gd name="connsiteY45" fmla="*/ 5774381 h 6857991"/>
              <a:gd name="connsiteX46" fmla="*/ 11919883 w 12191984"/>
              <a:gd name="connsiteY46" fmla="*/ 5774381 h 6857991"/>
              <a:gd name="connsiteX47" fmla="*/ 11919883 w 12191984"/>
              <a:gd name="connsiteY47" fmla="*/ 5754415 h 6857991"/>
              <a:gd name="connsiteX48" fmla="*/ 11902123 w 12191984"/>
              <a:gd name="connsiteY48" fmla="*/ 5708375 h 6857991"/>
              <a:gd name="connsiteX49" fmla="*/ 11902123 w 12191984"/>
              <a:gd name="connsiteY49" fmla="*/ 5728341 h 6857991"/>
              <a:gd name="connsiteX50" fmla="*/ 11919883 w 12191984"/>
              <a:gd name="connsiteY50" fmla="*/ 5728341 h 6857991"/>
              <a:gd name="connsiteX51" fmla="*/ 11919883 w 12191984"/>
              <a:gd name="connsiteY51" fmla="*/ 5708375 h 6857991"/>
              <a:gd name="connsiteX52" fmla="*/ 11902123 w 12191984"/>
              <a:gd name="connsiteY52" fmla="*/ 5662329 h 6857991"/>
              <a:gd name="connsiteX53" fmla="*/ 11902123 w 12191984"/>
              <a:gd name="connsiteY53" fmla="*/ 5682294 h 6857991"/>
              <a:gd name="connsiteX54" fmla="*/ 11919883 w 12191984"/>
              <a:gd name="connsiteY54" fmla="*/ 5682294 h 6857991"/>
              <a:gd name="connsiteX55" fmla="*/ 11919883 w 12191984"/>
              <a:gd name="connsiteY55" fmla="*/ 5662329 h 6857991"/>
              <a:gd name="connsiteX56" fmla="*/ 11902123 w 12191984"/>
              <a:gd name="connsiteY56" fmla="*/ 5616282 h 6857991"/>
              <a:gd name="connsiteX57" fmla="*/ 11902123 w 12191984"/>
              <a:gd name="connsiteY57" fmla="*/ 5636247 h 6857991"/>
              <a:gd name="connsiteX58" fmla="*/ 11919883 w 12191984"/>
              <a:gd name="connsiteY58" fmla="*/ 5636247 h 6857991"/>
              <a:gd name="connsiteX59" fmla="*/ 11919883 w 12191984"/>
              <a:gd name="connsiteY59" fmla="*/ 5616282 h 6857991"/>
              <a:gd name="connsiteX60" fmla="*/ 11902123 w 12191984"/>
              <a:gd name="connsiteY60" fmla="*/ 5570235 h 6857991"/>
              <a:gd name="connsiteX61" fmla="*/ 11902123 w 12191984"/>
              <a:gd name="connsiteY61" fmla="*/ 5590201 h 6857991"/>
              <a:gd name="connsiteX62" fmla="*/ 11919883 w 12191984"/>
              <a:gd name="connsiteY62" fmla="*/ 5590201 h 6857991"/>
              <a:gd name="connsiteX63" fmla="*/ 11919883 w 12191984"/>
              <a:gd name="connsiteY63" fmla="*/ 5570235 h 6857991"/>
              <a:gd name="connsiteX64" fmla="*/ 11902123 w 12191984"/>
              <a:gd name="connsiteY64" fmla="*/ 5524189 h 6857991"/>
              <a:gd name="connsiteX65" fmla="*/ 11902123 w 12191984"/>
              <a:gd name="connsiteY65" fmla="*/ 5544154 h 6857991"/>
              <a:gd name="connsiteX66" fmla="*/ 11919883 w 12191984"/>
              <a:gd name="connsiteY66" fmla="*/ 5544154 h 6857991"/>
              <a:gd name="connsiteX67" fmla="*/ 11919883 w 12191984"/>
              <a:gd name="connsiteY67" fmla="*/ 5524189 h 6857991"/>
              <a:gd name="connsiteX68" fmla="*/ 11902123 w 12191984"/>
              <a:gd name="connsiteY68" fmla="*/ 5478141 h 6857991"/>
              <a:gd name="connsiteX69" fmla="*/ 11902123 w 12191984"/>
              <a:gd name="connsiteY69" fmla="*/ 5498106 h 6857991"/>
              <a:gd name="connsiteX70" fmla="*/ 11919883 w 12191984"/>
              <a:gd name="connsiteY70" fmla="*/ 5498106 h 6857991"/>
              <a:gd name="connsiteX71" fmla="*/ 11919883 w 12191984"/>
              <a:gd name="connsiteY71" fmla="*/ 5478141 h 6857991"/>
              <a:gd name="connsiteX72" fmla="*/ 11902123 w 12191984"/>
              <a:gd name="connsiteY72" fmla="*/ 5432094 h 6857991"/>
              <a:gd name="connsiteX73" fmla="*/ 11902123 w 12191984"/>
              <a:gd name="connsiteY73" fmla="*/ 5452059 h 6857991"/>
              <a:gd name="connsiteX74" fmla="*/ 11919883 w 12191984"/>
              <a:gd name="connsiteY74" fmla="*/ 5452059 h 6857991"/>
              <a:gd name="connsiteX75" fmla="*/ 11919883 w 12191984"/>
              <a:gd name="connsiteY75" fmla="*/ 5432094 h 6857991"/>
              <a:gd name="connsiteX76" fmla="*/ 11902123 w 12191984"/>
              <a:gd name="connsiteY76" fmla="*/ 5386047 h 6857991"/>
              <a:gd name="connsiteX77" fmla="*/ 11902123 w 12191984"/>
              <a:gd name="connsiteY77" fmla="*/ 5406013 h 6857991"/>
              <a:gd name="connsiteX78" fmla="*/ 11919883 w 12191984"/>
              <a:gd name="connsiteY78" fmla="*/ 5406013 h 6857991"/>
              <a:gd name="connsiteX79" fmla="*/ 11919883 w 12191984"/>
              <a:gd name="connsiteY79" fmla="*/ 5386047 h 6857991"/>
              <a:gd name="connsiteX80" fmla="*/ 11902123 w 12191984"/>
              <a:gd name="connsiteY80" fmla="*/ 5340007 h 6857991"/>
              <a:gd name="connsiteX81" fmla="*/ 11902123 w 12191984"/>
              <a:gd name="connsiteY81" fmla="*/ 5359973 h 6857991"/>
              <a:gd name="connsiteX82" fmla="*/ 11919883 w 12191984"/>
              <a:gd name="connsiteY82" fmla="*/ 5359973 h 6857991"/>
              <a:gd name="connsiteX83" fmla="*/ 11919883 w 12191984"/>
              <a:gd name="connsiteY83" fmla="*/ 5340007 h 6857991"/>
              <a:gd name="connsiteX84" fmla="*/ 11902123 w 12191984"/>
              <a:gd name="connsiteY84" fmla="*/ 5293961 h 6857991"/>
              <a:gd name="connsiteX85" fmla="*/ 11902123 w 12191984"/>
              <a:gd name="connsiteY85" fmla="*/ 5313926 h 6857991"/>
              <a:gd name="connsiteX86" fmla="*/ 11919883 w 12191984"/>
              <a:gd name="connsiteY86" fmla="*/ 5313926 h 6857991"/>
              <a:gd name="connsiteX87" fmla="*/ 11919883 w 12191984"/>
              <a:gd name="connsiteY87" fmla="*/ 5293961 h 6857991"/>
              <a:gd name="connsiteX88" fmla="*/ 11902123 w 12191984"/>
              <a:gd name="connsiteY88" fmla="*/ 5247914 h 6857991"/>
              <a:gd name="connsiteX89" fmla="*/ 11902123 w 12191984"/>
              <a:gd name="connsiteY89" fmla="*/ 5267879 h 6857991"/>
              <a:gd name="connsiteX90" fmla="*/ 11919883 w 12191984"/>
              <a:gd name="connsiteY90" fmla="*/ 5267879 h 6857991"/>
              <a:gd name="connsiteX91" fmla="*/ 11919883 w 12191984"/>
              <a:gd name="connsiteY91" fmla="*/ 5247914 h 6857991"/>
              <a:gd name="connsiteX92" fmla="*/ 11902123 w 12191984"/>
              <a:gd name="connsiteY92" fmla="*/ 5201867 h 6857991"/>
              <a:gd name="connsiteX93" fmla="*/ 11902123 w 12191984"/>
              <a:gd name="connsiteY93" fmla="*/ 5221833 h 6857991"/>
              <a:gd name="connsiteX94" fmla="*/ 11919883 w 12191984"/>
              <a:gd name="connsiteY94" fmla="*/ 5221833 h 6857991"/>
              <a:gd name="connsiteX95" fmla="*/ 11919883 w 12191984"/>
              <a:gd name="connsiteY95" fmla="*/ 5201867 h 6857991"/>
              <a:gd name="connsiteX96" fmla="*/ 11902123 w 12191984"/>
              <a:gd name="connsiteY96" fmla="*/ 5155821 h 6857991"/>
              <a:gd name="connsiteX97" fmla="*/ 11902123 w 12191984"/>
              <a:gd name="connsiteY97" fmla="*/ 5175786 h 6857991"/>
              <a:gd name="connsiteX98" fmla="*/ 11919883 w 12191984"/>
              <a:gd name="connsiteY98" fmla="*/ 5175786 h 6857991"/>
              <a:gd name="connsiteX99" fmla="*/ 11919883 w 12191984"/>
              <a:gd name="connsiteY99" fmla="*/ 5155821 h 6857991"/>
              <a:gd name="connsiteX100" fmla="*/ 11902123 w 12191984"/>
              <a:gd name="connsiteY100" fmla="*/ 5109774 h 6857991"/>
              <a:gd name="connsiteX101" fmla="*/ 11902123 w 12191984"/>
              <a:gd name="connsiteY101" fmla="*/ 5129739 h 6857991"/>
              <a:gd name="connsiteX102" fmla="*/ 11919883 w 12191984"/>
              <a:gd name="connsiteY102" fmla="*/ 5129739 h 6857991"/>
              <a:gd name="connsiteX103" fmla="*/ 11919883 w 12191984"/>
              <a:gd name="connsiteY103" fmla="*/ 5109774 h 6857991"/>
              <a:gd name="connsiteX104" fmla="*/ 11902123 w 12191984"/>
              <a:gd name="connsiteY104" fmla="*/ 5063727 h 6857991"/>
              <a:gd name="connsiteX105" fmla="*/ 11902123 w 12191984"/>
              <a:gd name="connsiteY105" fmla="*/ 5083692 h 6857991"/>
              <a:gd name="connsiteX106" fmla="*/ 11919883 w 12191984"/>
              <a:gd name="connsiteY106" fmla="*/ 5083692 h 6857991"/>
              <a:gd name="connsiteX107" fmla="*/ 11919883 w 12191984"/>
              <a:gd name="connsiteY107" fmla="*/ 5063727 h 6857991"/>
              <a:gd name="connsiteX108" fmla="*/ 11902123 w 12191984"/>
              <a:gd name="connsiteY108" fmla="*/ 5017680 h 6857991"/>
              <a:gd name="connsiteX109" fmla="*/ 11902123 w 12191984"/>
              <a:gd name="connsiteY109" fmla="*/ 5037646 h 6857991"/>
              <a:gd name="connsiteX110" fmla="*/ 11919883 w 12191984"/>
              <a:gd name="connsiteY110" fmla="*/ 5037646 h 6857991"/>
              <a:gd name="connsiteX111" fmla="*/ 11919883 w 12191984"/>
              <a:gd name="connsiteY111" fmla="*/ 5017680 h 6857991"/>
              <a:gd name="connsiteX112" fmla="*/ 11902123 w 12191984"/>
              <a:gd name="connsiteY112" fmla="*/ 4971640 h 6857991"/>
              <a:gd name="connsiteX113" fmla="*/ 11902123 w 12191984"/>
              <a:gd name="connsiteY113" fmla="*/ 4991606 h 6857991"/>
              <a:gd name="connsiteX114" fmla="*/ 11919883 w 12191984"/>
              <a:gd name="connsiteY114" fmla="*/ 4991606 h 6857991"/>
              <a:gd name="connsiteX115" fmla="*/ 11919883 w 12191984"/>
              <a:gd name="connsiteY115" fmla="*/ 4971640 h 6857991"/>
              <a:gd name="connsiteX116" fmla="*/ 11902123 w 12191984"/>
              <a:gd name="connsiteY116" fmla="*/ 4925594 h 6857991"/>
              <a:gd name="connsiteX117" fmla="*/ 11902123 w 12191984"/>
              <a:gd name="connsiteY117" fmla="*/ 4945559 h 6857991"/>
              <a:gd name="connsiteX118" fmla="*/ 11919883 w 12191984"/>
              <a:gd name="connsiteY118" fmla="*/ 4945559 h 6857991"/>
              <a:gd name="connsiteX119" fmla="*/ 11919883 w 12191984"/>
              <a:gd name="connsiteY119" fmla="*/ 4925594 h 6857991"/>
              <a:gd name="connsiteX120" fmla="*/ 11902123 w 12191984"/>
              <a:gd name="connsiteY120" fmla="*/ 4879547 h 6857991"/>
              <a:gd name="connsiteX121" fmla="*/ 11902123 w 12191984"/>
              <a:gd name="connsiteY121" fmla="*/ 4899512 h 6857991"/>
              <a:gd name="connsiteX122" fmla="*/ 11919883 w 12191984"/>
              <a:gd name="connsiteY122" fmla="*/ 4899512 h 6857991"/>
              <a:gd name="connsiteX123" fmla="*/ 11919883 w 12191984"/>
              <a:gd name="connsiteY123" fmla="*/ 4879547 h 6857991"/>
              <a:gd name="connsiteX124" fmla="*/ 11902123 w 12191984"/>
              <a:gd name="connsiteY124" fmla="*/ 4833500 h 6857991"/>
              <a:gd name="connsiteX125" fmla="*/ 11902123 w 12191984"/>
              <a:gd name="connsiteY125" fmla="*/ 4853466 h 6857991"/>
              <a:gd name="connsiteX126" fmla="*/ 11919883 w 12191984"/>
              <a:gd name="connsiteY126" fmla="*/ 4853466 h 6857991"/>
              <a:gd name="connsiteX127" fmla="*/ 11919883 w 12191984"/>
              <a:gd name="connsiteY127" fmla="*/ 4833500 h 6857991"/>
              <a:gd name="connsiteX128" fmla="*/ 11902123 w 12191984"/>
              <a:gd name="connsiteY128" fmla="*/ 4787454 h 6857991"/>
              <a:gd name="connsiteX129" fmla="*/ 11902123 w 12191984"/>
              <a:gd name="connsiteY129" fmla="*/ 4807419 h 6857991"/>
              <a:gd name="connsiteX130" fmla="*/ 11919883 w 12191984"/>
              <a:gd name="connsiteY130" fmla="*/ 4807419 h 6857991"/>
              <a:gd name="connsiteX131" fmla="*/ 11919883 w 12191984"/>
              <a:gd name="connsiteY131" fmla="*/ 4787454 h 6857991"/>
              <a:gd name="connsiteX132" fmla="*/ 11902123 w 12191984"/>
              <a:gd name="connsiteY132" fmla="*/ 4741407 h 6857991"/>
              <a:gd name="connsiteX133" fmla="*/ 11902123 w 12191984"/>
              <a:gd name="connsiteY133" fmla="*/ 4761372 h 6857991"/>
              <a:gd name="connsiteX134" fmla="*/ 11919883 w 12191984"/>
              <a:gd name="connsiteY134" fmla="*/ 4761372 h 6857991"/>
              <a:gd name="connsiteX135" fmla="*/ 11919883 w 12191984"/>
              <a:gd name="connsiteY135" fmla="*/ 4741407 h 6857991"/>
              <a:gd name="connsiteX136" fmla="*/ 11902123 w 12191984"/>
              <a:gd name="connsiteY136" fmla="*/ 4695360 h 6857991"/>
              <a:gd name="connsiteX137" fmla="*/ 11902123 w 12191984"/>
              <a:gd name="connsiteY137" fmla="*/ 4715326 h 6857991"/>
              <a:gd name="connsiteX138" fmla="*/ 11919883 w 12191984"/>
              <a:gd name="connsiteY138" fmla="*/ 4715326 h 6857991"/>
              <a:gd name="connsiteX139" fmla="*/ 11919883 w 12191984"/>
              <a:gd name="connsiteY139" fmla="*/ 4695360 h 6857991"/>
              <a:gd name="connsiteX140" fmla="*/ 11902123 w 12191984"/>
              <a:gd name="connsiteY140" fmla="*/ 4649320 h 6857991"/>
              <a:gd name="connsiteX141" fmla="*/ 11902123 w 12191984"/>
              <a:gd name="connsiteY141" fmla="*/ 4669286 h 6857991"/>
              <a:gd name="connsiteX142" fmla="*/ 11919883 w 12191984"/>
              <a:gd name="connsiteY142" fmla="*/ 4669286 h 6857991"/>
              <a:gd name="connsiteX143" fmla="*/ 11919883 w 12191984"/>
              <a:gd name="connsiteY143" fmla="*/ 4649320 h 6857991"/>
              <a:gd name="connsiteX144" fmla="*/ 11902123 w 12191984"/>
              <a:gd name="connsiteY144" fmla="*/ 4603274 h 6857991"/>
              <a:gd name="connsiteX145" fmla="*/ 11902123 w 12191984"/>
              <a:gd name="connsiteY145" fmla="*/ 4623239 h 6857991"/>
              <a:gd name="connsiteX146" fmla="*/ 11919883 w 12191984"/>
              <a:gd name="connsiteY146" fmla="*/ 4623239 h 6857991"/>
              <a:gd name="connsiteX147" fmla="*/ 11919883 w 12191984"/>
              <a:gd name="connsiteY147" fmla="*/ 4603274 h 6857991"/>
              <a:gd name="connsiteX148" fmla="*/ 11902123 w 12191984"/>
              <a:gd name="connsiteY148" fmla="*/ 4557227 h 6857991"/>
              <a:gd name="connsiteX149" fmla="*/ 11902123 w 12191984"/>
              <a:gd name="connsiteY149" fmla="*/ 4577192 h 6857991"/>
              <a:gd name="connsiteX150" fmla="*/ 11919883 w 12191984"/>
              <a:gd name="connsiteY150" fmla="*/ 4577192 h 6857991"/>
              <a:gd name="connsiteX151" fmla="*/ 11919883 w 12191984"/>
              <a:gd name="connsiteY151" fmla="*/ 4557227 h 6857991"/>
              <a:gd name="connsiteX152" fmla="*/ 11902123 w 12191984"/>
              <a:gd name="connsiteY152" fmla="*/ 4511180 h 6857991"/>
              <a:gd name="connsiteX153" fmla="*/ 11902123 w 12191984"/>
              <a:gd name="connsiteY153" fmla="*/ 4531146 h 6857991"/>
              <a:gd name="connsiteX154" fmla="*/ 11919883 w 12191984"/>
              <a:gd name="connsiteY154" fmla="*/ 4531146 h 6857991"/>
              <a:gd name="connsiteX155" fmla="*/ 11919883 w 12191984"/>
              <a:gd name="connsiteY155" fmla="*/ 4511180 h 6857991"/>
              <a:gd name="connsiteX156" fmla="*/ 11902123 w 12191984"/>
              <a:gd name="connsiteY156" fmla="*/ 4465134 h 6857991"/>
              <a:gd name="connsiteX157" fmla="*/ 11902123 w 12191984"/>
              <a:gd name="connsiteY157" fmla="*/ 4485099 h 6857991"/>
              <a:gd name="connsiteX158" fmla="*/ 11919883 w 12191984"/>
              <a:gd name="connsiteY158" fmla="*/ 4485099 h 6857991"/>
              <a:gd name="connsiteX159" fmla="*/ 11919883 w 12191984"/>
              <a:gd name="connsiteY159" fmla="*/ 4465134 h 6857991"/>
              <a:gd name="connsiteX160" fmla="*/ 11902123 w 12191984"/>
              <a:gd name="connsiteY160" fmla="*/ 4419086 h 6857991"/>
              <a:gd name="connsiteX161" fmla="*/ 11902123 w 12191984"/>
              <a:gd name="connsiteY161" fmla="*/ 4439051 h 6857991"/>
              <a:gd name="connsiteX162" fmla="*/ 11919883 w 12191984"/>
              <a:gd name="connsiteY162" fmla="*/ 4439051 h 6857991"/>
              <a:gd name="connsiteX163" fmla="*/ 11919883 w 12191984"/>
              <a:gd name="connsiteY163" fmla="*/ 4419086 h 6857991"/>
              <a:gd name="connsiteX164" fmla="*/ 11902123 w 12191984"/>
              <a:gd name="connsiteY164" fmla="*/ 4373039 h 6857991"/>
              <a:gd name="connsiteX165" fmla="*/ 11902123 w 12191984"/>
              <a:gd name="connsiteY165" fmla="*/ 4393004 h 6857991"/>
              <a:gd name="connsiteX166" fmla="*/ 11919883 w 12191984"/>
              <a:gd name="connsiteY166" fmla="*/ 4393004 h 6857991"/>
              <a:gd name="connsiteX167" fmla="*/ 11919883 w 12191984"/>
              <a:gd name="connsiteY167" fmla="*/ 4373039 h 6857991"/>
              <a:gd name="connsiteX168" fmla="*/ 11902123 w 12191984"/>
              <a:gd name="connsiteY168" fmla="*/ 4326992 h 6857991"/>
              <a:gd name="connsiteX169" fmla="*/ 11902123 w 12191984"/>
              <a:gd name="connsiteY169" fmla="*/ 4346958 h 6857991"/>
              <a:gd name="connsiteX170" fmla="*/ 11919883 w 12191984"/>
              <a:gd name="connsiteY170" fmla="*/ 4346958 h 6857991"/>
              <a:gd name="connsiteX171" fmla="*/ 11919883 w 12191984"/>
              <a:gd name="connsiteY171" fmla="*/ 4326992 h 6857991"/>
              <a:gd name="connsiteX172" fmla="*/ 11902123 w 12191984"/>
              <a:gd name="connsiteY172" fmla="*/ 4280952 h 6857991"/>
              <a:gd name="connsiteX173" fmla="*/ 11902123 w 12191984"/>
              <a:gd name="connsiteY173" fmla="*/ 4300918 h 6857991"/>
              <a:gd name="connsiteX174" fmla="*/ 11919883 w 12191984"/>
              <a:gd name="connsiteY174" fmla="*/ 4300918 h 6857991"/>
              <a:gd name="connsiteX175" fmla="*/ 11919883 w 12191984"/>
              <a:gd name="connsiteY175" fmla="*/ 4280952 h 6857991"/>
              <a:gd name="connsiteX176" fmla="*/ 11902123 w 12191984"/>
              <a:gd name="connsiteY176" fmla="*/ 4234906 h 6857991"/>
              <a:gd name="connsiteX177" fmla="*/ 11902123 w 12191984"/>
              <a:gd name="connsiteY177" fmla="*/ 4254871 h 6857991"/>
              <a:gd name="connsiteX178" fmla="*/ 11919883 w 12191984"/>
              <a:gd name="connsiteY178" fmla="*/ 4254871 h 6857991"/>
              <a:gd name="connsiteX179" fmla="*/ 11919883 w 12191984"/>
              <a:gd name="connsiteY179" fmla="*/ 4234906 h 6857991"/>
              <a:gd name="connsiteX180" fmla="*/ 11902123 w 12191984"/>
              <a:gd name="connsiteY180" fmla="*/ 4188859 h 6857991"/>
              <a:gd name="connsiteX181" fmla="*/ 11902123 w 12191984"/>
              <a:gd name="connsiteY181" fmla="*/ 4208824 h 6857991"/>
              <a:gd name="connsiteX182" fmla="*/ 11919883 w 12191984"/>
              <a:gd name="connsiteY182" fmla="*/ 4208824 h 6857991"/>
              <a:gd name="connsiteX183" fmla="*/ 11919883 w 12191984"/>
              <a:gd name="connsiteY183" fmla="*/ 4188859 h 6857991"/>
              <a:gd name="connsiteX184" fmla="*/ 11902123 w 12191984"/>
              <a:gd name="connsiteY184" fmla="*/ 4142812 h 6857991"/>
              <a:gd name="connsiteX185" fmla="*/ 11902123 w 12191984"/>
              <a:gd name="connsiteY185" fmla="*/ 4162778 h 6857991"/>
              <a:gd name="connsiteX186" fmla="*/ 11919883 w 12191984"/>
              <a:gd name="connsiteY186" fmla="*/ 4162778 h 6857991"/>
              <a:gd name="connsiteX187" fmla="*/ 11919883 w 12191984"/>
              <a:gd name="connsiteY187" fmla="*/ 4142812 h 6857991"/>
              <a:gd name="connsiteX188" fmla="*/ 11902123 w 12191984"/>
              <a:gd name="connsiteY188" fmla="*/ 4096766 h 6857991"/>
              <a:gd name="connsiteX189" fmla="*/ 11902123 w 12191984"/>
              <a:gd name="connsiteY189" fmla="*/ 4116731 h 6857991"/>
              <a:gd name="connsiteX190" fmla="*/ 11919883 w 12191984"/>
              <a:gd name="connsiteY190" fmla="*/ 4116731 h 6857991"/>
              <a:gd name="connsiteX191" fmla="*/ 11919883 w 12191984"/>
              <a:gd name="connsiteY191" fmla="*/ 4096766 h 6857991"/>
              <a:gd name="connsiteX192" fmla="*/ 11902123 w 12191984"/>
              <a:gd name="connsiteY192" fmla="*/ 4050719 h 6857991"/>
              <a:gd name="connsiteX193" fmla="*/ 11902123 w 12191984"/>
              <a:gd name="connsiteY193" fmla="*/ 4070684 h 6857991"/>
              <a:gd name="connsiteX194" fmla="*/ 11919883 w 12191984"/>
              <a:gd name="connsiteY194" fmla="*/ 4070684 h 6857991"/>
              <a:gd name="connsiteX195" fmla="*/ 11919883 w 12191984"/>
              <a:gd name="connsiteY195" fmla="*/ 4050719 h 6857991"/>
              <a:gd name="connsiteX196" fmla="*/ 11902123 w 12191984"/>
              <a:gd name="connsiteY196" fmla="*/ 4004672 h 6857991"/>
              <a:gd name="connsiteX197" fmla="*/ 11902123 w 12191984"/>
              <a:gd name="connsiteY197" fmla="*/ 4024638 h 6857991"/>
              <a:gd name="connsiteX198" fmla="*/ 11919883 w 12191984"/>
              <a:gd name="connsiteY198" fmla="*/ 4024638 h 6857991"/>
              <a:gd name="connsiteX199" fmla="*/ 11919883 w 12191984"/>
              <a:gd name="connsiteY199" fmla="*/ 4004672 h 6857991"/>
              <a:gd name="connsiteX200" fmla="*/ 11902123 w 12191984"/>
              <a:gd name="connsiteY200" fmla="*/ 3958632 h 6857991"/>
              <a:gd name="connsiteX201" fmla="*/ 11902123 w 12191984"/>
              <a:gd name="connsiteY201" fmla="*/ 3978598 h 6857991"/>
              <a:gd name="connsiteX202" fmla="*/ 11919883 w 12191984"/>
              <a:gd name="connsiteY202" fmla="*/ 3978598 h 6857991"/>
              <a:gd name="connsiteX203" fmla="*/ 11919883 w 12191984"/>
              <a:gd name="connsiteY203" fmla="*/ 3958632 h 6857991"/>
              <a:gd name="connsiteX204" fmla="*/ 11902123 w 12191984"/>
              <a:gd name="connsiteY204" fmla="*/ 3912586 h 6857991"/>
              <a:gd name="connsiteX205" fmla="*/ 11902123 w 12191984"/>
              <a:gd name="connsiteY205" fmla="*/ 3932551 h 6857991"/>
              <a:gd name="connsiteX206" fmla="*/ 11919883 w 12191984"/>
              <a:gd name="connsiteY206" fmla="*/ 3932551 h 6857991"/>
              <a:gd name="connsiteX207" fmla="*/ 11919883 w 12191984"/>
              <a:gd name="connsiteY207" fmla="*/ 3912586 h 6857991"/>
              <a:gd name="connsiteX208" fmla="*/ 11902123 w 12191984"/>
              <a:gd name="connsiteY208" fmla="*/ 3866539 h 6857991"/>
              <a:gd name="connsiteX209" fmla="*/ 11902123 w 12191984"/>
              <a:gd name="connsiteY209" fmla="*/ 3886504 h 6857991"/>
              <a:gd name="connsiteX210" fmla="*/ 11919883 w 12191984"/>
              <a:gd name="connsiteY210" fmla="*/ 3886504 h 6857991"/>
              <a:gd name="connsiteX211" fmla="*/ 11919883 w 12191984"/>
              <a:gd name="connsiteY211" fmla="*/ 3866539 h 6857991"/>
              <a:gd name="connsiteX212" fmla="*/ 11902123 w 12191984"/>
              <a:gd name="connsiteY212" fmla="*/ 3820492 h 6857991"/>
              <a:gd name="connsiteX213" fmla="*/ 11902123 w 12191984"/>
              <a:gd name="connsiteY213" fmla="*/ 3840458 h 6857991"/>
              <a:gd name="connsiteX214" fmla="*/ 11919883 w 12191984"/>
              <a:gd name="connsiteY214" fmla="*/ 3840458 h 6857991"/>
              <a:gd name="connsiteX215" fmla="*/ 11919883 w 12191984"/>
              <a:gd name="connsiteY215" fmla="*/ 3820492 h 6857991"/>
              <a:gd name="connsiteX216" fmla="*/ 11902123 w 12191984"/>
              <a:gd name="connsiteY216" fmla="*/ 3774446 h 6857991"/>
              <a:gd name="connsiteX217" fmla="*/ 11902123 w 12191984"/>
              <a:gd name="connsiteY217" fmla="*/ 3794411 h 6857991"/>
              <a:gd name="connsiteX218" fmla="*/ 11919883 w 12191984"/>
              <a:gd name="connsiteY218" fmla="*/ 3794411 h 6857991"/>
              <a:gd name="connsiteX219" fmla="*/ 11919883 w 12191984"/>
              <a:gd name="connsiteY219" fmla="*/ 3774446 h 6857991"/>
              <a:gd name="connsiteX220" fmla="*/ 11902123 w 12191984"/>
              <a:gd name="connsiteY220" fmla="*/ 3728399 h 6857991"/>
              <a:gd name="connsiteX221" fmla="*/ 11902123 w 12191984"/>
              <a:gd name="connsiteY221" fmla="*/ 3748364 h 6857991"/>
              <a:gd name="connsiteX222" fmla="*/ 11919883 w 12191984"/>
              <a:gd name="connsiteY222" fmla="*/ 3748364 h 6857991"/>
              <a:gd name="connsiteX223" fmla="*/ 11919883 w 12191984"/>
              <a:gd name="connsiteY223" fmla="*/ 3728399 h 6857991"/>
              <a:gd name="connsiteX224" fmla="*/ 11902123 w 12191984"/>
              <a:gd name="connsiteY224" fmla="*/ 3682352 h 6857991"/>
              <a:gd name="connsiteX225" fmla="*/ 11902123 w 12191984"/>
              <a:gd name="connsiteY225" fmla="*/ 3702318 h 6857991"/>
              <a:gd name="connsiteX226" fmla="*/ 11919883 w 12191984"/>
              <a:gd name="connsiteY226" fmla="*/ 3702318 h 6857991"/>
              <a:gd name="connsiteX227" fmla="*/ 11919883 w 12191984"/>
              <a:gd name="connsiteY227" fmla="*/ 3682352 h 6857991"/>
              <a:gd name="connsiteX228" fmla="*/ 11902123 w 12191984"/>
              <a:gd name="connsiteY228" fmla="*/ 3636306 h 6857991"/>
              <a:gd name="connsiteX229" fmla="*/ 11902123 w 12191984"/>
              <a:gd name="connsiteY229" fmla="*/ 3656271 h 6857991"/>
              <a:gd name="connsiteX230" fmla="*/ 11919883 w 12191984"/>
              <a:gd name="connsiteY230" fmla="*/ 3656271 h 6857991"/>
              <a:gd name="connsiteX231" fmla="*/ 11919883 w 12191984"/>
              <a:gd name="connsiteY231" fmla="*/ 3636306 h 6857991"/>
              <a:gd name="connsiteX232" fmla="*/ 11902123 w 12191984"/>
              <a:gd name="connsiteY232" fmla="*/ 3590266 h 6857991"/>
              <a:gd name="connsiteX233" fmla="*/ 11902123 w 12191984"/>
              <a:gd name="connsiteY233" fmla="*/ 3610231 h 6857991"/>
              <a:gd name="connsiteX234" fmla="*/ 11919883 w 12191984"/>
              <a:gd name="connsiteY234" fmla="*/ 3610231 h 6857991"/>
              <a:gd name="connsiteX235" fmla="*/ 11919883 w 12191984"/>
              <a:gd name="connsiteY235" fmla="*/ 3590266 h 6857991"/>
              <a:gd name="connsiteX236" fmla="*/ 11902123 w 12191984"/>
              <a:gd name="connsiteY236" fmla="*/ 3544219 h 6857991"/>
              <a:gd name="connsiteX237" fmla="*/ 11902123 w 12191984"/>
              <a:gd name="connsiteY237" fmla="*/ 3564184 h 6857991"/>
              <a:gd name="connsiteX238" fmla="*/ 11919883 w 12191984"/>
              <a:gd name="connsiteY238" fmla="*/ 3564184 h 6857991"/>
              <a:gd name="connsiteX239" fmla="*/ 11919883 w 12191984"/>
              <a:gd name="connsiteY239" fmla="*/ 3544219 h 6857991"/>
              <a:gd name="connsiteX240" fmla="*/ 11902123 w 12191984"/>
              <a:gd name="connsiteY240" fmla="*/ 3498172 h 6857991"/>
              <a:gd name="connsiteX241" fmla="*/ 11902123 w 12191984"/>
              <a:gd name="connsiteY241" fmla="*/ 3518138 h 6857991"/>
              <a:gd name="connsiteX242" fmla="*/ 11919883 w 12191984"/>
              <a:gd name="connsiteY242" fmla="*/ 3518138 h 6857991"/>
              <a:gd name="connsiteX243" fmla="*/ 11919883 w 12191984"/>
              <a:gd name="connsiteY243" fmla="*/ 3498172 h 6857991"/>
              <a:gd name="connsiteX244" fmla="*/ 11902123 w 12191984"/>
              <a:gd name="connsiteY244" fmla="*/ 3452126 h 6857991"/>
              <a:gd name="connsiteX245" fmla="*/ 11902123 w 12191984"/>
              <a:gd name="connsiteY245" fmla="*/ 3472091 h 6857991"/>
              <a:gd name="connsiteX246" fmla="*/ 11919883 w 12191984"/>
              <a:gd name="connsiteY246" fmla="*/ 3472091 h 6857991"/>
              <a:gd name="connsiteX247" fmla="*/ 11919883 w 12191984"/>
              <a:gd name="connsiteY247" fmla="*/ 3452126 h 6857991"/>
              <a:gd name="connsiteX248" fmla="*/ 11902123 w 12191984"/>
              <a:gd name="connsiteY248" fmla="*/ 3406078 h 6857991"/>
              <a:gd name="connsiteX249" fmla="*/ 11902123 w 12191984"/>
              <a:gd name="connsiteY249" fmla="*/ 3426043 h 6857991"/>
              <a:gd name="connsiteX250" fmla="*/ 11919883 w 12191984"/>
              <a:gd name="connsiteY250" fmla="*/ 3426043 h 6857991"/>
              <a:gd name="connsiteX251" fmla="*/ 11919883 w 12191984"/>
              <a:gd name="connsiteY251" fmla="*/ 3406078 h 6857991"/>
              <a:gd name="connsiteX252" fmla="*/ 11902123 w 12191984"/>
              <a:gd name="connsiteY252" fmla="*/ 3360031 h 6857991"/>
              <a:gd name="connsiteX253" fmla="*/ 11902123 w 12191984"/>
              <a:gd name="connsiteY253" fmla="*/ 3379997 h 6857991"/>
              <a:gd name="connsiteX254" fmla="*/ 11919883 w 12191984"/>
              <a:gd name="connsiteY254" fmla="*/ 3379997 h 6857991"/>
              <a:gd name="connsiteX255" fmla="*/ 11919883 w 12191984"/>
              <a:gd name="connsiteY255" fmla="*/ 3360031 h 6857991"/>
              <a:gd name="connsiteX256" fmla="*/ 11902123 w 12191984"/>
              <a:gd name="connsiteY256" fmla="*/ 3313984 h 6857991"/>
              <a:gd name="connsiteX257" fmla="*/ 11902123 w 12191984"/>
              <a:gd name="connsiteY257" fmla="*/ 3333950 h 6857991"/>
              <a:gd name="connsiteX258" fmla="*/ 11919883 w 12191984"/>
              <a:gd name="connsiteY258" fmla="*/ 3333950 h 6857991"/>
              <a:gd name="connsiteX259" fmla="*/ 11919883 w 12191984"/>
              <a:gd name="connsiteY259" fmla="*/ 3313984 h 6857991"/>
              <a:gd name="connsiteX260" fmla="*/ 11902123 w 12191984"/>
              <a:gd name="connsiteY260" fmla="*/ 3267938 h 6857991"/>
              <a:gd name="connsiteX261" fmla="*/ 11902123 w 12191984"/>
              <a:gd name="connsiteY261" fmla="*/ 3287903 h 6857991"/>
              <a:gd name="connsiteX262" fmla="*/ 11919883 w 12191984"/>
              <a:gd name="connsiteY262" fmla="*/ 3287903 h 6857991"/>
              <a:gd name="connsiteX263" fmla="*/ 11919883 w 12191984"/>
              <a:gd name="connsiteY263" fmla="*/ 3267938 h 6857991"/>
              <a:gd name="connsiteX264" fmla="*/ 11902123 w 12191984"/>
              <a:gd name="connsiteY264" fmla="*/ 3221898 h 6857991"/>
              <a:gd name="connsiteX265" fmla="*/ 11902123 w 12191984"/>
              <a:gd name="connsiteY265" fmla="*/ 3241863 h 6857991"/>
              <a:gd name="connsiteX266" fmla="*/ 11919883 w 12191984"/>
              <a:gd name="connsiteY266" fmla="*/ 3241863 h 6857991"/>
              <a:gd name="connsiteX267" fmla="*/ 11919883 w 12191984"/>
              <a:gd name="connsiteY267" fmla="*/ 3221898 h 6857991"/>
              <a:gd name="connsiteX268" fmla="*/ 11902123 w 12191984"/>
              <a:gd name="connsiteY268" fmla="*/ 3175851 h 6857991"/>
              <a:gd name="connsiteX269" fmla="*/ 11902123 w 12191984"/>
              <a:gd name="connsiteY269" fmla="*/ 3195816 h 6857991"/>
              <a:gd name="connsiteX270" fmla="*/ 11919883 w 12191984"/>
              <a:gd name="connsiteY270" fmla="*/ 3195816 h 6857991"/>
              <a:gd name="connsiteX271" fmla="*/ 11919883 w 12191984"/>
              <a:gd name="connsiteY271" fmla="*/ 3175851 h 6857991"/>
              <a:gd name="connsiteX272" fmla="*/ 11902123 w 12191984"/>
              <a:gd name="connsiteY272" fmla="*/ 3129804 h 6857991"/>
              <a:gd name="connsiteX273" fmla="*/ 11902123 w 12191984"/>
              <a:gd name="connsiteY273" fmla="*/ 3149770 h 6857991"/>
              <a:gd name="connsiteX274" fmla="*/ 11919883 w 12191984"/>
              <a:gd name="connsiteY274" fmla="*/ 3149770 h 6857991"/>
              <a:gd name="connsiteX275" fmla="*/ 11919883 w 12191984"/>
              <a:gd name="connsiteY275" fmla="*/ 3129804 h 6857991"/>
              <a:gd name="connsiteX276" fmla="*/ 11902123 w 12191984"/>
              <a:gd name="connsiteY276" fmla="*/ 3083758 h 6857991"/>
              <a:gd name="connsiteX277" fmla="*/ 11902123 w 12191984"/>
              <a:gd name="connsiteY277" fmla="*/ 3103723 h 6857991"/>
              <a:gd name="connsiteX278" fmla="*/ 11919883 w 12191984"/>
              <a:gd name="connsiteY278" fmla="*/ 3103723 h 6857991"/>
              <a:gd name="connsiteX279" fmla="*/ 11919883 w 12191984"/>
              <a:gd name="connsiteY279" fmla="*/ 3083758 h 6857991"/>
              <a:gd name="connsiteX280" fmla="*/ 11902123 w 12191984"/>
              <a:gd name="connsiteY280" fmla="*/ 3037711 h 6857991"/>
              <a:gd name="connsiteX281" fmla="*/ 11902123 w 12191984"/>
              <a:gd name="connsiteY281" fmla="*/ 3057676 h 6857991"/>
              <a:gd name="connsiteX282" fmla="*/ 11919883 w 12191984"/>
              <a:gd name="connsiteY282" fmla="*/ 3057676 h 6857991"/>
              <a:gd name="connsiteX283" fmla="*/ 11919883 w 12191984"/>
              <a:gd name="connsiteY283" fmla="*/ 3037711 h 6857991"/>
              <a:gd name="connsiteX284" fmla="*/ 11902123 w 12191984"/>
              <a:gd name="connsiteY284" fmla="*/ 2991664 h 6857991"/>
              <a:gd name="connsiteX285" fmla="*/ 11902123 w 12191984"/>
              <a:gd name="connsiteY285" fmla="*/ 3011630 h 6857991"/>
              <a:gd name="connsiteX286" fmla="*/ 11919883 w 12191984"/>
              <a:gd name="connsiteY286" fmla="*/ 3011630 h 6857991"/>
              <a:gd name="connsiteX287" fmla="*/ 11919883 w 12191984"/>
              <a:gd name="connsiteY287" fmla="*/ 2991664 h 6857991"/>
              <a:gd name="connsiteX288" fmla="*/ 11902123 w 12191984"/>
              <a:gd name="connsiteY288" fmla="*/ 2945618 h 6857991"/>
              <a:gd name="connsiteX289" fmla="*/ 11902123 w 12191984"/>
              <a:gd name="connsiteY289" fmla="*/ 2965583 h 6857991"/>
              <a:gd name="connsiteX290" fmla="*/ 11919883 w 12191984"/>
              <a:gd name="connsiteY290" fmla="*/ 2965583 h 6857991"/>
              <a:gd name="connsiteX291" fmla="*/ 11919883 w 12191984"/>
              <a:gd name="connsiteY291" fmla="*/ 2945618 h 6857991"/>
              <a:gd name="connsiteX292" fmla="*/ 11902123 w 12191984"/>
              <a:gd name="connsiteY292" fmla="*/ 2899578 h 6857991"/>
              <a:gd name="connsiteX293" fmla="*/ 11902123 w 12191984"/>
              <a:gd name="connsiteY293" fmla="*/ 2919543 h 6857991"/>
              <a:gd name="connsiteX294" fmla="*/ 11919883 w 12191984"/>
              <a:gd name="connsiteY294" fmla="*/ 2919543 h 6857991"/>
              <a:gd name="connsiteX295" fmla="*/ 11919883 w 12191984"/>
              <a:gd name="connsiteY295" fmla="*/ 2899578 h 6857991"/>
              <a:gd name="connsiteX296" fmla="*/ 11902123 w 12191984"/>
              <a:gd name="connsiteY296" fmla="*/ 2853531 h 6857991"/>
              <a:gd name="connsiteX297" fmla="*/ 11902123 w 12191984"/>
              <a:gd name="connsiteY297" fmla="*/ 2873496 h 6857991"/>
              <a:gd name="connsiteX298" fmla="*/ 11919883 w 12191984"/>
              <a:gd name="connsiteY298" fmla="*/ 2873496 h 6857991"/>
              <a:gd name="connsiteX299" fmla="*/ 11919883 w 12191984"/>
              <a:gd name="connsiteY299" fmla="*/ 2853531 h 6857991"/>
              <a:gd name="connsiteX300" fmla="*/ 11902123 w 12191984"/>
              <a:gd name="connsiteY300" fmla="*/ 2807484 h 6857991"/>
              <a:gd name="connsiteX301" fmla="*/ 11902123 w 12191984"/>
              <a:gd name="connsiteY301" fmla="*/ 2827450 h 6857991"/>
              <a:gd name="connsiteX302" fmla="*/ 11919883 w 12191984"/>
              <a:gd name="connsiteY302" fmla="*/ 2827450 h 6857991"/>
              <a:gd name="connsiteX303" fmla="*/ 11919883 w 12191984"/>
              <a:gd name="connsiteY303" fmla="*/ 2807484 h 6857991"/>
              <a:gd name="connsiteX304" fmla="*/ 11902123 w 12191984"/>
              <a:gd name="connsiteY304" fmla="*/ 2761450 h 6857991"/>
              <a:gd name="connsiteX305" fmla="*/ 11902123 w 12191984"/>
              <a:gd name="connsiteY305" fmla="*/ 2781415 h 6857991"/>
              <a:gd name="connsiteX306" fmla="*/ 11919883 w 12191984"/>
              <a:gd name="connsiteY306" fmla="*/ 2781415 h 6857991"/>
              <a:gd name="connsiteX307" fmla="*/ 11919883 w 12191984"/>
              <a:gd name="connsiteY307" fmla="*/ 2761450 h 6857991"/>
              <a:gd name="connsiteX308" fmla="*/ 11902123 w 12191984"/>
              <a:gd name="connsiteY308" fmla="*/ 2715403 h 6857991"/>
              <a:gd name="connsiteX309" fmla="*/ 11902123 w 12191984"/>
              <a:gd name="connsiteY309" fmla="*/ 2735368 h 6857991"/>
              <a:gd name="connsiteX310" fmla="*/ 11919883 w 12191984"/>
              <a:gd name="connsiteY310" fmla="*/ 2735368 h 6857991"/>
              <a:gd name="connsiteX311" fmla="*/ 11919883 w 12191984"/>
              <a:gd name="connsiteY311" fmla="*/ 2715403 h 6857991"/>
              <a:gd name="connsiteX312" fmla="*/ 11902123 w 12191984"/>
              <a:gd name="connsiteY312" fmla="*/ 2669358 h 6857991"/>
              <a:gd name="connsiteX313" fmla="*/ 11902123 w 12191984"/>
              <a:gd name="connsiteY313" fmla="*/ 2689323 h 6857991"/>
              <a:gd name="connsiteX314" fmla="*/ 11919883 w 12191984"/>
              <a:gd name="connsiteY314" fmla="*/ 2689323 h 6857991"/>
              <a:gd name="connsiteX315" fmla="*/ 11919883 w 12191984"/>
              <a:gd name="connsiteY315" fmla="*/ 2669358 h 6857991"/>
              <a:gd name="connsiteX316" fmla="*/ 11902123 w 12191984"/>
              <a:gd name="connsiteY316" fmla="*/ 2623311 h 6857991"/>
              <a:gd name="connsiteX317" fmla="*/ 11902123 w 12191984"/>
              <a:gd name="connsiteY317" fmla="*/ 2643277 h 6857991"/>
              <a:gd name="connsiteX318" fmla="*/ 11919883 w 12191984"/>
              <a:gd name="connsiteY318" fmla="*/ 2643277 h 6857991"/>
              <a:gd name="connsiteX319" fmla="*/ 11919883 w 12191984"/>
              <a:gd name="connsiteY319" fmla="*/ 2623311 h 6857991"/>
              <a:gd name="connsiteX320" fmla="*/ 11902123 w 12191984"/>
              <a:gd name="connsiteY320" fmla="*/ 2577264 h 6857991"/>
              <a:gd name="connsiteX321" fmla="*/ 11902123 w 12191984"/>
              <a:gd name="connsiteY321" fmla="*/ 2597230 h 6857991"/>
              <a:gd name="connsiteX322" fmla="*/ 11919883 w 12191984"/>
              <a:gd name="connsiteY322" fmla="*/ 2597230 h 6857991"/>
              <a:gd name="connsiteX323" fmla="*/ 11919883 w 12191984"/>
              <a:gd name="connsiteY323" fmla="*/ 2577264 h 6857991"/>
              <a:gd name="connsiteX324" fmla="*/ 11902123 w 12191984"/>
              <a:gd name="connsiteY324" fmla="*/ 2531224 h 6857991"/>
              <a:gd name="connsiteX325" fmla="*/ 11902123 w 12191984"/>
              <a:gd name="connsiteY325" fmla="*/ 2551190 h 6857991"/>
              <a:gd name="connsiteX326" fmla="*/ 11919883 w 12191984"/>
              <a:gd name="connsiteY326" fmla="*/ 2551190 h 6857991"/>
              <a:gd name="connsiteX327" fmla="*/ 11919883 w 12191984"/>
              <a:gd name="connsiteY327" fmla="*/ 2531224 h 6857991"/>
              <a:gd name="connsiteX328" fmla="*/ 11902123 w 12191984"/>
              <a:gd name="connsiteY328" fmla="*/ 2485178 h 6857991"/>
              <a:gd name="connsiteX329" fmla="*/ 11902123 w 12191984"/>
              <a:gd name="connsiteY329" fmla="*/ 2505143 h 6857991"/>
              <a:gd name="connsiteX330" fmla="*/ 11919883 w 12191984"/>
              <a:gd name="connsiteY330" fmla="*/ 2505143 h 6857991"/>
              <a:gd name="connsiteX331" fmla="*/ 11919883 w 12191984"/>
              <a:gd name="connsiteY331" fmla="*/ 2485178 h 6857991"/>
              <a:gd name="connsiteX332" fmla="*/ 11902123 w 12191984"/>
              <a:gd name="connsiteY332" fmla="*/ 2439131 h 6857991"/>
              <a:gd name="connsiteX333" fmla="*/ 11902123 w 12191984"/>
              <a:gd name="connsiteY333" fmla="*/ 2459096 h 6857991"/>
              <a:gd name="connsiteX334" fmla="*/ 11919883 w 12191984"/>
              <a:gd name="connsiteY334" fmla="*/ 2459096 h 6857991"/>
              <a:gd name="connsiteX335" fmla="*/ 11919883 w 12191984"/>
              <a:gd name="connsiteY335" fmla="*/ 2439131 h 6857991"/>
              <a:gd name="connsiteX336" fmla="*/ 11902123 w 12191984"/>
              <a:gd name="connsiteY336" fmla="*/ 2393071 h 6857991"/>
              <a:gd name="connsiteX337" fmla="*/ 11902123 w 12191984"/>
              <a:gd name="connsiteY337" fmla="*/ 2413036 h 6857991"/>
              <a:gd name="connsiteX338" fmla="*/ 11919883 w 12191984"/>
              <a:gd name="connsiteY338" fmla="*/ 2413036 h 6857991"/>
              <a:gd name="connsiteX339" fmla="*/ 11919883 w 12191984"/>
              <a:gd name="connsiteY339" fmla="*/ 2393071 h 6857991"/>
              <a:gd name="connsiteX340" fmla="*/ 0 w 12191984"/>
              <a:gd name="connsiteY340" fmla="*/ 0 h 6857991"/>
              <a:gd name="connsiteX341" fmla="*/ 8467 w 12191984"/>
              <a:gd name="connsiteY341" fmla="*/ 0 h 6857991"/>
              <a:gd name="connsiteX342" fmla="*/ 360631 w 12191984"/>
              <a:gd name="connsiteY342" fmla="*/ 0 h 6857991"/>
              <a:gd name="connsiteX343" fmla="*/ 11521424 w 12191984"/>
              <a:gd name="connsiteY343" fmla="*/ 0 h 6857991"/>
              <a:gd name="connsiteX344" fmla="*/ 12186065 w 12191984"/>
              <a:gd name="connsiteY344" fmla="*/ 0 h 6857991"/>
              <a:gd name="connsiteX345" fmla="*/ 11907932 w 12191984"/>
              <a:gd name="connsiteY345" fmla="*/ 285265 h 6857991"/>
              <a:gd name="connsiteX346" fmla="*/ 11907932 w 12191984"/>
              <a:gd name="connsiteY346" fmla="*/ 594608 h 6857991"/>
              <a:gd name="connsiteX347" fmla="*/ 11804444 w 12191984"/>
              <a:gd name="connsiteY347" fmla="*/ 594608 h 6857991"/>
              <a:gd name="connsiteX348" fmla="*/ 11798141 w 12191984"/>
              <a:gd name="connsiteY348" fmla="*/ 600876 h 6857991"/>
              <a:gd name="connsiteX349" fmla="*/ 11798141 w 12191984"/>
              <a:gd name="connsiteY349" fmla="*/ 2371211 h 6857991"/>
              <a:gd name="connsiteX350" fmla="*/ 11804444 w 12191984"/>
              <a:gd name="connsiteY350" fmla="*/ 2377650 h 6857991"/>
              <a:gd name="connsiteX351" fmla="*/ 11804493 w 12191984"/>
              <a:gd name="connsiteY351" fmla="*/ 2377650 h 6857991"/>
              <a:gd name="connsiteX352" fmla="*/ 11804493 w 12191984"/>
              <a:gd name="connsiteY352" fmla="*/ 2380809 h 6857991"/>
              <a:gd name="connsiteX353" fmla="*/ 12026884 w 12191984"/>
              <a:gd name="connsiteY353" fmla="*/ 2380809 h 6857991"/>
              <a:gd name="connsiteX354" fmla="*/ 12026884 w 12191984"/>
              <a:gd name="connsiteY354" fmla="*/ 2377650 h 6857991"/>
              <a:gd name="connsiteX355" fmla="*/ 12028337 w 12191984"/>
              <a:gd name="connsiteY355" fmla="*/ 2377650 h 6857991"/>
              <a:gd name="connsiteX356" fmla="*/ 12034473 w 12191984"/>
              <a:gd name="connsiteY356" fmla="*/ 2371211 h 6857991"/>
              <a:gd name="connsiteX357" fmla="*/ 12034473 w 12191984"/>
              <a:gd name="connsiteY357" fmla="*/ 600876 h 6857991"/>
              <a:gd name="connsiteX358" fmla="*/ 12028337 w 12191984"/>
              <a:gd name="connsiteY358" fmla="*/ 594608 h 6857991"/>
              <a:gd name="connsiteX359" fmla="*/ 11924516 w 12191984"/>
              <a:gd name="connsiteY359" fmla="*/ 594608 h 6857991"/>
              <a:gd name="connsiteX360" fmla="*/ 11924516 w 12191984"/>
              <a:gd name="connsiteY360" fmla="*/ 292211 h 6857991"/>
              <a:gd name="connsiteX361" fmla="*/ 12191984 w 12191984"/>
              <a:gd name="connsiteY361" fmla="*/ 18029 h 6857991"/>
              <a:gd name="connsiteX362" fmla="*/ 12191984 w 12191984"/>
              <a:gd name="connsiteY362" fmla="*/ 6233989 h 6857991"/>
              <a:gd name="connsiteX363" fmla="*/ 12191984 w 12191984"/>
              <a:gd name="connsiteY363" fmla="*/ 6857990 h 6857991"/>
              <a:gd name="connsiteX364" fmla="*/ 12191984 w 12191984"/>
              <a:gd name="connsiteY364" fmla="*/ 6857991 h 6857991"/>
              <a:gd name="connsiteX365" fmla="*/ 11546867 w 12191984"/>
              <a:gd name="connsiteY365" fmla="*/ 6857991 h 6857991"/>
              <a:gd name="connsiteX366" fmla="*/ 9836107 w 12191984"/>
              <a:gd name="connsiteY366" fmla="*/ 4643896 h 6857991"/>
              <a:gd name="connsiteX367" fmla="*/ 9832555 w 12191984"/>
              <a:gd name="connsiteY367" fmla="*/ 4640966 h 6857991"/>
              <a:gd name="connsiteX368" fmla="*/ 9830025 w 12191984"/>
              <a:gd name="connsiteY368" fmla="*/ 4637694 h 6857991"/>
              <a:gd name="connsiteX369" fmla="*/ 9790687 w 12191984"/>
              <a:gd name="connsiteY369" fmla="*/ 4606415 h 6857991"/>
              <a:gd name="connsiteX370" fmla="*/ 9619093 w 12191984"/>
              <a:gd name="connsiteY370" fmla="*/ 4553991 h 6857991"/>
              <a:gd name="connsiteX371" fmla="*/ 9550357 w 12191984"/>
              <a:gd name="connsiteY371" fmla="*/ 4553991 h 6857991"/>
              <a:gd name="connsiteX372" fmla="*/ 6559667 w 12191984"/>
              <a:gd name="connsiteY372" fmla="*/ 4553991 h 6857991"/>
              <a:gd name="connsiteX373" fmla="*/ 5528136 w 12191984"/>
              <a:gd name="connsiteY373" fmla="*/ 4553991 h 6857991"/>
              <a:gd name="connsiteX374" fmla="*/ 0 w 12191984"/>
              <a:gd name="connsiteY374"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1984" h="6857991">
                <a:moveTo>
                  <a:pt x="11902711" y="6257990"/>
                </a:moveTo>
                <a:lnTo>
                  <a:pt x="11902711" y="6857990"/>
                </a:lnTo>
                <a:lnTo>
                  <a:pt x="11919296" y="6857990"/>
                </a:lnTo>
                <a:lnTo>
                  <a:pt x="11919296" y="6257990"/>
                </a:lnTo>
                <a:close/>
                <a:moveTo>
                  <a:pt x="11902123" y="6214875"/>
                </a:moveTo>
                <a:lnTo>
                  <a:pt x="11902123" y="6234841"/>
                </a:lnTo>
                <a:lnTo>
                  <a:pt x="11919883" y="6234841"/>
                </a:lnTo>
                <a:lnTo>
                  <a:pt x="11919883" y="6214875"/>
                </a:lnTo>
                <a:close/>
                <a:moveTo>
                  <a:pt x="11902123" y="6168829"/>
                </a:moveTo>
                <a:lnTo>
                  <a:pt x="11902123" y="6188794"/>
                </a:lnTo>
                <a:lnTo>
                  <a:pt x="11919883" y="6188794"/>
                </a:lnTo>
                <a:lnTo>
                  <a:pt x="11919883" y="6168829"/>
                </a:lnTo>
                <a:close/>
                <a:moveTo>
                  <a:pt x="11902123" y="6122782"/>
                </a:moveTo>
                <a:lnTo>
                  <a:pt x="11902123" y="6142747"/>
                </a:lnTo>
                <a:lnTo>
                  <a:pt x="11919883" y="6142747"/>
                </a:lnTo>
                <a:lnTo>
                  <a:pt x="11919883" y="6122782"/>
                </a:lnTo>
                <a:close/>
                <a:moveTo>
                  <a:pt x="11902123" y="6076735"/>
                </a:moveTo>
                <a:lnTo>
                  <a:pt x="11902123" y="6096701"/>
                </a:lnTo>
                <a:lnTo>
                  <a:pt x="11919883" y="6096701"/>
                </a:lnTo>
                <a:lnTo>
                  <a:pt x="11919883" y="6076735"/>
                </a:lnTo>
                <a:close/>
                <a:moveTo>
                  <a:pt x="11902123" y="6030695"/>
                </a:moveTo>
                <a:lnTo>
                  <a:pt x="11902123" y="6050661"/>
                </a:lnTo>
                <a:lnTo>
                  <a:pt x="11919883" y="6050661"/>
                </a:lnTo>
                <a:lnTo>
                  <a:pt x="11919883" y="6030695"/>
                </a:lnTo>
                <a:close/>
                <a:moveTo>
                  <a:pt x="11902123" y="5984649"/>
                </a:moveTo>
                <a:lnTo>
                  <a:pt x="11902123" y="6004614"/>
                </a:lnTo>
                <a:lnTo>
                  <a:pt x="11919883" y="6004614"/>
                </a:lnTo>
                <a:lnTo>
                  <a:pt x="11919883" y="5984649"/>
                </a:lnTo>
                <a:close/>
                <a:moveTo>
                  <a:pt x="11902123" y="5938602"/>
                </a:moveTo>
                <a:lnTo>
                  <a:pt x="11902123" y="5958567"/>
                </a:lnTo>
                <a:lnTo>
                  <a:pt x="11919883" y="5958567"/>
                </a:lnTo>
                <a:lnTo>
                  <a:pt x="11919883" y="5938602"/>
                </a:lnTo>
                <a:close/>
                <a:moveTo>
                  <a:pt x="11902123" y="5892555"/>
                </a:moveTo>
                <a:lnTo>
                  <a:pt x="11902123" y="5912521"/>
                </a:lnTo>
                <a:lnTo>
                  <a:pt x="11919883" y="5912521"/>
                </a:lnTo>
                <a:lnTo>
                  <a:pt x="11919883" y="5892555"/>
                </a:lnTo>
                <a:close/>
                <a:moveTo>
                  <a:pt x="11902123" y="5846509"/>
                </a:moveTo>
                <a:lnTo>
                  <a:pt x="11902123" y="5866474"/>
                </a:lnTo>
                <a:lnTo>
                  <a:pt x="11919883" y="5866474"/>
                </a:lnTo>
                <a:lnTo>
                  <a:pt x="11919883" y="5846509"/>
                </a:lnTo>
                <a:close/>
                <a:moveTo>
                  <a:pt x="11902123" y="5800462"/>
                </a:moveTo>
                <a:lnTo>
                  <a:pt x="11902123" y="5820427"/>
                </a:lnTo>
                <a:lnTo>
                  <a:pt x="11919883" y="5820427"/>
                </a:lnTo>
                <a:lnTo>
                  <a:pt x="11919883" y="5800462"/>
                </a:lnTo>
                <a:close/>
                <a:moveTo>
                  <a:pt x="11902123" y="5754415"/>
                </a:moveTo>
                <a:lnTo>
                  <a:pt x="11902123" y="5774381"/>
                </a:lnTo>
                <a:lnTo>
                  <a:pt x="11919883" y="5774381"/>
                </a:lnTo>
                <a:lnTo>
                  <a:pt x="11919883" y="5754415"/>
                </a:lnTo>
                <a:close/>
                <a:moveTo>
                  <a:pt x="11902123" y="5708375"/>
                </a:moveTo>
                <a:lnTo>
                  <a:pt x="11902123" y="5728341"/>
                </a:lnTo>
                <a:lnTo>
                  <a:pt x="11919883" y="5728341"/>
                </a:lnTo>
                <a:lnTo>
                  <a:pt x="11919883" y="5708375"/>
                </a:lnTo>
                <a:close/>
                <a:moveTo>
                  <a:pt x="11902123" y="5662329"/>
                </a:moveTo>
                <a:lnTo>
                  <a:pt x="11902123" y="5682294"/>
                </a:lnTo>
                <a:lnTo>
                  <a:pt x="11919883" y="5682294"/>
                </a:lnTo>
                <a:lnTo>
                  <a:pt x="11919883" y="5662329"/>
                </a:lnTo>
                <a:close/>
                <a:moveTo>
                  <a:pt x="11902123" y="5616282"/>
                </a:moveTo>
                <a:lnTo>
                  <a:pt x="11902123" y="5636247"/>
                </a:lnTo>
                <a:lnTo>
                  <a:pt x="11919883" y="5636247"/>
                </a:lnTo>
                <a:lnTo>
                  <a:pt x="11919883" y="5616282"/>
                </a:lnTo>
                <a:close/>
                <a:moveTo>
                  <a:pt x="11902123" y="5570235"/>
                </a:moveTo>
                <a:lnTo>
                  <a:pt x="11902123" y="5590201"/>
                </a:lnTo>
                <a:lnTo>
                  <a:pt x="11919883" y="5590201"/>
                </a:lnTo>
                <a:lnTo>
                  <a:pt x="11919883" y="5570235"/>
                </a:lnTo>
                <a:close/>
                <a:moveTo>
                  <a:pt x="11902123" y="5524189"/>
                </a:moveTo>
                <a:lnTo>
                  <a:pt x="11902123" y="5544154"/>
                </a:lnTo>
                <a:lnTo>
                  <a:pt x="11919883" y="5544154"/>
                </a:lnTo>
                <a:lnTo>
                  <a:pt x="11919883" y="5524189"/>
                </a:lnTo>
                <a:close/>
                <a:moveTo>
                  <a:pt x="11902123" y="5478141"/>
                </a:moveTo>
                <a:lnTo>
                  <a:pt x="11902123" y="5498106"/>
                </a:lnTo>
                <a:lnTo>
                  <a:pt x="11919883" y="5498106"/>
                </a:lnTo>
                <a:lnTo>
                  <a:pt x="11919883" y="5478141"/>
                </a:lnTo>
                <a:close/>
                <a:moveTo>
                  <a:pt x="11902123" y="5432094"/>
                </a:moveTo>
                <a:lnTo>
                  <a:pt x="11902123" y="5452059"/>
                </a:lnTo>
                <a:lnTo>
                  <a:pt x="11919883" y="5452059"/>
                </a:lnTo>
                <a:lnTo>
                  <a:pt x="11919883" y="5432094"/>
                </a:lnTo>
                <a:close/>
                <a:moveTo>
                  <a:pt x="11902123" y="5386047"/>
                </a:moveTo>
                <a:lnTo>
                  <a:pt x="11902123" y="5406013"/>
                </a:lnTo>
                <a:lnTo>
                  <a:pt x="11919883" y="5406013"/>
                </a:lnTo>
                <a:lnTo>
                  <a:pt x="11919883" y="5386047"/>
                </a:lnTo>
                <a:close/>
                <a:moveTo>
                  <a:pt x="11902123" y="5340007"/>
                </a:moveTo>
                <a:lnTo>
                  <a:pt x="11902123" y="5359973"/>
                </a:lnTo>
                <a:lnTo>
                  <a:pt x="11919883" y="5359973"/>
                </a:lnTo>
                <a:lnTo>
                  <a:pt x="11919883" y="5340007"/>
                </a:lnTo>
                <a:close/>
                <a:moveTo>
                  <a:pt x="11902123" y="5293961"/>
                </a:moveTo>
                <a:lnTo>
                  <a:pt x="11902123" y="5313926"/>
                </a:lnTo>
                <a:lnTo>
                  <a:pt x="11919883" y="5313926"/>
                </a:lnTo>
                <a:lnTo>
                  <a:pt x="11919883" y="5293961"/>
                </a:lnTo>
                <a:close/>
                <a:moveTo>
                  <a:pt x="11902123" y="5247914"/>
                </a:moveTo>
                <a:lnTo>
                  <a:pt x="11902123" y="5267879"/>
                </a:lnTo>
                <a:lnTo>
                  <a:pt x="11919883" y="5267879"/>
                </a:lnTo>
                <a:lnTo>
                  <a:pt x="11919883" y="5247914"/>
                </a:lnTo>
                <a:close/>
                <a:moveTo>
                  <a:pt x="11902123" y="5201867"/>
                </a:moveTo>
                <a:lnTo>
                  <a:pt x="11902123" y="5221833"/>
                </a:lnTo>
                <a:lnTo>
                  <a:pt x="11919883" y="5221833"/>
                </a:lnTo>
                <a:lnTo>
                  <a:pt x="11919883" y="5201867"/>
                </a:lnTo>
                <a:close/>
                <a:moveTo>
                  <a:pt x="11902123" y="5155821"/>
                </a:moveTo>
                <a:lnTo>
                  <a:pt x="11902123" y="5175786"/>
                </a:lnTo>
                <a:lnTo>
                  <a:pt x="11919883" y="5175786"/>
                </a:lnTo>
                <a:lnTo>
                  <a:pt x="11919883" y="5155821"/>
                </a:lnTo>
                <a:close/>
                <a:moveTo>
                  <a:pt x="11902123" y="5109774"/>
                </a:moveTo>
                <a:lnTo>
                  <a:pt x="11902123" y="5129739"/>
                </a:lnTo>
                <a:lnTo>
                  <a:pt x="11919883" y="5129739"/>
                </a:lnTo>
                <a:lnTo>
                  <a:pt x="11919883" y="5109774"/>
                </a:lnTo>
                <a:close/>
                <a:moveTo>
                  <a:pt x="11902123" y="5063727"/>
                </a:moveTo>
                <a:lnTo>
                  <a:pt x="11902123" y="5083692"/>
                </a:lnTo>
                <a:lnTo>
                  <a:pt x="11919883" y="5083692"/>
                </a:lnTo>
                <a:lnTo>
                  <a:pt x="11919883" y="5063727"/>
                </a:lnTo>
                <a:close/>
                <a:moveTo>
                  <a:pt x="11902123" y="5017680"/>
                </a:moveTo>
                <a:lnTo>
                  <a:pt x="11902123" y="5037646"/>
                </a:lnTo>
                <a:lnTo>
                  <a:pt x="11919883" y="5037646"/>
                </a:lnTo>
                <a:lnTo>
                  <a:pt x="11919883" y="5017680"/>
                </a:lnTo>
                <a:close/>
                <a:moveTo>
                  <a:pt x="11902123" y="4971640"/>
                </a:moveTo>
                <a:lnTo>
                  <a:pt x="11902123" y="4991606"/>
                </a:lnTo>
                <a:lnTo>
                  <a:pt x="11919883" y="4991606"/>
                </a:lnTo>
                <a:lnTo>
                  <a:pt x="11919883" y="4971640"/>
                </a:lnTo>
                <a:close/>
                <a:moveTo>
                  <a:pt x="11902123" y="4925594"/>
                </a:moveTo>
                <a:lnTo>
                  <a:pt x="11902123" y="4945559"/>
                </a:lnTo>
                <a:lnTo>
                  <a:pt x="11919883" y="4945559"/>
                </a:lnTo>
                <a:lnTo>
                  <a:pt x="11919883" y="4925594"/>
                </a:lnTo>
                <a:close/>
                <a:moveTo>
                  <a:pt x="11902123" y="4879547"/>
                </a:moveTo>
                <a:lnTo>
                  <a:pt x="11902123" y="4899512"/>
                </a:lnTo>
                <a:lnTo>
                  <a:pt x="11919883" y="4899512"/>
                </a:lnTo>
                <a:lnTo>
                  <a:pt x="11919883" y="4879547"/>
                </a:lnTo>
                <a:close/>
                <a:moveTo>
                  <a:pt x="11902123" y="4833500"/>
                </a:moveTo>
                <a:lnTo>
                  <a:pt x="11902123" y="4853466"/>
                </a:lnTo>
                <a:lnTo>
                  <a:pt x="11919883" y="4853466"/>
                </a:lnTo>
                <a:lnTo>
                  <a:pt x="11919883" y="4833500"/>
                </a:lnTo>
                <a:close/>
                <a:moveTo>
                  <a:pt x="11902123" y="4787454"/>
                </a:moveTo>
                <a:lnTo>
                  <a:pt x="11902123" y="4807419"/>
                </a:lnTo>
                <a:lnTo>
                  <a:pt x="11919883" y="4807419"/>
                </a:lnTo>
                <a:lnTo>
                  <a:pt x="11919883" y="4787454"/>
                </a:lnTo>
                <a:close/>
                <a:moveTo>
                  <a:pt x="11902123" y="4741407"/>
                </a:moveTo>
                <a:lnTo>
                  <a:pt x="11902123" y="4761372"/>
                </a:lnTo>
                <a:lnTo>
                  <a:pt x="11919883" y="4761372"/>
                </a:lnTo>
                <a:lnTo>
                  <a:pt x="11919883" y="4741407"/>
                </a:lnTo>
                <a:close/>
                <a:moveTo>
                  <a:pt x="11902123" y="4695360"/>
                </a:moveTo>
                <a:lnTo>
                  <a:pt x="11902123" y="4715326"/>
                </a:lnTo>
                <a:lnTo>
                  <a:pt x="11919883" y="4715326"/>
                </a:lnTo>
                <a:lnTo>
                  <a:pt x="11919883" y="4695360"/>
                </a:lnTo>
                <a:close/>
                <a:moveTo>
                  <a:pt x="11902123" y="4649320"/>
                </a:moveTo>
                <a:lnTo>
                  <a:pt x="11902123" y="4669286"/>
                </a:lnTo>
                <a:lnTo>
                  <a:pt x="11919883" y="4669286"/>
                </a:lnTo>
                <a:lnTo>
                  <a:pt x="11919883" y="4649320"/>
                </a:lnTo>
                <a:close/>
                <a:moveTo>
                  <a:pt x="11902123" y="4603274"/>
                </a:moveTo>
                <a:lnTo>
                  <a:pt x="11902123" y="4623239"/>
                </a:lnTo>
                <a:lnTo>
                  <a:pt x="11919883" y="4623239"/>
                </a:lnTo>
                <a:lnTo>
                  <a:pt x="11919883" y="4603274"/>
                </a:lnTo>
                <a:close/>
                <a:moveTo>
                  <a:pt x="11902123" y="4557227"/>
                </a:moveTo>
                <a:lnTo>
                  <a:pt x="11902123" y="4577192"/>
                </a:lnTo>
                <a:lnTo>
                  <a:pt x="11919883" y="4577192"/>
                </a:lnTo>
                <a:lnTo>
                  <a:pt x="11919883" y="4557227"/>
                </a:lnTo>
                <a:close/>
                <a:moveTo>
                  <a:pt x="11902123" y="4511180"/>
                </a:moveTo>
                <a:lnTo>
                  <a:pt x="11902123" y="4531146"/>
                </a:lnTo>
                <a:lnTo>
                  <a:pt x="11919883" y="4531146"/>
                </a:lnTo>
                <a:lnTo>
                  <a:pt x="11919883" y="4511180"/>
                </a:lnTo>
                <a:close/>
                <a:moveTo>
                  <a:pt x="11902123" y="4465134"/>
                </a:moveTo>
                <a:lnTo>
                  <a:pt x="11902123" y="4485099"/>
                </a:lnTo>
                <a:lnTo>
                  <a:pt x="11919883" y="4485099"/>
                </a:lnTo>
                <a:lnTo>
                  <a:pt x="11919883" y="4465134"/>
                </a:lnTo>
                <a:close/>
                <a:moveTo>
                  <a:pt x="11902123" y="4419086"/>
                </a:moveTo>
                <a:lnTo>
                  <a:pt x="11902123" y="4439051"/>
                </a:lnTo>
                <a:lnTo>
                  <a:pt x="11919883" y="4439051"/>
                </a:lnTo>
                <a:lnTo>
                  <a:pt x="11919883" y="4419086"/>
                </a:lnTo>
                <a:close/>
                <a:moveTo>
                  <a:pt x="11902123" y="4373039"/>
                </a:moveTo>
                <a:lnTo>
                  <a:pt x="11902123" y="4393004"/>
                </a:lnTo>
                <a:lnTo>
                  <a:pt x="11919883" y="4393004"/>
                </a:lnTo>
                <a:lnTo>
                  <a:pt x="11919883" y="4373039"/>
                </a:lnTo>
                <a:close/>
                <a:moveTo>
                  <a:pt x="11902123" y="4326992"/>
                </a:moveTo>
                <a:lnTo>
                  <a:pt x="11902123" y="4346958"/>
                </a:lnTo>
                <a:lnTo>
                  <a:pt x="11919883" y="4346958"/>
                </a:lnTo>
                <a:lnTo>
                  <a:pt x="11919883" y="4326992"/>
                </a:lnTo>
                <a:close/>
                <a:moveTo>
                  <a:pt x="11902123" y="4280952"/>
                </a:moveTo>
                <a:lnTo>
                  <a:pt x="11902123" y="4300918"/>
                </a:lnTo>
                <a:lnTo>
                  <a:pt x="11919883" y="4300918"/>
                </a:lnTo>
                <a:lnTo>
                  <a:pt x="11919883" y="4280952"/>
                </a:lnTo>
                <a:close/>
                <a:moveTo>
                  <a:pt x="11902123" y="4234906"/>
                </a:moveTo>
                <a:lnTo>
                  <a:pt x="11902123" y="4254871"/>
                </a:lnTo>
                <a:lnTo>
                  <a:pt x="11919883" y="4254871"/>
                </a:lnTo>
                <a:lnTo>
                  <a:pt x="11919883" y="4234906"/>
                </a:lnTo>
                <a:close/>
                <a:moveTo>
                  <a:pt x="11902123" y="4188859"/>
                </a:moveTo>
                <a:lnTo>
                  <a:pt x="11902123" y="4208824"/>
                </a:lnTo>
                <a:lnTo>
                  <a:pt x="11919883" y="4208824"/>
                </a:lnTo>
                <a:lnTo>
                  <a:pt x="11919883" y="4188859"/>
                </a:lnTo>
                <a:close/>
                <a:moveTo>
                  <a:pt x="11902123" y="4142812"/>
                </a:moveTo>
                <a:lnTo>
                  <a:pt x="11902123" y="4162778"/>
                </a:lnTo>
                <a:lnTo>
                  <a:pt x="11919883" y="4162778"/>
                </a:lnTo>
                <a:lnTo>
                  <a:pt x="11919883" y="4142812"/>
                </a:lnTo>
                <a:close/>
                <a:moveTo>
                  <a:pt x="11902123" y="4096766"/>
                </a:moveTo>
                <a:lnTo>
                  <a:pt x="11902123" y="4116731"/>
                </a:lnTo>
                <a:lnTo>
                  <a:pt x="11919883" y="4116731"/>
                </a:lnTo>
                <a:lnTo>
                  <a:pt x="11919883" y="4096766"/>
                </a:lnTo>
                <a:close/>
                <a:moveTo>
                  <a:pt x="11902123" y="4050719"/>
                </a:moveTo>
                <a:lnTo>
                  <a:pt x="11902123" y="4070684"/>
                </a:lnTo>
                <a:lnTo>
                  <a:pt x="11919883" y="4070684"/>
                </a:lnTo>
                <a:lnTo>
                  <a:pt x="11919883" y="4050719"/>
                </a:lnTo>
                <a:close/>
                <a:moveTo>
                  <a:pt x="11902123" y="4004672"/>
                </a:moveTo>
                <a:lnTo>
                  <a:pt x="11902123" y="4024638"/>
                </a:lnTo>
                <a:lnTo>
                  <a:pt x="11919883" y="4024638"/>
                </a:lnTo>
                <a:lnTo>
                  <a:pt x="11919883" y="4004672"/>
                </a:lnTo>
                <a:close/>
                <a:moveTo>
                  <a:pt x="11902123" y="3958632"/>
                </a:moveTo>
                <a:lnTo>
                  <a:pt x="11902123" y="3978598"/>
                </a:lnTo>
                <a:lnTo>
                  <a:pt x="11919883" y="3978598"/>
                </a:lnTo>
                <a:lnTo>
                  <a:pt x="11919883" y="3958632"/>
                </a:lnTo>
                <a:close/>
                <a:moveTo>
                  <a:pt x="11902123" y="3912586"/>
                </a:moveTo>
                <a:lnTo>
                  <a:pt x="11902123" y="3932551"/>
                </a:lnTo>
                <a:lnTo>
                  <a:pt x="11919883" y="3932551"/>
                </a:lnTo>
                <a:lnTo>
                  <a:pt x="11919883" y="3912586"/>
                </a:lnTo>
                <a:close/>
                <a:moveTo>
                  <a:pt x="11902123" y="3866539"/>
                </a:moveTo>
                <a:lnTo>
                  <a:pt x="11902123" y="3886504"/>
                </a:lnTo>
                <a:lnTo>
                  <a:pt x="11919883" y="3886504"/>
                </a:lnTo>
                <a:lnTo>
                  <a:pt x="11919883" y="3866539"/>
                </a:lnTo>
                <a:close/>
                <a:moveTo>
                  <a:pt x="11902123" y="3820492"/>
                </a:moveTo>
                <a:lnTo>
                  <a:pt x="11902123" y="3840458"/>
                </a:lnTo>
                <a:lnTo>
                  <a:pt x="11919883" y="3840458"/>
                </a:lnTo>
                <a:lnTo>
                  <a:pt x="11919883" y="3820492"/>
                </a:lnTo>
                <a:close/>
                <a:moveTo>
                  <a:pt x="11902123" y="3774446"/>
                </a:moveTo>
                <a:lnTo>
                  <a:pt x="11902123" y="3794411"/>
                </a:lnTo>
                <a:lnTo>
                  <a:pt x="11919883" y="3794411"/>
                </a:lnTo>
                <a:lnTo>
                  <a:pt x="11919883" y="3774446"/>
                </a:lnTo>
                <a:close/>
                <a:moveTo>
                  <a:pt x="11902123" y="3728399"/>
                </a:moveTo>
                <a:lnTo>
                  <a:pt x="11902123" y="3748364"/>
                </a:lnTo>
                <a:lnTo>
                  <a:pt x="11919883" y="3748364"/>
                </a:lnTo>
                <a:lnTo>
                  <a:pt x="11919883" y="3728399"/>
                </a:lnTo>
                <a:close/>
                <a:moveTo>
                  <a:pt x="11902123" y="3682352"/>
                </a:moveTo>
                <a:lnTo>
                  <a:pt x="11902123" y="3702318"/>
                </a:lnTo>
                <a:lnTo>
                  <a:pt x="11919883" y="3702318"/>
                </a:lnTo>
                <a:lnTo>
                  <a:pt x="11919883" y="3682352"/>
                </a:lnTo>
                <a:close/>
                <a:moveTo>
                  <a:pt x="11902123" y="3636306"/>
                </a:moveTo>
                <a:lnTo>
                  <a:pt x="11902123" y="3656271"/>
                </a:lnTo>
                <a:lnTo>
                  <a:pt x="11919883" y="3656271"/>
                </a:lnTo>
                <a:lnTo>
                  <a:pt x="11919883" y="3636306"/>
                </a:lnTo>
                <a:close/>
                <a:moveTo>
                  <a:pt x="11902123" y="3590266"/>
                </a:moveTo>
                <a:lnTo>
                  <a:pt x="11902123" y="3610231"/>
                </a:lnTo>
                <a:lnTo>
                  <a:pt x="11919883" y="3610231"/>
                </a:lnTo>
                <a:lnTo>
                  <a:pt x="11919883" y="3590266"/>
                </a:lnTo>
                <a:close/>
                <a:moveTo>
                  <a:pt x="11902123" y="3544219"/>
                </a:moveTo>
                <a:lnTo>
                  <a:pt x="11902123" y="3564184"/>
                </a:lnTo>
                <a:lnTo>
                  <a:pt x="11919883" y="3564184"/>
                </a:lnTo>
                <a:lnTo>
                  <a:pt x="11919883" y="3544219"/>
                </a:lnTo>
                <a:close/>
                <a:moveTo>
                  <a:pt x="11902123" y="3498172"/>
                </a:moveTo>
                <a:lnTo>
                  <a:pt x="11902123" y="3518138"/>
                </a:lnTo>
                <a:lnTo>
                  <a:pt x="11919883" y="3518138"/>
                </a:lnTo>
                <a:lnTo>
                  <a:pt x="11919883" y="3498172"/>
                </a:lnTo>
                <a:close/>
                <a:moveTo>
                  <a:pt x="11902123" y="3452126"/>
                </a:moveTo>
                <a:lnTo>
                  <a:pt x="11902123" y="3472091"/>
                </a:lnTo>
                <a:lnTo>
                  <a:pt x="11919883" y="3472091"/>
                </a:lnTo>
                <a:lnTo>
                  <a:pt x="11919883" y="3452126"/>
                </a:lnTo>
                <a:close/>
                <a:moveTo>
                  <a:pt x="11902123" y="3406078"/>
                </a:moveTo>
                <a:lnTo>
                  <a:pt x="11902123" y="3426043"/>
                </a:lnTo>
                <a:lnTo>
                  <a:pt x="11919883" y="3426043"/>
                </a:lnTo>
                <a:lnTo>
                  <a:pt x="11919883" y="3406078"/>
                </a:lnTo>
                <a:close/>
                <a:moveTo>
                  <a:pt x="11902123" y="3360031"/>
                </a:moveTo>
                <a:lnTo>
                  <a:pt x="11902123" y="3379997"/>
                </a:lnTo>
                <a:lnTo>
                  <a:pt x="11919883" y="3379997"/>
                </a:lnTo>
                <a:lnTo>
                  <a:pt x="11919883" y="3360031"/>
                </a:lnTo>
                <a:close/>
                <a:moveTo>
                  <a:pt x="11902123" y="3313984"/>
                </a:moveTo>
                <a:lnTo>
                  <a:pt x="11902123" y="3333950"/>
                </a:lnTo>
                <a:lnTo>
                  <a:pt x="11919883" y="3333950"/>
                </a:lnTo>
                <a:lnTo>
                  <a:pt x="11919883" y="3313984"/>
                </a:lnTo>
                <a:close/>
                <a:moveTo>
                  <a:pt x="11902123" y="3267938"/>
                </a:moveTo>
                <a:lnTo>
                  <a:pt x="11902123" y="3287903"/>
                </a:lnTo>
                <a:lnTo>
                  <a:pt x="11919883" y="3287903"/>
                </a:lnTo>
                <a:lnTo>
                  <a:pt x="11919883" y="3267938"/>
                </a:lnTo>
                <a:close/>
                <a:moveTo>
                  <a:pt x="11902123" y="3221898"/>
                </a:moveTo>
                <a:lnTo>
                  <a:pt x="11902123" y="3241863"/>
                </a:lnTo>
                <a:lnTo>
                  <a:pt x="11919883" y="3241863"/>
                </a:lnTo>
                <a:lnTo>
                  <a:pt x="11919883" y="3221898"/>
                </a:lnTo>
                <a:close/>
                <a:moveTo>
                  <a:pt x="11902123" y="3175851"/>
                </a:moveTo>
                <a:lnTo>
                  <a:pt x="11902123" y="3195816"/>
                </a:lnTo>
                <a:lnTo>
                  <a:pt x="11919883" y="3195816"/>
                </a:lnTo>
                <a:lnTo>
                  <a:pt x="11919883" y="3175851"/>
                </a:lnTo>
                <a:close/>
                <a:moveTo>
                  <a:pt x="11902123" y="3129804"/>
                </a:moveTo>
                <a:lnTo>
                  <a:pt x="11902123" y="3149770"/>
                </a:lnTo>
                <a:lnTo>
                  <a:pt x="11919883" y="3149770"/>
                </a:lnTo>
                <a:lnTo>
                  <a:pt x="11919883" y="3129804"/>
                </a:lnTo>
                <a:close/>
                <a:moveTo>
                  <a:pt x="11902123" y="3083758"/>
                </a:moveTo>
                <a:lnTo>
                  <a:pt x="11902123" y="3103723"/>
                </a:lnTo>
                <a:lnTo>
                  <a:pt x="11919883" y="3103723"/>
                </a:lnTo>
                <a:lnTo>
                  <a:pt x="11919883" y="3083758"/>
                </a:lnTo>
                <a:close/>
                <a:moveTo>
                  <a:pt x="11902123" y="3037711"/>
                </a:moveTo>
                <a:lnTo>
                  <a:pt x="11902123" y="3057676"/>
                </a:lnTo>
                <a:lnTo>
                  <a:pt x="11919883" y="3057676"/>
                </a:lnTo>
                <a:lnTo>
                  <a:pt x="11919883" y="3037711"/>
                </a:lnTo>
                <a:close/>
                <a:moveTo>
                  <a:pt x="11902123" y="2991664"/>
                </a:moveTo>
                <a:lnTo>
                  <a:pt x="11902123" y="3011630"/>
                </a:lnTo>
                <a:lnTo>
                  <a:pt x="11919883" y="3011630"/>
                </a:lnTo>
                <a:lnTo>
                  <a:pt x="11919883" y="2991664"/>
                </a:lnTo>
                <a:close/>
                <a:moveTo>
                  <a:pt x="11902123" y="2945618"/>
                </a:moveTo>
                <a:lnTo>
                  <a:pt x="11902123" y="2965583"/>
                </a:lnTo>
                <a:lnTo>
                  <a:pt x="11919883" y="2965583"/>
                </a:lnTo>
                <a:lnTo>
                  <a:pt x="11919883" y="2945618"/>
                </a:lnTo>
                <a:close/>
                <a:moveTo>
                  <a:pt x="11902123" y="2899578"/>
                </a:moveTo>
                <a:lnTo>
                  <a:pt x="11902123" y="2919543"/>
                </a:lnTo>
                <a:lnTo>
                  <a:pt x="11919883" y="2919543"/>
                </a:lnTo>
                <a:lnTo>
                  <a:pt x="11919883" y="2899578"/>
                </a:lnTo>
                <a:close/>
                <a:moveTo>
                  <a:pt x="11902123" y="2853531"/>
                </a:moveTo>
                <a:lnTo>
                  <a:pt x="11902123" y="2873496"/>
                </a:lnTo>
                <a:lnTo>
                  <a:pt x="11919883" y="2873496"/>
                </a:lnTo>
                <a:lnTo>
                  <a:pt x="11919883" y="2853531"/>
                </a:lnTo>
                <a:close/>
                <a:moveTo>
                  <a:pt x="11902123" y="2807484"/>
                </a:moveTo>
                <a:lnTo>
                  <a:pt x="11902123" y="2827450"/>
                </a:lnTo>
                <a:lnTo>
                  <a:pt x="11919883" y="2827450"/>
                </a:lnTo>
                <a:lnTo>
                  <a:pt x="11919883" y="2807484"/>
                </a:lnTo>
                <a:close/>
                <a:moveTo>
                  <a:pt x="11902123" y="2761450"/>
                </a:moveTo>
                <a:lnTo>
                  <a:pt x="11902123" y="2781415"/>
                </a:lnTo>
                <a:lnTo>
                  <a:pt x="11919883" y="2781415"/>
                </a:lnTo>
                <a:lnTo>
                  <a:pt x="11919883" y="2761450"/>
                </a:lnTo>
                <a:close/>
                <a:moveTo>
                  <a:pt x="11902123" y="2715403"/>
                </a:moveTo>
                <a:lnTo>
                  <a:pt x="11902123" y="2735368"/>
                </a:lnTo>
                <a:lnTo>
                  <a:pt x="11919883" y="2735368"/>
                </a:lnTo>
                <a:lnTo>
                  <a:pt x="11919883" y="2715403"/>
                </a:lnTo>
                <a:close/>
                <a:moveTo>
                  <a:pt x="11902123" y="2669358"/>
                </a:moveTo>
                <a:lnTo>
                  <a:pt x="11902123" y="2689323"/>
                </a:lnTo>
                <a:lnTo>
                  <a:pt x="11919883" y="2689323"/>
                </a:lnTo>
                <a:lnTo>
                  <a:pt x="11919883" y="2669358"/>
                </a:lnTo>
                <a:close/>
                <a:moveTo>
                  <a:pt x="11902123" y="2623311"/>
                </a:moveTo>
                <a:lnTo>
                  <a:pt x="11902123" y="2643277"/>
                </a:lnTo>
                <a:lnTo>
                  <a:pt x="11919883" y="2643277"/>
                </a:lnTo>
                <a:lnTo>
                  <a:pt x="11919883" y="2623311"/>
                </a:lnTo>
                <a:close/>
                <a:moveTo>
                  <a:pt x="11902123" y="2577264"/>
                </a:moveTo>
                <a:lnTo>
                  <a:pt x="11902123" y="2597230"/>
                </a:lnTo>
                <a:lnTo>
                  <a:pt x="11919883" y="2597230"/>
                </a:lnTo>
                <a:lnTo>
                  <a:pt x="11919883" y="2577264"/>
                </a:lnTo>
                <a:close/>
                <a:moveTo>
                  <a:pt x="11902123" y="2531224"/>
                </a:moveTo>
                <a:lnTo>
                  <a:pt x="11902123" y="2551190"/>
                </a:lnTo>
                <a:lnTo>
                  <a:pt x="11919883" y="2551190"/>
                </a:lnTo>
                <a:lnTo>
                  <a:pt x="11919883" y="2531224"/>
                </a:lnTo>
                <a:close/>
                <a:moveTo>
                  <a:pt x="11902123" y="2485178"/>
                </a:moveTo>
                <a:lnTo>
                  <a:pt x="11902123" y="2505143"/>
                </a:lnTo>
                <a:lnTo>
                  <a:pt x="11919883" y="2505143"/>
                </a:lnTo>
                <a:lnTo>
                  <a:pt x="11919883" y="2485178"/>
                </a:lnTo>
                <a:close/>
                <a:moveTo>
                  <a:pt x="11902123" y="2439131"/>
                </a:moveTo>
                <a:lnTo>
                  <a:pt x="11902123" y="2459096"/>
                </a:lnTo>
                <a:lnTo>
                  <a:pt x="11919883" y="2459096"/>
                </a:lnTo>
                <a:lnTo>
                  <a:pt x="11919883" y="2439131"/>
                </a:lnTo>
                <a:close/>
                <a:moveTo>
                  <a:pt x="11902123" y="2393071"/>
                </a:moveTo>
                <a:lnTo>
                  <a:pt x="11902123" y="2413036"/>
                </a:lnTo>
                <a:lnTo>
                  <a:pt x="11919883" y="2413036"/>
                </a:lnTo>
                <a:lnTo>
                  <a:pt x="11919883" y="2393071"/>
                </a:lnTo>
                <a:close/>
                <a:moveTo>
                  <a:pt x="0" y="0"/>
                </a:moveTo>
                <a:lnTo>
                  <a:pt x="8467" y="0"/>
                </a:lnTo>
                <a:lnTo>
                  <a:pt x="360631" y="0"/>
                </a:lnTo>
                <a:lnTo>
                  <a:pt x="11521424" y="0"/>
                </a:lnTo>
                <a:lnTo>
                  <a:pt x="12186065" y="0"/>
                </a:lnTo>
                <a:lnTo>
                  <a:pt x="11907932" y="285265"/>
                </a:lnTo>
                <a:lnTo>
                  <a:pt x="11907932" y="594608"/>
                </a:lnTo>
                <a:lnTo>
                  <a:pt x="11804444" y="594608"/>
                </a:lnTo>
                <a:cubicBezTo>
                  <a:pt x="11801027" y="594607"/>
                  <a:pt x="11798232" y="597386"/>
                  <a:pt x="11798141" y="600876"/>
                </a:cubicBezTo>
                <a:lnTo>
                  <a:pt x="11798141" y="2371211"/>
                </a:lnTo>
                <a:cubicBezTo>
                  <a:pt x="11798141" y="2374768"/>
                  <a:pt x="11800963" y="2377650"/>
                  <a:pt x="11804444" y="2377650"/>
                </a:cubicBezTo>
                <a:lnTo>
                  <a:pt x="11804493" y="2377650"/>
                </a:lnTo>
                <a:lnTo>
                  <a:pt x="11804493" y="2380809"/>
                </a:lnTo>
                <a:lnTo>
                  <a:pt x="12026884" y="2380809"/>
                </a:lnTo>
                <a:lnTo>
                  <a:pt x="12026884" y="2377650"/>
                </a:lnTo>
                <a:lnTo>
                  <a:pt x="12028337" y="2377650"/>
                </a:lnTo>
                <a:cubicBezTo>
                  <a:pt x="12031753" y="2377563"/>
                  <a:pt x="12034476" y="2374702"/>
                  <a:pt x="12034473" y="2371211"/>
                </a:cubicBezTo>
                <a:lnTo>
                  <a:pt x="12034473" y="600876"/>
                </a:lnTo>
                <a:cubicBezTo>
                  <a:pt x="12034385" y="597452"/>
                  <a:pt x="12031689" y="594697"/>
                  <a:pt x="12028337" y="594608"/>
                </a:cubicBezTo>
                <a:lnTo>
                  <a:pt x="11924516" y="594608"/>
                </a:lnTo>
                <a:lnTo>
                  <a:pt x="11924516" y="292211"/>
                </a:lnTo>
                <a:lnTo>
                  <a:pt x="12191984" y="18029"/>
                </a:lnTo>
                <a:lnTo>
                  <a:pt x="12191984" y="6233989"/>
                </a:lnTo>
                <a:lnTo>
                  <a:pt x="12191984" y="6857990"/>
                </a:lnTo>
                <a:lnTo>
                  <a:pt x="12191984" y="6857991"/>
                </a:lnTo>
                <a:lnTo>
                  <a:pt x="11546867" y="6857991"/>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grpSp>
        <p:nvGrpSpPr>
          <p:cNvPr id="15" name="Group 14">
            <a:extLst>
              <a:ext uri="{FF2B5EF4-FFF2-40B4-BE49-F238E27FC236}">
                <a16:creationId xmlns:a16="http://schemas.microsoft.com/office/drawing/2014/main" id="{CF35A810-17FC-B12D-3DEC-ECD34D58512D}"/>
              </a:ext>
            </a:extLst>
          </p:cNvPr>
          <p:cNvGrpSpPr/>
          <p:nvPr userDrawn="1"/>
        </p:nvGrpSpPr>
        <p:grpSpPr>
          <a:xfrm>
            <a:off x="11798159" y="-6457"/>
            <a:ext cx="405995" cy="6864456"/>
            <a:chOff x="8848613" y="-4842"/>
            <a:chExt cx="304496" cy="5148342"/>
          </a:xfrm>
          <a:solidFill>
            <a:schemeClr val="bg1"/>
          </a:solidFill>
        </p:grpSpPr>
        <p:sp>
          <p:nvSpPr>
            <p:cNvPr id="19" name="Freeform 18">
              <a:extLst>
                <a:ext uri="{FF2B5EF4-FFF2-40B4-BE49-F238E27FC236}">
                  <a16:creationId xmlns:a16="http://schemas.microsoft.com/office/drawing/2014/main" id="{4683024B-7623-24F3-CB56-58BBB2B9A940}"/>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grpFill/>
            <a:ln w="12303" cap="flat">
              <a:noFill/>
              <a:prstDash val="solid"/>
              <a:miter/>
            </a:ln>
          </p:spPr>
          <p:txBody>
            <a:bodyPr rtlCol="0" anchor="ctr"/>
            <a:lstStyle/>
            <a:p>
              <a:endParaRPr lang="en-US" sz="2400"/>
            </a:p>
          </p:txBody>
        </p:sp>
        <p:sp>
          <p:nvSpPr>
            <p:cNvPr id="20" name="Freeform 19">
              <a:extLst>
                <a:ext uri="{FF2B5EF4-FFF2-40B4-BE49-F238E27FC236}">
                  <a16:creationId xmlns:a16="http://schemas.microsoft.com/office/drawing/2014/main" id="{FA5214FE-2EB0-D0F9-02DB-F185989FBF25}"/>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grpFill/>
            <a:ln w="12303" cap="flat">
              <a:noFill/>
              <a:prstDash val="solid"/>
              <a:miter/>
            </a:ln>
          </p:spPr>
          <p:txBody>
            <a:bodyPr rtlCol="0" anchor="ctr"/>
            <a:lstStyle/>
            <a:p>
              <a:endParaRPr lang="en-US" sz="2400"/>
            </a:p>
          </p:txBody>
        </p:sp>
        <p:pic>
          <p:nvPicPr>
            <p:cNvPr id="21" name="Graphic 20">
              <a:extLst>
                <a:ext uri="{FF2B5EF4-FFF2-40B4-BE49-F238E27FC236}">
                  <a16:creationId xmlns:a16="http://schemas.microsoft.com/office/drawing/2014/main" id="{2F21A787-AAF9-3688-6964-B0C872CCA3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31" name="Freeform 30">
            <a:extLst>
              <a:ext uri="{FF2B5EF4-FFF2-40B4-BE49-F238E27FC236}">
                <a16:creationId xmlns:a16="http://schemas.microsoft.com/office/drawing/2014/main" id="{FE6D691C-F90F-7763-EB8D-A0A5C3B4A7C8}"/>
              </a:ext>
            </a:extLst>
          </p:cNvPr>
          <p:cNvSpPr/>
          <p:nvPr userDrawn="1"/>
        </p:nvSpPr>
        <p:spPr>
          <a:xfrm>
            <a:off x="11908027" y="6234000"/>
            <a:ext cx="16584" cy="624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grpSp>
        <p:nvGrpSpPr>
          <p:cNvPr id="32" name="Group 31">
            <a:extLst>
              <a:ext uri="{FF2B5EF4-FFF2-40B4-BE49-F238E27FC236}">
                <a16:creationId xmlns:a16="http://schemas.microsoft.com/office/drawing/2014/main" id="{7CD44E3C-3BA1-C73F-EF9D-7C08DFF04A13}"/>
              </a:ext>
            </a:extLst>
          </p:cNvPr>
          <p:cNvGrpSpPr/>
          <p:nvPr userDrawn="1"/>
        </p:nvGrpSpPr>
        <p:grpSpPr>
          <a:xfrm>
            <a:off x="11798151" y="-6456"/>
            <a:ext cx="405995" cy="6864456"/>
            <a:chOff x="8848613" y="-4842"/>
            <a:chExt cx="304496" cy="5148342"/>
          </a:xfrm>
        </p:grpSpPr>
        <p:sp>
          <p:nvSpPr>
            <p:cNvPr id="33" name="Freeform 32">
              <a:extLst>
                <a:ext uri="{FF2B5EF4-FFF2-40B4-BE49-F238E27FC236}">
                  <a16:creationId xmlns:a16="http://schemas.microsoft.com/office/drawing/2014/main" id="{4B9E9E28-8305-A1FC-B202-780871F09AAD}"/>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815BD35C-8956-ED17-25FE-0769F36BE645}"/>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35" name="Graphic 34">
              <a:extLst>
                <a:ext uri="{FF2B5EF4-FFF2-40B4-BE49-F238E27FC236}">
                  <a16:creationId xmlns:a16="http://schemas.microsoft.com/office/drawing/2014/main" id="{88ACDBDD-5BB8-D09B-495D-22DA3C53C1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2" name="Slide Number Placeholder 1">
            <a:extLst>
              <a:ext uri="{FF2B5EF4-FFF2-40B4-BE49-F238E27FC236}">
                <a16:creationId xmlns:a16="http://schemas.microsoft.com/office/drawing/2014/main" id="{0EF387A5-6A99-9102-3E73-9BA44984151E}"/>
              </a:ext>
            </a:extLst>
          </p:cNvPr>
          <p:cNvSpPr>
            <a:spLocks noGrp="1"/>
          </p:cNvSpPr>
          <p:nvPr>
            <p:ph type="sldNum" sz="quarter" idx="16"/>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7" name="TextBox 16">
            <a:extLst>
              <a:ext uri="{FF2B5EF4-FFF2-40B4-BE49-F238E27FC236}">
                <a16:creationId xmlns:a16="http://schemas.microsoft.com/office/drawing/2014/main" id="{72307D29-92F8-E73C-2CD3-C0F2759EA7FE}"/>
              </a:ext>
            </a:extLst>
          </p:cNvPr>
          <p:cNvSpPr txBox="1"/>
          <p:nvPr userDrawn="1"/>
        </p:nvSpPr>
        <p:spPr>
          <a:xfrm>
            <a:off x="0" y="-217179"/>
            <a:ext cx="154746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Blue</a:t>
            </a:r>
          </a:p>
        </p:txBody>
      </p:sp>
    </p:spTree>
    <p:extLst>
      <p:ext uri="{BB962C8B-B14F-4D97-AF65-F5344CB8AC3E}">
        <p14:creationId xmlns:p14="http://schemas.microsoft.com/office/powerpoint/2010/main" val="283112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Screen Image">
    <p:bg>
      <p:bgPr>
        <a:gradFill>
          <a:gsLst>
            <a:gs pos="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EFFEA89A-C624-CDB8-FDFF-5BC1D1CFC1D5}"/>
              </a:ext>
            </a:extLst>
          </p:cNvPr>
          <p:cNvSpPr>
            <a:spLocks noGrp="1"/>
          </p:cNvSpPr>
          <p:nvPr>
            <p:ph type="pic" sz="quarter" idx="14" hasCustomPrompt="1"/>
          </p:nvPr>
        </p:nvSpPr>
        <p:spPr>
          <a:xfrm>
            <a:off x="33" y="19"/>
            <a:ext cx="12191969" cy="6857983"/>
          </a:xfrm>
          <a:custGeom>
            <a:avLst/>
            <a:gdLst>
              <a:gd name="connsiteX0" fmla="*/ 11902100 w 12191969"/>
              <a:gd name="connsiteY0" fmla="*/ 6214869 h 6857983"/>
              <a:gd name="connsiteX1" fmla="*/ 11902100 w 12191969"/>
              <a:gd name="connsiteY1" fmla="*/ 6234834 h 6857983"/>
              <a:gd name="connsiteX2" fmla="*/ 11919860 w 12191969"/>
              <a:gd name="connsiteY2" fmla="*/ 6234834 h 6857983"/>
              <a:gd name="connsiteX3" fmla="*/ 11919860 w 12191969"/>
              <a:gd name="connsiteY3" fmla="*/ 6214869 h 6857983"/>
              <a:gd name="connsiteX4" fmla="*/ 11902100 w 12191969"/>
              <a:gd name="connsiteY4" fmla="*/ 6168822 h 6857983"/>
              <a:gd name="connsiteX5" fmla="*/ 11902100 w 12191969"/>
              <a:gd name="connsiteY5" fmla="*/ 6188787 h 6857983"/>
              <a:gd name="connsiteX6" fmla="*/ 11919860 w 12191969"/>
              <a:gd name="connsiteY6" fmla="*/ 6188787 h 6857983"/>
              <a:gd name="connsiteX7" fmla="*/ 11919860 w 12191969"/>
              <a:gd name="connsiteY7" fmla="*/ 6168822 h 6857983"/>
              <a:gd name="connsiteX8" fmla="*/ 11902100 w 12191969"/>
              <a:gd name="connsiteY8" fmla="*/ 6122775 h 6857983"/>
              <a:gd name="connsiteX9" fmla="*/ 11902100 w 12191969"/>
              <a:gd name="connsiteY9" fmla="*/ 6142741 h 6857983"/>
              <a:gd name="connsiteX10" fmla="*/ 11919860 w 12191969"/>
              <a:gd name="connsiteY10" fmla="*/ 6142741 h 6857983"/>
              <a:gd name="connsiteX11" fmla="*/ 11919860 w 12191969"/>
              <a:gd name="connsiteY11" fmla="*/ 6122775 h 6857983"/>
              <a:gd name="connsiteX12" fmla="*/ 11902100 w 12191969"/>
              <a:gd name="connsiteY12" fmla="*/ 6076729 h 6857983"/>
              <a:gd name="connsiteX13" fmla="*/ 11902100 w 12191969"/>
              <a:gd name="connsiteY13" fmla="*/ 6096694 h 6857983"/>
              <a:gd name="connsiteX14" fmla="*/ 11919860 w 12191969"/>
              <a:gd name="connsiteY14" fmla="*/ 6096694 h 6857983"/>
              <a:gd name="connsiteX15" fmla="*/ 11919860 w 12191969"/>
              <a:gd name="connsiteY15" fmla="*/ 6076729 h 6857983"/>
              <a:gd name="connsiteX16" fmla="*/ 11902100 w 12191969"/>
              <a:gd name="connsiteY16" fmla="*/ 6030689 h 6857983"/>
              <a:gd name="connsiteX17" fmla="*/ 11902100 w 12191969"/>
              <a:gd name="connsiteY17" fmla="*/ 6050654 h 6857983"/>
              <a:gd name="connsiteX18" fmla="*/ 11919860 w 12191969"/>
              <a:gd name="connsiteY18" fmla="*/ 6050654 h 6857983"/>
              <a:gd name="connsiteX19" fmla="*/ 11919860 w 12191969"/>
              <a:gd name="connsiteY19" fmla="*/ 6030689 h 6857983"/>
              <a:gd name="connsiteX20" fmla="*/ 11902100 w 12191969"/>
              <a:gd name="connsiteY20" fmla="*/ 5984642 h 6857983"/>
              <a:gd name="connsiteX21" fmla="*/ 11902100 w 12191969"/>
              <a:gd name="connsiteY21" fmla="*/ 6004607 h 6857983"/>
              <a:gd name="connsiteX22" fmla="*/ 11919860 w 12191969"/>
              <a:gd name="connsiteY22" fmla="*/ 6004607 h 6857983"/>
              <a:gd name="connsiteX23" fmla="*/ 11919860 w 12191969"/>
              <a:gd name="connsiteY23" fmla="*/ 5984642 h 6857983"/>
              <a:gd name="connsiteX24" fmla="*/ 11902100 w 12191969"/>
              <a:gd name="connsiteY24" fmla="*/ 5938595 h 6857983"/>
              <a:gd name="connsiteX25" fmla="*/ 11902100 w 12191969"/>
              <a:gd name="connsiteY25" fmla="*/ 5958561 h 6857983"/>
              <a:gd name="connsiteX26" fmla="*/ 11919860 w 12191969"/>
              <a:gd name="connsiteY26" fmla="*/ 5958561 h 6857983"/>
              <a:gd name="connsiteX27" fmla="*/ 11919860 w 12191969"/>
              <a:gd name="connsiteY27" fmla="*/ 5938595 h 6857983"/>
              <a:gd name="connsiteX28" fmla="*/ 11902100 w 12191969"/>
              <a:gd name="connsiteY28" fmla="*/ 5892549 h 6857983"/>
              <a:gd name="connsiteX29" fmla="*/ 11902100 w 12191969"/>
              <a:gd name="connsiteY29" fmla="*/ 5912514 h 6857983"/>
              <a:gd name="connsiteX30" fmla="*/ 11919860 w 12191969"/>
              <a:gd name="connsiteY30" fmla="*/ 5912514 h 6857983"/>
              <a:gd name="connsiteX31" fmla="*/ 11919860 w 12191969"/>
              <a:gd name="connsiteY31" fmla="*/ 5892549 h 6857983"/>
              <a:gd name="connsiteX32" fmla="*/ 11902100 w 12191969"/>
              <a:gd name="connsiteY32" fmla="*/ 5846502 h 6857983"/>
              <a:gd name="connsiteX33" fmla="*/ 11902100 w 12191969"/>
              <a:gd name="connsiteY33" fmla="*/ 5866467 h 6857983"/>
              <a:gd name="connsiteX34" fmla="*/ 11919860 w 12191969"/>
              <a:gd name="connsiteY34" fmla="*/ 5866467 h 6857983"/>
              <a:gd name="connsiteX35" fmla="*/ 11919860 w 12191969"/>
              <a:gd name="connsiteY35" fmla="*/ 5846502 h 6857983"/>
              <a:gd name="connsiteX36" fmla="*/ 11902100 w 12191969"/>
              <a:gd name="connsiteY36" fmla="*/ 5800455 h 6857983"/>
              <a:gd name="connsiteX37" fmla="*/ 11902100 w 12191969"/>
              <a:gd name="connsiteY37" fmla="*/ 5820421 h 6857983"/>
              <a:gd name="connsiteX38" fmla="*/ 11919860 w 12191969"/>
              <a:gd name="connsiteY38" fmla="*/ 5820421 h 6857983"/>
              <a:gd name="connsiteX39" fmla="*/ 11919860 w 12191969"/>
              <a:gd name="connsiteY39" fmla="*/ 5800455 h 6857983"/>
              <a:gd name="connsiteX40" fmla="*/ 11902100 w 12191969"/>
              <a:gd name="connsiteY40" fmla="*/ 5754409 h 6857983"/>
              <a:gd name="connsiteX41" fmla="*/ 11902100 w 12191969"/>
              <a:gd name="connsiteY41" fmla="*/ 5774374 h 6857983"/>
              <a:gd name="connsiteX42" fmla="*/ 11919860 w 12191969"/>
              <a:gd name="connsiteY42" fmla="*/ 5774374 h 6857983"/>
              <a:gd name="connsiteX43" fmla="*/ 11919860 w 12191969"/>
              <a:gd name="connsiteY43" fmla="*/ 5754409 h 6857983"/>
              <a:gd name="connsiteX44" fmla="*/ 11902100 w 12191969"/>
              <a:gd name="connsiteY44" fmla="*/ 5708369 h 6857983"/>
              <a:gd name="connsiteX45" fmla="*/ 11902100 w 12191969"/>
              <a:gd name="connsiteY45" fmla="*/ 5728334 h 6857983"/>
              <a:gd name="connsiteX46" fmla="*/ 11919860 w 12191969"/>
              <a:gd name="connsiteY46" fmla="*/ 5728334 h 6857983"/>
              <a:gd name="connsiteX47" fmla="*/ 11919860 w 12191969"/>
              <a:gd name="connsiteY47" fmla="*/ 5708369 h 6857983"/>
              <a:gd name="connsiteX48" fmla="*/ 11902100 w 12191969"/>
              <a:gd name="connsiteY48" fmla="*/ 5662322 h 6857983"/>
              <a:gd name="connsiteX49" fmla="*/ 11902100 w 12191969"/>
              <a:gd name="connsiteY49" fmla="*/ 5682287 h 6857983"/>
              <a:gd name="connsiteX50" fmla="*/ 11919860 w 12191969"/>
              <a:gd name="connsiteY50" fmla="*/ 5682287 h 6857983"/>
              <a:gd name="connsiteX51" fmla="*/ 11919860 w 12191969"/>
              <a:gd name="connsiteY51" fmla="*/ 5662322 h 6857983"/>
              <a:gd name="connsiteX52" fmla="*/ 11902100 w 12191969"/>
              <a:gd name="connsiteY52" fmla="*/ 5616275 h 6857983"/>
              <a:gd name="connsiteX53" fmla="*/ 11902100 w 12191969"/>
              <a:gd name="connsiteY53" fmla="*/ 5636241 h 6857983"/>
              <a:gd name="connsiteX54" fmla="*/ 11919860 w 12191969"/>
              <a:gd name="connsiteY54" fmla="*/ 5636241 h 6857983"/>
              <a:gd name="connsiteX55" fmla="*/ 11919860 w 12191969"/>
              <a:gd name="connsiteY55" fmla="*/ 5616275 h 6857983"/>
              <a:gd name="connsiteX56" fmla="*/ 11902100 w 12191969"/>
              <a:gd name="connsiteY56" fmla="*/ 5570229 h 6857983"/>
              <a:gd name="connsiteX57" fmla="*/ 11902100 w 12191969"/>
              <a:gd name="connsiteY57" fmla="*/ 5590194 h 6857983"/>
              <a:gd name="connsiteX58" fmla="*/ 11919860 w 12191969"/>
              <a:gd name="connsiteY58" fmla="*/ 5590194 h 6857983"/>
              <a:gd name="connsiteX59" fmla="*/ 11919860 w 12191969"/>
              <a:gd name="connsiteY59" fmla="*/ 5570229 h 6857983"/>
              <a:gd name="connsiteX60" fmla="*/ 11902100 w 12191969"/>
              <a:gd name="connsiteY60" fmla="*/ 5524182 h 6857983"/>
              <a:gd name="connsiteX61" fmla="*/ 11902100 w 12191969"/>
              <a:gd name="connsiteY61" fmla="*/ 5544147 h 6857983"/>
              <a:gd name="connsiteX62" fmla="*/ 11919860 w 12191969"/>
              <a:gd name="connsiteY62" fmla="*/ 5544147 h 6857983"/>
              <a:gd name="connsiteX63" fmla="*/ 11919860 w 12191969"/>
              <a:gd name="connsiteY63" fmla="*/ 5524182 h 6857983"/>
              <a:gd name="connsiteX64" fmla="*/ 11902100 w 12191969"/>
              <a:gd name="connsiteY64" fmla="*/ 5478134 h 6857983"/>
              <a:gd name="connsiteX65" fmla="*/ 11902100 w 12191969"/>
              <a:gd name="connsiteY65" fmla="*/ 5498099 h 6857983"/>
              <a:gd name="connsiteX66" fmla="*/ 11919860 w 12191969"/>
              <a:gd name="connsiteY66" fmla="*/ 5498099 h 6857983"/>
              <a:gd name="connsiteX67" fmla="*/ 11919860 w 12191969"/>
              <a:gd name="connsiteY67" fmla="*/ 5478134 h 6857983"/>
              <a:gd name="connsiteX68" fmla="*/ 11902100 w 12191969"/>
              <a:gd name="connsiteY68" fmla="*/ 5432087 h 6857983"/>
              <a:gd name="connsiteX69" fmla="*/ 11902100 w 12191969"/>
              <a:gd name="connsiteY69" fmla="*/ 5452053 h 6857983"/>
              <a:gd name="connsiteX70" fmla="*/ 11919860 w 12191969"/>
              <a:gd name="connsiteY70" fmla="*/ 5452053 h 6857983"/>
              <a:gd name="connsiteX71" fmla="*/ 11919860 w 12191969"/>
              <a:gd name="connsiteY71" fmla="*/ 5432087 h 6857983"/>
              <a:gd name="connsiteX72" fmla="*/ 11902100 w 12191969"/>
              <a:gd name="connsiteY72" fmla="*/ 5386041 h 6857983"/>
              <a:gd name="connsiteX73" fmla="*/ 11902100 w 12191969"/>
              <a:gd name="connsiteY73" fmla="*/ 5406006 h 6857983"/>
              <a:gd name="connsiteX74" fmla="*/ 11919860 w 12191969"/>
              <a:gd name="connsiteY74" fmla="*/ 5406006 h 6857983"/>
              <a:gd name="connsiteX75" fmla="*/ 11919860 w 12191969"/>
              <a:gd name="connsiteY75" fmla="*/ 5386041 h 6857983"/>
              <a:gd name="connsiteX76" fmla="*/ 11902100 w 12191969"/>
              <a:gd name="connsiteY76" fmla="*/ 5340001 h 6857983"/>
              <a:gd name="connsiteX77" fmla="*/ 11902100 w 12191969"/>
              <a:gd name="connsiteY77" fmla="*/ 5359966 h 6857983"/>
              <a:gd name="connsiteX78" fmla="*/ 11919860 w 12191969"/>
              <a:gd name="connsiteY78" fmla="*/ 5359966 h 6857983"/>
              <a:gd name="connsiteX79" fmla="*/ 11919860 w 12191969"/>
              <a:gd name="connsiteY79" fmla="*/ 5340001 h 6857983"/>
              <a:gd name="connsiteX80" fmla="*/ 11902100 w 12191969"/>
              <a:gd name="connsiteY80" fmla="*/ 5293954 h 6857983"/>
              <a:gd name="connsiteX81" fmla="*/ 11902100 w 12191969"/>
              <a:gd name="connsiteY81" fmla="*/ 5313919 h 6857983"/>
              <a:gd name="connsiteX82" fmla="*/ 11919860 w 12191969"/>
              <a:gd name="connsiteY82" fmla="*/ 5313919 h 6857983"/>
              <a:gd name="connsiteX83" fmla="*/ 11919860 w 12191969"/>
              <a:gd name="connsiteY83" fmla="*/ 5293954 h 6857983"/>
              <a:gd name="connsiteX84" fmla="*/ 11902100 w 12191969"/>
              <a:gd name="connsiteY84" fmla="*/ 5247907 h 6857983"/>
              <a:gd name="connsiteX85" fmla="*/ 11902100 w 12191969"/>
              <a:gd name="connsiteY85" fmla="*/ 5267873 h 6857983"/>
              <a:gd name="connsiteX86" fmla="*/ 11919860 w 12191969"/>
              <a:gd name="connsiteY86" fmla="*/ 5267873 h 6857983"/>
              <a:gd name="connsiteX87" fmla="*/ 11919860 w 12191969"/>
              <a:gd name="connsiteY87" fmla="*/ 5247907 h 6857983"/>
              <a:gd name="connsiteX88" fmla="*/ 11902100 w 12191969"/>
              <a:gd name="connsiteY88" fmla="*/ 5201861 h 6857983"/>
              <a:gd name="connsiteX89" fmla="*/ 11902100 w 12191969"/>
              <a:gd name="connsiteY89" fmla="*/ 5221826 h 6857983"/>
              <a:gd name="connsiteX90" fmla="*/ 11919860 w 12191969"/>
              <a:gd name="connsiteY90" fmla="*/ 5221826 h 6857983"/>
              <a:gd name="connsiteX91" fmla="*/ 11919860 w 12191969"/>
              <a:gd name="connsiteY91" fmla="*/ 5201861 h 6857983"/>
              <a:gd name="connsiteX92" fmla="*/ 11902100 w 12191969"/>
              <a:gd name="connsiteY92" fmla="*/ 5155814 h 6857983"/>
              <a:gd name="connsiteX93" fmla="*/ 11902100 w 12191969"/>
              <a:gd name="connsiteY93" fmla="*/ 5175779 h 6857983"/>
              <a:gd name="connsiteX94" fmla="*/ 11919860 w 12191969"/>
              <a:gd name="connsiteY94" fmla="*/ 5175779 h 6857983"/>
              <a:gd name="connsiteX95" fmla="*/ 11919860 w 12191969"/>
              <a:gd name="connsiteY95" fmla="*/ 5155814 h 6857983"/>
              <a:gd name="connsiteX96" fmla="*/ 11902100 w 12191969"/>
              <a:gd name="connsiteY96" fmla="*/ 5109767 h 6857983"/>
              <a:gd name="connsiteX97" fmla="*/ 11902100 w 12191969"/>
              <a:gd name="connsiteY97" fmla="*/ 5129732 h 6857983"/>
              <a:gd name="connsiteX98" fmla="*/ 11919860 w 12191969"/>
              <a:gd name="connsiteY98" fmla="*/ 5129732 h 6857983"/>
              <a:gd name="connsiteX99" fmla="*/ 11919860 w 12191969"/>
              <a:gd name="connsiteY99" fmla="*/ 5109767 h 6857983"/>
              <a:gd name="connsiteX100" fmla="*/ 11902100 w 12191969"/>
              <a:gd name="connsiteY100" fmla="*/ 5063720 h 6857983"/>
              <a:gd name="connsiteX101" fmla="*/ 11902100 w 12191969"/>
              <a:gd name="connsiteY101" fmla="*/ 5083686 h 6857983"/>
              <a:gd name="connsiteX102" fmla="*/ 11919860 w 12191969"/>
              <a:gd name="connsiteY102" fmla="*/ 5083686 h 6857983"/>
              <a:gd name="connsiteX103" fmla="*/ 11919860 w 12191969"/>
              <a:gd name="connsiteY103" fmla="*/ 5063720 h 6857983"/>
              <a:gd name="connsiteX104" fmla="*/ 11902100 w 12191969"/>
              <a:gd name="connsiteY104" fmla="*/ 5017674 h 6857983"/>
              <a:gd name="connsiteX105" fmla="*/ 11902100 w 12191969"/>
              <a:gd name="connsiteY105" fmla="*/ 5037639 h 6857983"/>
              <a:gd name="connsiteX106" fmla="*/ 11919860 w 12191969"/>
              <a:gd name="connsiteY106" fmla="*/ 5037639 h 6857983"/>
              <a:gd name="connsiteX107" fmla="*/ 11919860 w 12191969"/>
              <a:gd name="connsiteY107" fmla="*/ 5017674 h 6857983"/>
              <a:gd name="connsiteX108" fmla="*/ 11902100 w 12191969"/>
              <a:gd name="connsiteY108" fmla="*/ 4971634 h 6857983"/>
              <a:gd name="connsiteX109" fmla="*/ 11902100 w 12191969"/>
              <a:gd name="connsiteY109" fmla="*/ 4991599 h 6857983"/>
              <a:gd name="connsiteX110" fmla="*/ 11919860 w 12191969"/>
              <a:gd name="connsiteY110" fmla="*/ 4991599 h 6857983"/>
              <a:gd name="connsiteX111" fmla="*/ 11919860 w 12191969"/>
              <a:gd name="connsiteY111" fmla="*/ 4971634 h 6857983"/>
              <a:gd name="connsiteX112" fmla="*/ 11902100 w 12191969"/>
              <a:gd name="connsiteY112" fmla="*/ 4925587 h 6857983"/>
              <a:gd name="connsiteX113" fmla="*/ 11902100 w 12191969"/>
              <a:gd name="connsiteY113" fmla="*/ 4945552 h 6857983"/>
              <a:gd name="connsiteX114" fmla="*/ 11919860 w 12191969"/>
              <a:gd name="connsiteY114" fmla="*/ 4945552 h 6857983"/>
              <a:gd name="connsiteX115" fmla="*/ 11919860 w 12191969"/>
              <a:gd name="connsiteY115" fmla="*/ 4925587 h 6857983"/>
              <a:gd name="connsiteX116" fmla="*/ 11902100 w 12191969"/>
              <a:gd name="connsiteY116" fmla="*/ 4879540 h 6857983"/>
              <a:gd name="connsiteX117" fmla="*/ 11902100 w 12191969"/>
              <a:gd name="connsiteY117" fmla="*/ 4899506 h 6857983"/>
              <a:gd name="connsiteX118" fmla="*/ 11919860 w 12191969"/>
              <a:gd name="connsiteY118" fmla="*/ 4899506 h 6857983"/>
              <a:gd name="connsiteX119" fmla="*/ 11919860 w 12191969"/>
              <a:gd name="connsiteY119" fmla="*/ 4879540 h 6857983"/>
              <a:gd name="connsiteX120" fmla="*/ 11902100 w 12191969"/>
              <a:gd name="connsiteY120" fmla="*/ 4833494 h 6857983"/>
              <a:gd name="connsiteX121" fmla="*/ 11902100 w 12191969"/>
              <a:gd name="connsiteY121" fmla="*/ 4853459 h 6857983"/>
              <a:gd name="connsiteX122" fmla="*/ 11919860 w 12191969"/>
              <a:gd name="connsiteY122" fmla="*/ 4853459 h 6857983"/>
              <a:gd name="connsiteX123" fmla="*/ 11919860 w 12191969"/>
              <a:gd name="connsiteY123" fmla="*/ 4833494 h 6857983"/>
              <a:gd name="connsiteX124" fmla="*/ 11902100 w 12191969"/>
              <a:gd name="connsiteY124" fmla="*/ 4787447 h 6857983"/>
              <a:gd name="connsiteX125" fmla="*/ 11902100 w 12191969"/>
              <a:gd name="connsiteY125" fmla="*/ 4807412 h 6857983"/>
              <a:gd name="connsiteX126" fmla="*/ 11919860 w 12191969"/>
              <a:gd name="connsiteY126" fmla="*/ 4807412 h 6857983"/>
              <a:gd name="connsiteX127" fmla="*/ 11919860 w 12191969"/>
              <a:gd name="connsiteY127" fmla="*/ 4787447 h 6857983"/>
              <a:gd name="connsiteX128" fmla="*/ 11902100 w 12191969"/>
              <a:gd name="connsiteY128" fmla="*/ 4741400 h 6857983"/>
              <a:gd name="connsiteX129" fmla="*/ 11902100 w 12191969"/>
              <a:gd name="connsiteY129" fmla="*/ 4761366 h 6857983"/>
              <a:gd name="connsiteX130" fmla="*/ 11919860 w 12191969"/>
              <a:gd name="connsiteY130" fmla="*/ 4761366 h 6857983"/>
              <a:gd name="connsiteX131" fmla="*/ 11919860 w 12191969"/>
              <a:gd name="connsiteY131" fmla="*/ 4741400 h 6857983"/>
              <a:gd name="connsiteX132" fmla="*/ 11902100 w 12191969"/>
              <a:gd name="connsiteY132" fmla="*/ 4695354 h 6857983"/>
              <a:gd name="connsiteX133" fmla="*/ 11902100 w 12191969"/>
              <a:gd name="connsiteY133" fmla="*/ 4715319 h 6857983"/>
              <a:gd name="connsiteX134" fmla="*/ 11919860 w 12191969"/>
              <a:gd name="connsiteY134" fmla="*/ 4715319 h 6857983"/>
              <a:gd name="connsiteX135" fmla="*/ 11919860 w 12191969"/>
              <a:gd name="connsiteY135" fmla="*/ 4695354 h 6857983"/>
              <a:gd name="connsiteX136" fmla="*/ 11902100 w 12191969"/>
              <a:gd name="connsiteY136" fmla="*/ 4649314 h 6857983"/>
              <a:gd name="connsiteX137" fmla="*/ 11902100 w 12191969"/>
              <a:gd name="connsiteY137" fmla="*/ 4669279 h 6857983"/>
              <a:gd name="connsiteX138" fmla="*/ 11919860 w 12191969"/>
              <a:gd name="connsiteY138" fmla="*/ 4669279 h 6857983"/>
              <a:gd name="connsiteX139" fmla="*/ 11919860 w 12191969"/>
              <a:gd name="connsiteY139" fmla="*/ 4649314 h 6857983"/>
              <a:gd name="connsiteX140" fmla="*/ 11902100 w 12191969"/>
              <a:gd name="connsiteY140" fmla="*/ 4603267 h 6857983"/>
              <a:gd name="connsiteX141" fmla="*/ 11902100 w 12191969"/>
              <a:gd name="connsiteY141" fmla="*/ 4623232 h 6857983"/>
              <a:gd name="connsiteX142" fmla="*/ 11919860 w 12191969"/>
              <a:gd name="connsiteY142" fmla="*/ 4623232 h 6857983"/>
              <a:gd name="connsiteX143" fmla="*/ 11919860 w 12191969"/>
              <a:gd name="connsiteY143" fmla="*/ 4603267 h 6857983"/>
              <a:gd name="connsiteX144" fmla="*/ 11902100 w 12191969"/>
              <a:gd name="connsiteY144" fmla="*/ 4557220 h 6857983"/>
              <a:gd name="connsiteX145" fmla="*/ 11902100 w 12191969"/>
              <a:gd name="connsiteY145" fmla="*/ 4577186 h 6857983"/>
              <a:gd name="connsiteX146" fmla="*/ 11919860 w 12191969"/>
              <a:gd name="connsiteY146" fmla="*/ 4577186 h 6857983"/>
              <a:gd name="connsiteX147" fmla="*/ 11919860 w 12191969"/>
              <a:gd name="connsiteY147" fmla="*/ 4557220 h 6857983"/>
              <a:gd name="connsiteX148" fmla="*/ 11902100 w 12191969"/>
              <a:gd name="connsiteY148" fmla="*/ 4511174 h 6857983"/>
              <a:gd name="connsiteX149" fmla="*/ 11902100 w 12191969"/>
              <a:gd name="connsiteY149" fmla="*/ 4531139 h 6857983"/>
              <a:gd name="connsiteX150" fmla="*/ 11919860 w 12191969"/>
              <a:gd name="connsiteY150" fmla="*/ 4531139 h 6857983"/>
              <a:gd name="connsiteX151" fmla="*/ 11919860 w 12191969"/>
              <a:gd name="connsiteY151" fmla="*/ 4511174 h 6857983"/>
              <a:gd name="connsiteX152" fmla="*/ 11902100 w 12191969"/>
              <a:gd name="connsiteY152" fmla="*/ 4465127 h 6857983"/>
              <a:gd name="connsiteX153" fmla="*/ 11902100 w 12191969"/>
              <a:gd name="connsiteY153" fmla="*/ 4485092 h 6857983"/>
              <a:gd name="connsiteX154" fmla="*/ 11919860 w 12191969"/>
              <a:gd name="connsiteY154" fmla="*/ 4485092 h 6857983"/>
              <a:gd name="connsiteX155" fmla="*/ 11919860 w 12191969"/>
              <a:gd name="connsiteY155" fmla="*/ 4465127 h 6857983"/>
              <a:gd name="connsiteX156" fmla="*/ 11902100 w 12191969"/>
              <a:gd name="connsiteY156" fmla="*/ 4419079 h 6857983"/>
              <a:gd name="connsiteX157" fmla="*/ 11902100 w 12191969"/>
              <a:gd name="connsiteY157" fmla="*/ 4439044 h 6857983"/>
              <a:gd name="connsiteX158" fmla="*/ 11919860 w 12191969"/>
              <a:gd name="connsiteY158" fmla="*/ 4439044 h 6857983"/>
              <a:gd name="connsiteX159" fmla="*/ 11919860 w 12191969"/>
              <a:gd name="connsiteY159" fmla="*/ 4419079 h 6857983"/>
              <a:gd name="connsiteX160" fmla="*/ 11902100 w 12191969"/>
              <a:gd name="connsiteY160" fmla="*/ 4373032 h 6857983"/>
              <a:gd name="connsiteX161" fmla="*/ 11902100 w 12191969"/>
              <a:gd name="connsiteY161" fmla="*/ 4392998 h 6857983"/>
              <a:gd name="connsiteX162" fmla="*/ 11919860 w 12191969"/>
              <a:gd name="connsiteY162" fmla="*/ 4392998 h 6857983"/>
              <a:gd name="connsiteX163" fmla="*/ 11919860 w 12191969"/>
              <a:gd name="connsiteY163" fmla="*/ 4373032 h 6857983"/>
              <a:gd name="connsiteX164" fmla="*/ 11902100 w 12191969"/>
              <a:gd name="connsiteY164" fmla="*/ 4326986 h 6857983"/>
              <a:gd name="connsiteX165" fmla="*/ 11902100 w 12191969"/>
              <a:gd name="connsiteY165" fmla="*/ 4346951 h 6857983"/>
              <a:gd name="connsiteX166" fmla="*/ 11919860 w 12191969"/>
              <a:gd name="connsiteY166" fmla="*/ 4346951 h 6857983"/>
              <a:gd name="connsiteX167" fmla="*/ 11919860 w 12191969"/>
              <a:gd name="connsiteY167" fmla="*/ 4326986 h 6857983"/>
              <a:gd name="connsiteX168" fmla="*/ 11902100 w 12191969"/>
              <a:gd name="connsiteY168" fmla="*/ 4280946 h 6857983"/>
              <a:gd name="connsiteX169" fmla="*/ 11902100 w 12191969"/>
              <a:gd name="connsiteY169" fmla="*/ 4300911 h 6857983"/>
              <a:gd name="connsiteX170" fmla="*/ 11919860 w 12191969"/>
              <a:gd name="connsiteY170" fmla="*/ 4300911 h 6857983"/>
              <a:gd name="connsiteX171" fmla="*/ 11919860 w 12191969"/>
              <a:gd name="connsiteY171" fmla="*/ 4280946 h 6857983"/>
              <a:gd name="connsiteX172" fmla="*/ 11902100 w 12191969"/>
              <a:gd name="connsiteY172" fmla="*/ 4234899 h 6857983"/>
              <a:gd name="connsiteX173" fmla="*/ 11902100 w 12191969"/>
              <a:gd name="connsiteY173" fmla="*/ 4254864 h 6857983"/>
              <a:gd name="connsiteX174" fmla="*/ 11919860 w 12191969"/>
              <a:gd name="connsiteY174" fmla="*/ 4254864 h 6857983"/>
              <a:gd name="connsiteX175" fmla="*/ 11919860 w 12191969"/>
              <a:gd name="connsiteY175" fmla="*/ 4234899 h 6857983"/>
              <a:gd name="connsiteX176" fmla="*/ 11902100 w 12191969"/>
              <a:gd name="connsiteY176" fmla="*/ 4188852 h 6857983"/>
              <a:gd name="connsiteX177" fmla="*/ 11902100 w 12191969"/>
              <a:gd name="connsiteY177" fmla="*/ 4208818 h 6857983"/>
              <a:gd name="connsiteX178" fmla="*/ 11919860 w 12191969"/>
              <a:gd name="connsiteY178" fmla="*/ 4208818 h 6857983"/>
              <a:gd name="connsiteX179" fmla="*/ 11919860 w 12191969"/>
              <a:gd name="connsiteY179" fmla="*/ 4188852 h 6857983"/>
              <a:gd name="connsiteX180" fmla="*/ 11902100 w 12191969"/>
              <a:gd name="connsiteY180" fmla="*/ 4142806 h 6857983"/>
              <a:gd name="connsiteX181" fmla="*/ 11902100 w 12191969"/>
              <a:gd name="connsiteY181" fmla="*/ 4162771 h 6857983"/>
              <a:gd name="connsiteX182" fmla="*/ 11919860 w 12191969"/>
              <a:gd name="connsiteY182" fmla="*/ 4162771 h 6857983"/>
              <a:gd name="connsiteX183" fmla="*/ 11919860 w 12191969"/>
              <a:gd name="connsiteY183" fmla="*/ 4142806 h 6857983"/>
              <a:gd name="connsiteX184" fmla="*/ 11902100 w 12191969"/>
              <a:gd name="connsiteY184" fmla="*/ 4096759 h 6857983"/>
              <a:gd name="connsiteX185" fmla="*/ 11902100 w 12191969"/>
              <a:gd name="connsiteY185" fmla="*/ 4116724 h 6857983"/>
              <a:gd name="connsiteX186" fmla="*/ 11919860 w 12191969"/>
              <a:gd name="connsiteY186" fmla="*/ 4116724 h 6857983"/>
              <a:gd name="connsiteX187" fmla="*/ 11919860 w 12191969"/>
              <a:gd name="connsiteY187" fmla="*/ 4096759 h 6857983"/>
              <a:gd name="connsiteX188" fmla="*/ 11902100 w 12191969"/>
              <a:gd name="connsiteY188" fmla="*/ 4050712 h 6857983"/>
              <a:gd name="connsiteX189" fmla="*/ 11902100 w 12191969"/>
              <a:gd name="connsiteY189" fmla="*/ 4070678 h 6857983"/>
              <a:gd name="connsiteX190" fmla="*/ 11919860 w 12191969"/>
              <a:gd name="connsiteY190" fmla="*/ 4070678 h 6857983"/>
              <a:gd name="connsiteX191" fmla="*/ 11919860 w 12191969"/>
              <a:gd name="connsiteY191" fmla="*/ 4050712 h 6857983"/>
              <a:gd name="connsiteX192" fmla="*/ 11902100 w 12191969"/>
              <a:gd name="connsiteY192" fmla="*/ 4004666 h 6857983"/>
              <a:gd name="connsiteX193" fmla="*/ 11902100 w 12191969"/>
              <a:gd name="connsiteY193" fmla="*/ 4024631 h 6857983"/>
              <a:gd name="connsiteX194" fmla="*/ 11919860 w 12191969"/>
              <a:gd name="connsiteY194" fmla="*/ 4024631 h 6857983"/>
              <a:gd name="connsiteX195" fmla="*/ 11919860 w 12191969"/>
              <a:gd name="connsiteY195" fmla="*/ 4004666 h 6857983"/>
              <a:gd name="connsiteX196" fmla="*/ 11902100 w 12191969"/>
              <a:gd name="connsiteY196" fmla="*/ 3958626 h 6857983"/>
              <a:gd name="connsiteX197" fmla="*/ 11902100 w 12191969"/>
              <a:gd name="connsiteY197" fmla="*/ 3978591 h 6857983"/>
              <a:gd name="connsiteX198" fmla="*/ 11919860 w 12191969"/>
              <a:gd name="connsiteY198" fmla="*/ 3978591 h 6857983"/>
              <a:gd name="connsiteX199" fmla="*/ 11919860 w 12191969"/>
              <a:gd name="connsiteY199" fmla="*/ 3958626 h 6857983"/>
              <a:gd name="connsiteX200" fmla="*/ 11902100 w 12191969"/>
              <a:gd name="connsiteY200" fmla="*/ 3912579 h 6857983"/>
              <a:gd name="connsiteX201" fmla="*/ 11902100 w 12191969"/>
              <a:gd name="connsiteY201" fmla="*/ 3932544 h 6857983"/>
              <a:gd name="connsiteX202" fmla="*/ 11919860 w 12191969"/>
              <a:gd name="connsiteY202" fmla="*/ 3932544 h 6857983"/>
              <a:gd name="connsiteX203" fmla="*/ 11919860 w 12191969"/>
              <a:gd name="connsiteY203" fmla="*/ 3912579 h 6857983"/>
              <a:gd name="connsiteX204" fmla="*/ 11902100 w 12191969"/>
              <a:gd name="connsiteY204" fmla="*/ 3866532 h 6857983"/>
              <a:gd name="connsiteX205" fmla="*/ 11902100 w 12191969"/>
              <a:gd name="connsiteY205" fmla="*/ 3886498 h 6857983"/>
              <a:gd name="connsiteX206" fmla="*/ 11919860 w 12191969"/>
              <a:gd name="connsiteY206" fmla="*/ 3886498 h 6857983"/>
              <a:gd name="connsiteX207" fmla="*/ 11919860 w 12191969"/>
              <a:gd name="connsiteY207" fmla="*/ 3866532 h 6857983"/>
              <a:gd name="connsiteX208" fmla="*/ 11902100 w 12191969"/>
              <a:gd name="connsiteY208" fmla="*/ 3820486 h 6857983"/>
              <a:gd name="connsiteX209" fmla="*/ 11902100 w 12191969"/>
              <a:gd name="connsiteY209" fmla="*/ 3840451 h 6857983"/>
              <a:gd name="connsiteX210" fmla="*/ 11919860 w 12191969"/>
              <a:gd name="connsiteY210" fmla="*/ 3840451 h 6857983"/>
              <a:gd name="connsiteX211" fmla="*/ 11919860 w 12191969"/>
              <a:gd name="connsiteY211" fmla="*/ 3820486 h 6857983"/>
              <a:gd name="connsiteX212" fmla="*/ 11902100 w 12191969"/>
              <a:gd name="connsiteY212" fmla="*/ 3774439 h 6857983"/>
              <a:gd name="connsiteX213" fmla="*/ 11902100 w 12191969"/>
              <a:gd name="connsiteY213" fmla="*/ 3794404 h 6857983"/>
              <a:gd name="connsiteX214" fmla="*/ 11919860 w 12191969"/>
              <a:gd name="connsiteY214" fmla="*/ 3794404 h 6857983"/>
              <a:gd name="connsiteX215" fmla="*/ 11919860 w 12191969"/>
              <a:gd name="connsiteY215" fmla="*/ 3774439 h 6857983"/>
              <a:gd name="connsiteX216" fmla="*/ 11902100 w 12191969"/>
              <a:gd name="connsiteY216" fmla="*/ 3728392 h 6857983"/>
              <a:gd name="connsiteX217" fmla="*/ 11902100 w 12191969"/>
              <a:gd name="connsiteY217" fmla="*/ 3748358 h 6857983"/>
              <a:gd name="connsiteX218" fmla="*/ 11919860 w 12191969"/>
              <a:gd name="connsiteY218" fmla="*/ 3748358 h 6857983"/>
              <a:gd name="connsiteX219" fmla="*/ 11919860 w 12191969"/>
              <a:gd name="connsiteY219" fmla="*/ 3728392 h 6857983"/>
              <a:gd name="connsiteX220" fmla="*/ 11902100 w 12191969"/>
              <a:gd name="connsiteY220" fmla="*/ 3682346 h 6857983"/>
              <a:gd name="connsiteX221" fmla="*/ 11902100 w 12191969"/>
              <a:gd name="connsiteY221" fmla="*/ 3702311 h 6857983"/>
              <a:gd name="connsiteX222" fmla="*/ 11919860 w 12191969"/>
              <a:gd name="connsiteY222" fmla="*/ 3702311 h 6857983"/>
              <a:gd name="connsiteX223" fmla="*/ 11919860 w 12191969"/>
              <a:gd name="connsiteY223" fmla="*/ 3682346 h 6857983"/>
              <a:gd name="connsiteX224" fmla="*/ 11902100 w 12191969"/>
              <a:gd name="connsiteY224" fmla="*/ 3636299 h 6857983"/>
              <a:gd name="connsiteX225" fmla="*/ 11902100 w 12191969"/>
              <a:gd name="connsiteY225" fmla="*/ 3656264 h 6857983"/>
              <a:gd name="connsiteX226" fmla="*/ 11919860 w 12191969"/>
              <a:gd name="connsiteY226" fmla="*/ 3656264 h 6857983"/>
              <a:gd name="connsiteX227" fmla="*/ 11919860 w 12191969"/>
              <a:gd name="connsiteY227" fmla="*/ 3636299 h 6857983"/>
              <a:gd name="connsiteX228" fmla="*/ 11902100 w 12191969"/>
              <a:gd name="connsiteY228" fmla="*/ 3590259 h 6857983"/>
              <a:gd name="connsiteX229" fmla="*/ 11902100 w 12191969"/>
              <a:gd name="connsiteY229" fmla="*/ 3610224 h 6857983"/>
              <a:gd name="connsiteX230" fmla="*/ 11919860 w 12191969"/>
              <a:gd name="connsiteY230" fmla="*/ 3610224 h 6857983"/>
              <a:gd name="connsiteX231" fmla="*/ 11919860 w 12191969"/>
              <a:gd name="connsiteY231" fmla="*/ 3590259 h 6857983"/>
              <a:gd name="connsiteX232" fmla="*/ 11902100 w 12191969"/>
              <a:gd name="connsiteY232" fmla="*/ 3544212 h 6857983"/>
              <a:gd name="connsiteX233" fmla="*/ 11902100 w 12191969"/>
              <a:gd name="connsiteY233" fmla="*/ 3564178 h 6857983"/>
              <a:gd name="connsiteX234" fmla="*/ 11919860 w 12191969"/>
              <a:gd name="connsiteY234" fmla="*/ 3564178 h 6857983"/>
              <a:gd name="connsiteX235" fmla="*/ 11919860 w 12191969"/>
              <a:gd name="connsiteY235" fmla="*/ 3544212 h 6857983"/>
              <a:gd name="connsiteX236" fmla="*/ 11902100 w 12191969"/>
              <a:gd name="connsiteY236" fmla="*/ 3498166 h 6857983"/>
              <a:gd name="connsiteX237" fmla="*/ 11902100 w 12191969"/>
              <a:gd name="connsiteY237" fmla="*/ 3518131 h 6857983"/>
              <a:gd name="connsiteX238" fmla="*/ 11919860 w 12191969"/>
              <a:gd name="connsiteY238" fmla="*/ 3518131 h 6857983"/>
              <a:gd name="connsiteX239" fmla="*/ 11919860 w 12191969"/>
              <a:gd name="connsiteY239" fmla="*/ 3498166 h 6857983"/>
              <a:gd name="connsiteX240" fmla="*/ 11902100 w 12191969"/>
              <a:gd name="connsiteY240" fmla="*/ 3452119 h 6857983"/>
              <a:gd name="connsiteX241" fmla="*/ 11902100 w 12191969"/>
              <a:gd name="connsiteY241" fmla="*/ 3472084 h 6857983"/>
              <a:gd name="connsiteX242" fmla="*/ 11919860 w 12191969"/>
              <a:gd name="connsiteY242" fmla="*/ 3472084 h 6857983"/>
              <a:gd name="connsiteX243" fmla="*/ 11919860 w 12191969"/>
              <a:gd name="connsiteY243" fmla="*/ 3452119 h 6857983"/>
              <a:gd name="connsiteX244" fmla="*/ 11902100 w 12191969"/>
              <a:gd name="connsiteY244" fmla="*/ 3406071 h 6857983"/>
              <a:gd name="connsiteX245" fmla="*/ 11902100 w 12191969"/>
              <a:gd name="connsiteY245" fmla="*/ 3426036 h 6857983"/>
              <a:gd name="connsiteX246" fmla="*/ 11919860 w 12191969"/>
              <a:gd name="connsiteY246" fmla="*/ 3426036 h 6857983"/>
              <a:gd name="connsiteX247" fmla="*/ 11919860 w 12191969"/>
              <a:gd name="connsiteY247" fmla="*/ 3406071 h 6857983"/>
              <a:gd name="connsiteX248" fmla="*/ 11902100 w 12191969"/>
              <a:gd name="connsiteY248" fmla="*/ 3360024 h 6857983"/>
              <a:gd name="connsiteX249" fmla="*/ 11902100 w 12191969"/>
              <a:gd name="connsiteY249" fmla="*/ 3379990 h 6857983"/>
              <a:gd name="connsiteX250" fmla="*/ 11919860 w 12191969"/>
              <a:gd name="connsiteY250" fmla="*/ 3379990 h 6857983"/>
              <a:gd name="connsiteX251" fmla="*/ 11919860 w 12191969"/>
              <a:gd name="connsiteY251" fmla="*/ 3360024 h 6857983"/>
              <a:gd name="connsiteX252" fmla="*/ 11902100 w 12191969"/>
              <a:gd name="connsiteY252" fmla="*/ 3313978 h 6857983"/>
              <a:gd name="connsiteX253" fmla="*/ 11902100 w 12191969"/>
              <a:gd name="connsiteY253" fmla="*/ 3333943 h 6857983"/>
              <a:gd name="connsiteX254" fmla="*/ 11919860 w 12191969"/>
              <a:gd name="connsiteY254" fmla="*/ 3333943 h 6857983"/>
              <a:gd name="connsiteX255" fmla="*/ 11919860 w 12191969"/>
              <a:gd name="connsiteY255" fmla="*/ 3313978 h 6857983"/>
              <a:gd name="connsiteX256" fmla="*/ 11902100 w 12191969"/>
              <a:gd name="connsiteY256" fmla="*/ 3267931 h 6857983"/>
              <a:gd name="connsiteX257" fmla="*/ 11902100 w 12191969"/>
              <a:gd name="connsiteY257" fmla="*/ 3287896 h 6857983"/>
              <a:gd name="connsiteX258" fmla="*/ 11919860 w 12191969"/>
              <a:gd name="connsiteY258" fmla="*/ 3287896 h 6857983"/>
              <a:gd name="connsiteX259" fmla="*/ 11919860 w 12191969"/>
              <a:gd name="connsiteY259" fmla="*/ 3267931 h 6857983"/>
              <a:gd name="connsiteX260" fmla="*/ 11902100 w 12191969"/>
              <a:gd name="connsiteY260" fmla="*/ 3221891 h 6857983"/>
              <a:gd name="connsiteX261" fmla="*/ 11902100 w 12191969"/>
              <a:gd name="connsiteY261" fmla="*/ 3241856 h 6857983"/>
              <a:gd name="connsiteX262" fmla="*/ 11919860 w 12191969"/>
              <a:gd name="connsiteY262" fmla="*/ 3241856 h 6857983"/>
              <a:gd name="connsiteX263" fmla="*/ 11919860 w 12191969"/>
              <a:gd name="connsiteY263" fmla="*/ 3221891 h 6857983"/>
              <a:gd name="connsiteX264" fmla="*/ 11902100 w 12191969"/>
              <a:gd name="connsiteY264" fmla="*/ 3175844 h 6857983"/>
              <a:gd name="connsiteX265" fmla="*/ 11902100 w 12191969"/>
              <a:gd name="connsiteY265" fmla="*/ 3195810 h 6857983"/>
              <a:gd name="connsiteX266" fmla="*/ 11919860 w 12191969"/>
              <a:gd name="connsiteY266" fmla="*/ 3195810 h 6857983"/>
              <a:gd name="connsiteX267" fmla="*/ 11919860 w 12191969"/>
              <a:gd name="connsiteY267" fmla="*/ 3175844 h 6857983"/>
              <a:gd name="connsiteX268" fmla="*/ 11902100 w 12191969"/>
              <a:gd name="connsiteY268" fmla="*/ 3129798 h 6857983"/>
              <a:gd name="connsiteX269" fmla="*/ 11902100 w 12191969"/>
              <a:gd name="connsiteY269" fmla="*/ 3149763 h 6857983"/>
              <a:gd name="connsiteX270" fmla="*/ 11919860 w 12191969"/>
              <a:gd name="connsiteY270" fmla="*/ 3149763 h 6857983"/>
              <a:gd name="connsiteX271" fmla="*/ 11919860 w 12191969"/>
              <a:gd name="connsiteY271" fmla="*/ 3129798 h 6857983"/>
              <a:gd name="connsiteX272" fmla="*/ 11902100 w 12191969"/>
              <a:gd name="connsiteY272" fmla="*/ 3083751 h 6857983"/>
              <a:gd name="connsiteX273" fmla="*/ 11902100 w 12191969"/>
              <a:gd name="connsiteY273" fmla="*/ 3103717 h 6857983"/>
              <a:gd name="connsiteX274" fmla="*/ 11919860 w 12191969"/>
              <a:gd name="connsiteY274" fmla="*/ 3103717 h 6857983"/>
              <a:gd name="connsiteX275" fmla="*/ 11919860 w 12191969"/>
              <a:gd name="connsiteY275" fmla="*/ 3083751 h 6857983"/>
              <a:gd name="connsiteX276" fmla="*/ 11902100 w 12191969"/>
              <a:gd name="connsiteY276" fmla="*/ 3037704 h 6857983"/>
              <a:gd name="connsiteX277" fmla="*/ 11902100 w 12191969"/>
              <a:gd name="connsiteY277" fmla="*/ 3057670 h 6857983"/>
              <a:gd name="connsiteX278" fmla="*/ 11919860 w 12191969"/>
              <a:gd name="connsiteY278" fmla="*/ 3057670 h 6857983"/>
              <a:gd name="connsiteX279" fmla="*/ 11919860 w 12191969"/>
              <a:gd name="connsiteY279" fmla="*/ 3037704 h 6857983"/>
              <a:gd name="connsiteX280" fmla="*/ 11902100 w 12191969"/>
              <a:gd name="connsiteY280" fmla="*/ 2991658 h 6857983"/>
              <a:gd name="connsiteX281" fmla="*/ 11902100 w 12191969"/>
              <a:gd name="connsiteY281" fmla="*/ 3011623 h 6857983"/>
              <a:gd name="connsiteX282" fmla="*/ 11919860 w 12191969"/>
              <a:gd name="connsiteY282" fmla="*/ 3011623 h 6857983"/>
              <a:gd name="connsiteX283" fmla="*/ 11919860 w 12191969"/>
              <a:gd name="connsiteY283" fmla="*/ 2991658 h 6857983"/>
              <a:gd name="connsiteX284" fmla="*/ 11902100 w 12191969"/>
              <a:gd name="connsiteY284" fmla="*/ 2945611 h 6857983"/>
              <a:gd name="connsiteX285" fmla="*/ 11902100 w 12191969"/>
              <a:gd name="connsiteY285" fmla="*/ 2965576 h 6857983"/>
              <a:gd name="connsiteX286" fmla="*/ 11919860 w 12191969"/>
              <a:gd name="connsiteY286" fmla="*/ 2965576 h 6857983"/>
              <a:gd name="connsiteX287" fmla="*/ 11919860 w 12191969"/>
              <a:gd name="connsiteY287" fmla="*/ 2945611 h 6857983"/>
              <a:gd name="connsiteX288" fmla="*/ 11902100 w 12191969"/>
              <a:gd name="connsiteY288" fmla="*/ 2899571 h 6857983"/>
              <a:gd name="connsiteX289" fmla="*/ 11902100 w 12191969"/>
              <a:gd name="connsiteY289" fmla="*/ 2919536 h 6857983"/>
              <a:gd name="connsiteX290" fmla="*/ 11919860 w 12191969"/>
              <a:gd name="connsiteY290" fmla="*/ 2919536 h 6857983"/>
              <a:gd name="connsiteX291" fmla="*/ 11919860 w 12191969"/>
              <a:gd name="connsiteY291" fmla="*/ 2899571 h 6857983"/>
              <a:gd name="connsiteX292" fmla="*/ 11902100 w 12191969"/>
              <a:gd name="connsiteY292" fmla="*/ 2853524 h 6857983"/>
              <a:gd name="connsiteX293" fmla="*/ 11902100 w 12191969"/>
              <a:gd name="connsiteY293" fmla="*/ 2873490 h 6857983"/>
              <a:gd name="connsiteX294" fmla="*/ 11919860 w 12191969"/>
              <a:gd name="connsiteY294" fmla="*/ 2873490 h 6857983"/>
              <a:gd name="connsiteX295" fmla="*/ 11919860 w 12191969"/>
              <a:gd name="connsiteY295" fmla="*/ 2853524 h 6857983"/>
              <a:gd name="connsiteX296" fmla="*/ 11902100 w 12191969"/>
              <a:gd name="connsiteY296" fmla="*/ 2807478 h 6857983"/>
              <a:gd name="connsiteX297" fmla="*/ 11902100 w 12191969"/>
              <a:gd name="connsiteY297" fmla="*/ 2827443 h 6857983"/>
              <a:gd name="connsiteX298" fmla="*/ 11919860 w 12191969"/>
              <a:gd name="connsiteY298" fmla="*/ 2827443 h 6857983"/>
              <a:gd name="connsiteX299" fmla="*/ 11919860 w 12191969"/>
              <a:gd name="connsiteY299" fmla="*/ 2807478 h 6857983"/>
              <a:gd name="connsiteX300" fmla="*/ 11902100 w 12191969"/>
              <a:gd name="connsiteY300" fmla="*/ 2761443 h 6857983"/>
              <a:gd name="connsiteX301" fmla="*/ 11902100 w 12191969"/>
              <a:gd name="connsiteY301" fmla="*/ 2761456 h 6857983"/>
              <a:gd name="connsiteX302" fmla="*/ 11902100 w 12191969"/>
              <a:gd name="connsiteY302" fmla="*/ 2781408 h 6857983"/>
              <a:gd name="connsiteX303" fmla="*/ 11902100 w 12191969"/>
              <a:gd name="connsiteY303" fmla="*/ 2781422 h 6857983"/>
              <a:gd name="connsiteX304" fmla="*/ 11919860 w 12191969"/>
              <a:gd name="connsiteY304" fmla="*/ 2781422 h 6857983"/>
              <a:gd name="connsiteX305" fmla="*/ 11919860 w 12191969"/>
              <a:gd name="connsiteY305" fmla="*/ 2781408 h 6857983"/>
              <a:gd name="connsiteX306" fmla="*/ 11919860 w 12191969"/>
              <a:gd name="connsiteY306" fmla="*/ 2761456 h 6857983"/>
              <a:gd name="connsiteX307" fmla="*/ 11919860 w 12191969"/>
              <a:gd name="connsiteY307" fmla="*/ 2761443 h 6857983"/>
              <a:gd name="connsiteX308" fmla="*/ 11902100 w 12191969"/>
              <a:gd name="connsiteY308" fmla="*/ 2715396 h 6857983"/>
              <a:gd name="connsiteX309" fmla="*/ 11902100 w 12191969"/>
              <a:gd name="connsiteY309" fmla="*/ 2715410 h 6857983"/>
              <a:gd name="connsiteX310" fmla="*/ 11902100 w 12191969"/>
              <a:gd name="connsiteY310" fmla="*/ 2735362 h 6857983"/>
              <a:gd name="connsiteX311" fmla="*/ 11902100 w 12191969"/>
              <a:gd name="connsiteY311" fmla="*/ 2735375 h 6857983"/>
              <a:gd name="connsiteX312" fmla="*/ 11919860 w 12191969"/>
              <a:gd name="connsiteY312" fmla="*/ 2735375 h 6857983"/>
              <a:gd name="connsiteX313" fmla="*/ 11919860 w 12191969"/>
              <a:gd name="connsiteY313" fmla="*/ 2735362 h 6857983"/>
              <a:gd name="connsiteX314" fmla="*/ 11919860 w 12191969"/>
              <a:gd name="connsiteY314" fmla="*/ 2715410 h 6857983"/>
              <a:gd name="connsiteX315" fmla="*/ 11919860 w 12191969"/>
              <a:gd name="connsiteY315" fmla="*/ 2715396 h 6857983"/>
              <a:gd name="connsiteX316" fmla="*/ 11902100 w 12191969"/>
              <a:gd name="connsiteY316" fmla="*/ 2669351 h 6857983"/>
              <a:gd name="connsiteX317" fmla="*/ 11902100 w 12191969"/>
              <a:gd name="connsiteY317" fmla="*/ 2669365 h 6857983"/>
              <a:gd name="connsiteX318" fmla="*/ 11902100 w 12191969"/>
              <a:gd name="connsiteY318" fmla="*/ 2689315 h 6857983"/>
              <a:gd name="connsiteX319" fmla="*/ 11902100 w 12191969"/>
              <a:gd name="connsiteY319" fmla="*/ 2689330 h 6857983"/>
              <a:gd name="connsiteX320" fmla="*/ 11919860 w 12191969"/>
              <a:gd name="connsiteY320" fmla="*/ 2689330 h 6857983"/>
              <a:gd name="connsiteX321" fmla="*/ 11919860 w 12191969"/>
              <a:gd name="connsiteY321" fmla="*/ 2689315 h 6857983"/>
              <a:gd name="connsiteX322" fmla="*/ 11919860 w 12191969"/>
              <a:gd name="connsiteY322" fmla="*/ 2669365 h 6857983"/>
              <a:gd name="connsiteX323" fmla="*/ 11919860 w 12191969"/>
              <a:gd name="connsiteY323" fmla="*/ 2669351 h 6857983"/>
              <a:gd name="connsiteX324" fmla="*/ 11902100 w 12191969"/>
              <a:gd name="connsiteY324" fmla="*/ 2623304 h 6857983"/>
              <a:gd name="connsiteX325" fmla="*/ 11902100 w 12191969"/>
              <a:gd name="connsiteY325" fmla="*/ 2623318 h 6857983"/>
              <a:gd name="connsiteX326" fmla="*/ 11902100 w 12191969"/>
              <a:gd name="connsiteY326" fmla="*/ 2643270 h 6857983"/>
              <a:gd name="connsiteX327" fmla="*/ 11902100 w 12191969"/>
              <a:gd name="connsiteY327" fmla="*/ 2643283 h 6857983"/>
              <a:gd name="connsiteX328" fmla="*/ 11919860 w 12191969"/>
              <a:gd name="connsiteY328" fmla="*/ 2643283 h 6857983"/>
              <a:gd name="connsiteX329" fmla="*/ 11919860 w 12191969"/>
              <a:gd name="connsiteY329" fmla="*/ 2643270 h 6857983"/>
              <a:gd name="connsiteX330" fmla="*/ 11919860 w 12191969"/>
              <a:gd name="connsiteY330" fmla="*/ 2623318 h 6857983"/>
              <a:gd name="connsiteX331" fmla="*/ 11919860 w 12191969"/>
              <a:gd name="connsiteY331" fmla="*/ 2623304 h 6857983"/>
              <a:gd name="connsiteX332" fmla="*/ 11902100 w 12191969"/>
              <a:gd name="connsiteY332" fmla="*/ 2577258 h 6857983"/>
              <a:gd name="connsiteX333" fmla="*/ 11902100 w 12191969"/>
              <a:gd name="connsiteY333" fmla="*/ 2577271 h 6857983"/>
              <a:gd name="connsiteX334" fmla="*/ 11902100 w 12191969"/>
              <a:gd name="connsiteY334" fmla="*/ 2597223 h 6857983"/>
              <a:gd name="connsiteX335" fmla="*/ 11902100 w 12191969"/>
              <a:gd name="connsiteY335" fmla="*/ 2597236 h 6857983"/>
              <a:gd name="connsiteX336" fmla="*/ 11919860 w 12191969"/>
              <a:gd name="connsiteY336" fmla="*/ 2597236 h 6857983"/>
              <a:gd name="connsiteX337" fmla="*/ 11919860 w 12191969"/>
              <a:gd name="connsiteY337" fmla="*/ 2597223 h 6857983"/>
              <a:gd name="connsiteX338" fmla="*/ 11919860 w 12191969"/>
              <a:gd name="connsiteY338" fmla="*/ 2577271 h 6857983"/>
              <a:gd name="connsiteX339" fmla="*/ 11919860 w 12191969"/>
              <a:gd name="connsiteY339" fmla="*/ 2577258 h 6857983"/>
              <a:gd name="connsiteX340" fmla="*/ 11902100 w 12191969"/>
              <a:gd name="connsiteY340" fmla="*/ 2531218 h 6857983"/>
              <a:gd name="connsiteX341" fmla="*/ 11902100 w 12191969"/>
              <a:gd name="connsiteY341" fmla="*/ 2531232 h 6857983"/>
              <a:gd name="connsiteX342" fmla="*/ 11902100 w 12191969"/>
              <a:gd name="connsiteY342" fmla="*/ 2551183 h 6857983"/>
              <a:gd name="connsiteX343" fmla="*/ 11902100 w 12191969"/>
              <a:gd name="connsiteY343" fmla="*/ 2551198 h 6857983"/>
              <a:gd name="connsiteX344" fmla="*/ 11919860 w 12191969"/>
              <a:gd name="connsiteY344" fmla="*/ 2551198 h 6857983"/>
              <a:gd name="connsiteX345" fmla="*/ 11919860 w 12191969"/>
              <a:gd name="connsiteY345" fmla="*/ 2551183 h 6857983"/>
              <a:gd name="connsiteX346" fmla="*/ 11919860 w 12191969"/>
              <a:gd name="connsiteY346" fmla="*/ 2531232 h 6857983"/>
              <a:gd name="connsiteX347" fmla="*/ 11919860 w 12191969"/>
              <a:gd name="connsiteY347" fmla="*/ 2531218 h 6857983"/>
              <a:gd name="connsiteX348" fmla="*/ 11902100 w 12191969"/>
              <a:gd name="connsiteY348" fmla="*/ 2485171 h 6857983"/>
              <a:gd name="connsiteX349" fmla="*/ 11902100 w 12191969"/>
              <a:gd name="connsiteY349" fmla="*/ 2485184 h 6857983"/>
              <a:gd name="connsiteX350" fmla="*/ 11902100 w 12191969"/>
              <a:gd name="connsiteY350" fmla="*/ 2505136 h 6857983"/>
              <a:gd name="connsiteX351" fmla="*/ 11902100 w 12191969"/>
              <a:gd name="connsiteY351" fmla="*/ 2505151 h 6857983"/>
              <a:gd name="connsiteX352" fmla="*/ 11919860 w 12191969"/>
              <a:gd name="connsiteY352" fmla="*/ 2505151 h 6857983"/>
              <a:gd name="connsiteX353" fmla="*/ 11919860 w 12191969"/>
              <a:gd name="connsiteY353" fmla="*/ 2505136 h 6857983"/>
              <a:gd name="connsiteX354" fmla="*/ 11919860 w 12191969"/>
              <a:gd name="connsiteY354" fmla="*/ 2485184 h 6857983"/>
              <a:gd name="connsiteX355" fmla="*/ 11919860 w 12191969"/>
              <a:gd name="connsiteY355" fmla="*/ 2485171 h 6857983"/>
              <a:gd name="connsiteX356" fmla="*/ 11902100 w 12191969"/>
              <a:gd name="connsiteY356" fmla="*/ 2439124 h 6857983"/>
              <a:gd name="connsiteX357" fmla="*/ 11902100 w 12191969"/>
              <a:gd name="connsiteY357" fmla="*/ 2439138 h 6857983"/>
              <a:gd name="connsiteX358" fmla="*/ 11902100 w 12191969"/>
              <a:gd name="connsiteY358" fmla="*/ 2459090 h 6857983"/>
              <a:gd name="connsiteX359" fmla="*/ 11902100 w 12191969"/>
              <a:gd name="connsiteY359" fmla="*/ 2459103 h 6857983"/>
              <a:gd name="connsiteX360" fmla="*/ 11919860 w 12191969"/>
              <a:gd name="connsiteY360" fmla="*/ 2459103 h 6857983"/>
              <a:gd name="connsiteX361" fmla="*/ 11919860 w 12191969"/>
              <a:gd name="connsiteY361" fmla="*/ 2459090 h 6857983"/>
              <a:gd name="connsiteX362" fmla="*/ 11919860 w 12191969"/>
              <a:gd name="connsiteY362" fmla="*/ 2439138 h 6857983"/>
              <a:gd name="connsiteX363" fmla="*/ 11919860 w 12191969"/>
              <a:gd name="connsiteY363" fmla="*/ 2439124 h 6857983"/>
              <a:gd name="connsiteX364" fmla="*/ 11902100 w 12191969"/>
              <a:gd name="connsiteY364" fmla="*/ 2393064 h 6857983"/>
              <a:gd name="connsiteX365" fmla="*/ 11902100 w 12191969"/>
              <a:gd name="connsiteY365" fmla="*/ 2393078 h 6857983"/>
              <a:gd name="connsiteX366" fmla="*/ 11902100 w 12191969"/>
              <a:gd name="connsiteY366" fmla="*/ 2413030 h 6857983"/>
              <a:gd name="connsiteX367" fmla="*/ 11902100 w 12191969"/>
              <a:gd name="connsiteY367" fmla="*/ 2413043 h 6857983"/>
              <a:gd name="connsiteX368" fmla="*/ 11919860 w 12191969"/>
              <a:gd name="connsiteY368" fmla="*/ 2413043 h 6857983"/>
              <a:gd name="connsiteX369" fmla="*/ 11919860 w 12191969"/>
              <a:gd name="connsiteY369" fmla="*/ 2413030 h 6857983"/>
              <a:gd name="connsiteX370" fmla="*/ 11919860 w 12191969"/>
              <a:gd name="connsiteY370" fmla="*/ 2393078 h 6857983"/>
              <a:gd name="connsiteX371" fmla="*/ 11919860 w 12191969"/>
              <a:gd name="connsiteY371" fmla="*/ 2393064 h 6857983"/>
              <a:gd name="connsiteX372" fmla="*/ 0 w 12191969"/>
              <a:gd name="connsiteY372" fmla="*/ 0 h 6857983"/>
              <a:gd name="connsiteX373" fmla="*/ 8467 w 12191969"/>
              <a:gd name="connsiteY373" fmla="*/ 0 h 6857983"/>
              <a:gd name="connsiteX374" fmla="*/ 360632 w 12191969"/>
              <a:gd name="connsiteY374" fmla="*/ 0 h 6857983"/>
              <a:gd name="connsiteX375" fmla="*/ 11521409 w 12191969"/>
              <a:gd name="connsiteY375" fmla="*/ 0 h 6857983"/>
              <a:gd name="connsiteX376" fmla="*/ 12186050 w 12191969"/>
              <a:gd name="connsiteY376" fmla="*/ 0 h 6857983"/>
              <a:gd name="connsiteX377" fmla="*/ 11907917 w 12191969"/>
              <a:gd name="connsiteY377" fmla="*/ 285265 h 6857983"/>
              <a:gd name="connsiteX378" fmla="*/ 11907917 w 12191969"/>
              <a:gd name="connsiteY378" fmla="*/ 594608 h 6857983"/>
              <a:gd name="connsiteX379" fmla="*/ 11804429 w 12191969"/>
              <a:gd name="connsiteY379" fmla="*/ 594608 h 6857983"/>
              <a:gd name="connsiteX380" fmla="*/ 11798126 w 12191969"/>
              <a:gd name="connsiteY380" fmla="*/ 600876 h 6857983"/>
              <a:gd name="connsiteX381" fmla="*/ 11798126 w 12191969"/>
              <a:gd name="connsiteY381" fmla="*/ 2371216 h 6857983"/>
              <a:gd name="connsiteX382" fmla="*/ 11804429 w 12191969"/>
              <a:gd name="connsiteY382" fmla="*/ 2377655 h 6857983"/>
              <a:gd name="connsiteX383" fmla="*/ 11804476 w 12191969"/>
              <a:gd name="connsiteY383" fmla="*/ 2377655 h 6857983"/>
              <a:gd name="connsiteX384" fmla="*/ 11804476 w 12191969"/>
              <a:gd name="connsiteY384" fmla="*/ 2380801 h 6857983"/>
              <a:gd name="connsiteX385" fmla="*/ 12026867 w 12191969"/>
              <a:gd name="connsiteY385" fmla="*/ 2380801 h 6857983"/>
              <a:gd name="connsiteX386" fmla="*/ 12026867 w 12191969"/>
              <a:gd name="connsiteY386" fmla="*/ 2377655 h 6857983"/>
              <a:gd name="connsiteX387" fmla="*/ 12028322 w 12191969"/>
              <a:gd name="connsiteY387" fmla="*/ 2377655 h 6857983"/>
              <a:gd name="connsiteX388" fmla="*/ 12034458 w 12191969"/>
              <a:gd name="connsiteY388" fmla="*/ 2371216 h 6857983"/>
              <a:gd name="connsiteX389" fmla="*/ 12034458 w 12191969"/>
              <a:gd name="connsiteY389" fmla="*/ 600876 h 6857983"/>
              <a:gd name="connsiteX390" fmla="*/ 12028322 w 12191969"/>
              <a:gd name="connsiteY390" fmla="*/ 594608 h 6857983"/>
              <a:gd name="connsiteX391" fmla="*/ 11924501 w 12191969"/>
              <a:gd name="connsiteY391" fmla="*/ 594608 h 6857983"/>
              <a:gd name="connsiteX392" fmla="*/ 11924501 w 12191969"/>
              <a:gd name="connsiteY392" fmla="*/ 292211 h 6857983"/>
              <a:gd name="connsiteX393" fmla="*/ 12191969 w 12191969"/>
              <a:gd name="connsiteY393" fmla="*/ 18029 h 6857983"/>
              <a:gd name="connsiteX394" fmla="*/ 12191969 w 12191969"/>
              <a:gd name="connsiteY394" fmla="*/ 6233981 h 6857983"/>
              <a:gd name="connsiteX395" fmla="*/ 12191969 w 12191969"/>
              <a:gd name="connsiteY395" fmla="*/ 6857982 h 6857983"/>
              <a:gd name="connsiteX396" fmla="*/ 12191969 w 12191969"/>
              <a:gd name="connsiteY396" fmla="*/ 6857983 h 6857983"/>
              <a:gd name="connsiteX397" fmla="*/ 11919273 w 12191969"/>
              <a:gd name="connsiteY397" fmla="*/ 6857983 h 6857983"/>
              <a:gd name="connsiteX398" fmla="*/ 11919273 w 12191969"/>
              <a:gd name="connsiteY398" fmla="*/ 6257983 h 6857983"/>
              <a:gd name="connsiteX399" fmla="*/ 11902688 w 12191969"/>
              <a:gd name="connsiteY399" fmla="*/ 6257983 h 6857983"/>
              <a:gd name="connsiteX400" fmla="*/ 11902688 w 12191969"/>
              <a:gd name="connsiteY400" fmla="*/ 6857983 h 6857983"/>
              <a:gd name="connsiteX401" fmla="*/ 11521409 w 12191969"/>
              <a:gd name="connsiteY401" fmla="*/ 6857983 h 6857983"/>
              <a:gd name="connsiteX402" fmla="*/ 360632 w 12191969"/>
              <a:gd name="connsiteY402" fmla="*/ 6857983 h 6857983"/>
              <a:gd name="connsiteX403" fmla="*/ 8467 w 12191969"/>
              <a:gd name="connsiteY403" fmla="*/ 6857983 h 6857983"/>
              <a:gd name="connsiteX404" fmla="*/ 0 w 12191969"/>
              <a:gd name="connsiteY404" fmla="*/ 6857983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12191969" h="6857983">
                <a:moveTo>
                  <a:pt x="11902100" y="6214869"/>
                </a:moveTo>
                <a:lnTo>
                  <a:pt x="11902100" y="6234834"/>
                </a:lnTo>
                <a:lnTo>
                  <a:pt x="11919860" y="6234834"/>
                </a:lnTo>
                <a:lnTo>
                  <a:pt x="11919860" y="6214869"/>
                </a:lnTo>
                <a:close/>
                <a:moveTo>
                  <a:pt x="11902100" y="6168822"/>
                </a:moveTo>
                <a:lnTo>
                  <a:pt x="11902100" y="6188787"/>
                </a:lnTo>
                <a:lnTo>
                  <a:pt x="11919860" y="6188787"/>
                </a:lnTo>
                <a:lnTo>
                  <a:pt x="11919860" y="6168822"/>
                </a:lnTo>
                <a:close/>
                <a:moveTo>
                  <a:pt x="11902100" y="6122775"/>
                </a:moveTo>
                <a:lnTo>
                  <a:pt x="11902100" y="6142741"/>
                </a:lnTo>
                <a:lnTo>
                  <a:pt x="11919860" y="6142741"/>
                </a:lnTo>
                <a:lnTo>
                  <a:pt x="11919860" y="6122775"/>
                </a:lnTo>
                <a:close/>
                <a:moveTo>
                  <a:pt x="11902100" y="6076729"/>
                </a:moveTo>
                <a:lnTo>
                  <a:pt x="11902100" y="6096694"/>
                </a:lnTo>
                <a:lnTo>
                  <a:pt x="11919860" y="6096694"/>
                </a:lnTo>
                <a:lnTo>
                  <a:pt x="11919860" y="6076729"/>
                </a:lnTo>
                <a:close/>
                <a:moveTo>
                  <a:pt x="11902100" y="6030689"/>
                </a:moveTo>
                <a:lnTo>
                  <a:pt x="11902100" y="6050654"/>
                </a:lnTo>
                <a:lnTo>
                  <a:pt x="11919860" y="6050654"/>
                </a:lnTo>
                <a:lnTo>
                  <a:pt x="11919860" y="6030689"/>
                </a:lnTo>
                <a:close/>
                <a:moveTo>
                  <a:pt x="11902100" y="5984642"/>
                </a:moveTo>
                <a:lnTo>
                  <a:pt x="11902100" y="6004607"/>
                </a:lnTo>
                <a:lnTo>
                  <a:pt x="11919860" y="6004607"/>
                </a:lnTo>
                <a:lnTo>
                  <a:pt x="11919860" y="5984642"/>
                </a:lnTo>
                <a:close/>
                <a:moveTo>
                  <a:pt x="11902100" y="5938595"/>
                </a:moveTo>
                <a:lnTo>
                  <a:pt x="11902100" y="5958561"/>
                </a:lnTo>
                <a:lnTo>
                  <a:pt x="11919860" y="5958561"/>
                </a:lnTo>
                <a:lnTo>
                  <a:pt x="11919860" y="5938595"/>
                </a:lnTo>
                <a:close/>
                <a:moveTo>
                  <a:pt x="11902100" y="5892549"/>
                </a:moveTo>
                <a:lnTo>
                  <a:pt x="11902100" y="5912514"/>
                </a:lnTo>
                <a:lnTo>
                  <a:pt x="11919860" y="5912514"/>
                </a:lnTo>
                <a:lnTo>
                  <a:pt x="11919860" y="5892549"/>
                </a:lnTo>
                <a:close/>
                <a:moveTo>
                  <a:pt x="11902100" y="5846502"/>
                </a:moveTo>
                <a:lnTo>
                  <a:pt x="11902100" y="5866467"/>
                </a:lnTo>
                <a:lnTo>
                  <a:pt x="11919860" y="5866467"/>
                </a:lnTo>
                <a:lnTo>
                  <a:pt x="11919860" y="5846502"/>
                </a:lnTo>
                <a:close/>
                <a:moveTo>
                  <a:pt x="11902100" y="5800455"/>
                </a:moveTo>
                <a:lnTo>
                  <a:pt x="11902100" y="5820421"/>
                </a:lnTo>
                <a:lnTo>
                  <a:pt x="11919860" y="5820421"/>
                </a:lnTo>
                <a:lnTo>
                  <a:pt x="11919860" y="5800455"/>
                </a:lnTo>
                <a:close/>
                <a:moveTo>
                  <a:pt x="11902100" y="5754409"/>
                </a:moveTo>
                <a:lnTo>
                  <a:pt x="11902100" y="5774374"/>
                </a:lnTo>
                <a:lnTo>
                  <a:pt x="11919860" y="5774374"/>
                </a:lnTo>
                <a:lnTo>
                  <a:pt x="11919860" y="5754409"/>
                </a:lnTo>
                <a:close/>
                <a:moveTo>
                  <a:pt x="11902100" y="5708369"/>
                </a:moveTo>
                <a:lnTo>
                  <a:pt x="11902100" y="5728334"/>
                </a:lnTo>
                <a:lnTo>
                  <a:pt x="11919860" y="5728334"/>
                </a:lnTo>
                <a:lnTo>
                  <a:pt x="11919860" y="5708369"/>
                </a:lnTo>
                <a:close/>
                <a:moveTo>
                  <a:pt x="11902100" y="5662322"/>
                </a:moveTo>
                <a:lnTo>
                  <a:pt x="11902100" y="5682287"/>
                </a:lnTo>
                <a:lnTo>
                  <a:pt x="11919860" y="5682287"/>
                </a:lnTo>
                <a:lnTo>
                  <a:pt x="11919860" y="5662322"/>
                </a:lnTo>
                <a:close/>
                <a:moveTo>
                  <a:pt x="11902100" y="5616275"/>
                </a:moveTo>
                <a:lnTo>
                  <a:pt x="11902100" y="5636241"/>
                </a:lnTo>
                <a:lnTo>
                  <a:pt x="11919860" y="5636241"/>
                </a:lnTo>
                <a:lnTo>
                  <a:pt x="11919860" y="5616275"/>
                </a:lnTo>
                <a:close/>
                <a:moveTo>
                  <a:pt x="11902100" y="5570229"/>
                </a:moveTo>
                <a:lnTo>
                  <a:pt x="11902100" y="5590194"/>
                </a:lnTo>
                <a:lnTo>
                  <a:pt x="11919860" y="5590194"/>
                </a:lnTo>
                <a:lnTo>
                  <a:pt x="11919860" y="5570229"/>
                </a:lnTo>
                <a:close/>
                <a:moveTo>
                  <a:pt x="11902100" y="5524182"/>
                </a:moveTo>
                <a:lnTo>
                  <a:pt x="11902100" y="5544147"/>
                </a:lnTo>
                <a:lnTo>
                  <a:pt x="11919860" y="5544147"/>
                </a:lnTo>
                <a:lnTo>
                  <a:pt x="11919860" y="5524182"/>
                </a:lnTo>
                <a:close/>
                <a:moveTo>
                  <a:pt x="11902100" y="5478134"/>
                </a:moveTo>
                <a:lnTo>
                  <a:pt x="11902100" y="5498099"/>
                </a:lnTo>
                <a:lnTo>
                  <a:pt x="11919860" y="5498099"/>
                </a:lnTo>
                <a:lnTo>
                  <a:pt x="11919860" y="5478134"/>
                </a:lnTo>
                <a:close/>
                <a:moveTo>
                  <a:pt x="11902100" y="5432087"/>
                </a:moveTo>
                <a:lnTo>
                  <a:pt x="11902100" y="5452053"/>
                </a:lnTo>
                <a:lnTo>
                  <a:pt x="11919860" y="5452053"/>
                </a:lnTo>
                <a:lnTo>
                  <a:pt x="11919860" y="5432087"/>
                </a:lnTo>
                <a:close/>
                <a:moveTo>
                  <a:pt x="11902100" y="5386041"/>
                </a:moveTo>
                <a:lnTo>
                  <a:pt x="11902100" y="5406006"/>
                </a:lnTo>
                <a:lnTo>
                  <a:pt x="11919860" y="5406006"/>
                </a:lnTo>
                <a:lnTo>
                  <a:pt x="11919860" y="5386041"/>
                </a:lnTo>
                <a:close/>
                <a:moveTo>
                  <a:pt x="11902100" y="5340001"/>
                </a:moveTo>
                <a:lnTo>
                  <a:pt x="11902100" y="5359966"/>
                </a:lnTo>
                <a:lnTo>
                  <a:pt x="11919860" y="5359966"/>
                </a:lnTo>
                <a:lnTo>
                  <a:pt x="11919860" y="5340001"/>
                </a:lnTo>
                <a:close/>
                <a:moveTo>
                  <a:pt x="11902100" y="5293954"/>
                </a:moveTo>
                <a:lnTo>
                  <a:pt x="11902100" y="5313919"/>
                </a:lnTo>
                <a:lnTo>
                  <a:pt x="11919860" y="5313919"/>
                </a:lnTo>
                <a:lnTo>
                  <a:pt x="11919860" y="5293954"/>
                </a:lnTo>
                <a:close/>
                <a:moveTo>
                  <a:pt x="11902100" y="5247907"/>
                </a:moveTo>
                <a:lnTo>
                  <a:pt x="11902100" y="5267873"/>
                </a:lnTo>
                <a:lnTo>
                  <a:pt x="11919860" y="5267873"/>
                </a:lnTo>
                <a:lnTo>
                  <a:pt x="11919860" y="5247907"/>
                </a:lnTo>
                <a:close/>
                <a:moveTo>
                  <a:pt x="11902100" y="5201861"/>
                </a:moveTo>
                <a:lnTo>
                  <a:pt x="11902100" y="5221826"/>
                </a:lnTo>
                <a:lnTo>
                  <a:pt x="11919860" y="5221826"/>
                </a:lnTo>
                <a:lnTo>
                  <a:pt x="11919860" y="5201861"/>
                </a:lnTo>
                <a:close/>
                <a:moveTo>
                  <a:pt x="11902100" y="5155814"/>
                </a:moveTo>
                <a:lnTo>
                  <a:pt x="11902100" y="5175779"/>
                </a:lnTo>
                <a:lnTo>
                  <a:pt x="11919860" y="5175779"/>
                </a:lnTo>
                <a:lnTo>
                  <a:pt x="11919860" y="5155814"/>
                </a:lnTo>
                <a:close/>
                <a:moveTo>
                  <a:pt x="11902100" y="5109767"/>
                </a:moveTo>
                <a:lnTo>
                  <a:pt x="11902100" y="5129732"/>
                </a:lnTo>
                <a:lnTo>
                  <a:pt x="11919860" y="5129732"/>
                </a:lnTo>
                <a:lnTo>
                  <a:pt x="11919860" y="5109767"/>
                </a:lnTo>
                <a:close/>
                <a:moveTo>
                  <a:pt x="11902100" y="5063720"/>
                </a:moveTo>
                <a:lnTo>
                  <a:pt x="11902100" y="5083686"/>
                </a:lnTo>
                <a:lnTo>
                  <a:pt x="11919860" y="5083686"/>
                </a:lnTo>
                <a:lnTo>
                  <a:pt x="11919860" y="5063720"/>
                </a:lnTo>
                <a:close/>
                <a:moveTo>
                  <a:pt x="11902100" y="5017674"/>
                </a:moveTo>
                <a:lnTo>
                  <a:pt x="11902100" y="5037639"/>
                </a:lnTo>
                <a:lnTo>
                  <a:pt x="11919860" y="5037639"/>
                </a:lnTo>
                <a:lnTo>
                  <a:pt x="11919860" y="5017674"/>
                </a:lnTo>
                <a:close/>
                <a:moveTo>
                  <a:pt x="11902100" y="4971634"/>
                </a:moveTo>
                <a:lnTo>
                  <a:pt x="11902100" y="4991599"/>
                </a:lnTo>
                <a:lnTo>
                  <a:pt x="11919860" y="4991599"/>
                </a:lnTo>
                <a:lnTo>
                  <a:pt x="11919860" y="4971634"/>
                </a:lnTo>
                <a:close/>
                <a:moveTo>
                  <a:pt x="11902100" y="4925587"/>
                </a:moveTo>
                <a:lnTo>
                  <a:pt x="11902100" y="4945552"/>
                </a:lnTo>
                <a:lnTo>
                  <a:pt x="11919860" y="4945552"/>
                </a:lnTo>
                <a:lnTo>
                  <a:pt x="11919860" y="4925587"/>
                </a:lnTo>
                <a:close/>
                <a:moveTo>
                  <a:pt x="11902100" y="4879540"/>
                </a:moveTo>
                <a:lnTo>
                  <a:pt x="11902100" y="4899506"/>
                </a:lnTo>
                <a:lnTo>
                  <a:pt x="11919860" y="4899506"/>
                </a:lnTo>
                <a:lnTo>
                  <a:pt x="11919860" y="4879540"/>
                </a:lnTo>
                <a:close/>
                <a:moveTo>
                  <a:pt x="11902100" y="4833494"/>
                </a:moveTo>
                <a:lnTo>
                  <a:pt x="11902100" y="4853459"/>
                </a:lnTo>
                <a:lnTo>
                  <a:pt x="11919860" y="4853459"/>
                </a:lnTo>
                <a:lnTo>
                  <a:pt x="11919860" y="4833494"/>
                </a:lnTo>
                <a:close/>
                <a:moveTo>
                  <a:pt x="11902100" y="4787447"/>
                </a:moveTo>
                <a:lnTo>
                  <a:pt x="11902100" y="4807412"/>
                </a:lnTo>
                <a:lnTo>
                  <a:pt x="11919860" y="4807412"/>
                </a:lnTo>
                <a:lnTo>
                  <a:pt x="11919860" y="4787447"/>
                </a:lnTo>
                <a:close/>
                <a:moveTo>
                  <a:pt x="11902100" y="4741400"/>
                </a:moveTo>
                <a:lnTo>
                  <a:pt x="11902100" y="4761366"/>
                </a:lnTo>
                <a:lnTo>
                  <a:pt x="11919860" y="4761366"/>
                </a:lnTo>
                <a:lnTo>
                  <a:pt x="11919860" y="4741400"/>
                </a:lnTo>
                <a:close/>
                <a:moveTo>
                  <a:pt x="11902100" y="4695354"/>
                </a:moveTo>
                <a:lnTo>
                  <a:pt x="11902100" y="4715319"/>
                </a:lnTo>
                <a:lnTo>
                  <a:pt x="11919860" y="4715319"/>
                </a:lnTo>
                <a:lnTo>
                  <a:pt x="11919860" y="4695354"/>
                </a:lnTo>
                <a:close/>
                <a:moveTo>
                  <a:pt x="11902100" y="4649314"/>
                </a:moveTo>
                <a:lnTo>
                  <a:pt x="11902100" y="4669279"/>
                </a:lnTo>
                <a:lnTo>
                  <a:pt x="11919860" y="4669279"/>
                </a:lnTo>
                <a:lnTo>
                  <a:pt x="11919860" y="4649314"/>
                </a:lnTo>
                <a:close/>
                <a:moveTo>
                  <a:pt x="11902100" y="4603267"/>
                </a:moveTo>
                <a:lnTo>
                  <a:pt x="11902100" y="4623232"/>
                </a:lnTo>
                <a:lnTo>
                  <a:pt x="11919860" y="4623232"/>
                </a:lnTo>
                <a:lnTo>
                  <a:pt x="11919860" y="4603267"/>
                </a:lnTo>
                <a:close/>
                <a:moveTo>
                  <a:pt x="11902100" y="4557220"/>
                </a:moveTo>
                <a:lnTo>
                  <a:pt x="11902100" y="4577186"/>
                </a:lnTo>
                <a:lnTo>
                  <a:pt x="11919860" y="4577186"/>
                </a:lnTo>
                <a:lnTo>
                  <a:pt x="11919860" y="4557220"/>
                </a:lnTo>
                <a:close/>
                <a:moveTo>
                  <a:pt x="11902100" y="4511174"/>
                </a:moveTo>
                <a:lnTo>
                  <a:pt x="11902100" y="4531139"/>
                </a:lnTo>
                <a:lnTo>
                  <a:pt x="11919860" y="4531139"/>
                </a:lnTo>
                <a:lnTo>
                  <a:pt x="11919860" y="4511174"/>
                </a:lnTo>
                <a:close/>
                <a:moveTo>
                  <a:pt x="11902100" y="4465127"/>
                </a:moveTo>
                <a:lnTo>
                  <a:pt x="11902100" y="4485092"/>
                </a:lnTo>
                <a:lnTo>
                  <a:pt x="11919860" y="4485092"/>
                </a:lnTo>
                <a:lnTo>
                  <a:pt x="11919860" y="4465127"/>
                </a:lnTo>
                <a:close/>
                <a:moveTo>
                  <a:pt x="11902100" y="4419079"/>
                </a:moveTo>
                <a:lnTo>
                  <a:pt x="11902100" y="4439044"/>
                </a:lnTo>
                <a:lnTo>
                  <a:pt x="11919860" y="4439044"/>
                </a:lnTo>
                <a:lnTo>
                  <a:pt x="11919860" y="4419079"/>
                </a:lnTo>
                <a:close/>
                <a:moveTo>
                  <a:pt x="11902100" y="4373032"/>
                </a:moveTo>
                <a:lnTo>
                  <a:pt x="11902100" y="4392998"/>
                </a:lnTo>
                <a:lnTo>
                  <a:pt x="11919860" y="4392998"/>
                </a:lnTo>
                <a:lnTo>
                  <a:pt x="11919860" y="4373032"/>
                </a:lnTo>
                <a:close/>
                <a:moveTo>
                  <a:pt x="11902100" y="4326986"/>
                </a:moveTo>
                <a:lnTo>
                  <a:pt x="11902100" y="4346951"/>
                </a:lnTo>
                <a:lnTo>
                  <a:pt x="11919860" y="4346951"/>
                </a:lnTo>
                <a:lnTo>
                  <a:pt x="11919860" y="4326986"/>
                </a:lnTo>
                <a:close/>
                <a:moveTo>
                  <a:pt x="11902100" y="4280946"/>
                </a:moveTo>
                <a:lnTo>
                  <a:pt x="11902100" y="4300911"/>
                </a:lnTo>
                <a:lnTo>
                  <a:pt x="11919860" y="4300911"/>
                </a:lnTo>
                <a:lnTo>
                  <a:pt x="11919860" y="4280946"/>
                </a:lnTo>
                <a:close/>
                <a:moveTo>
                  <a:pt x="11902100" y="4234899"/>
                </a:moveTo>
                <a:lnTo>
                  <a:pt x="11902100" y="4254864"/>
                </a:lnTo>
                <a:lnTo>
                  <a:pt x="11919860" y="4254864"/>
                </a:lnTo>
                <a:lnTo>
                  <a:pt x="11919860" y="4234899"/>
                </a:lnTo>
                <a:close/>
                <a:moveTo>
                  <a:pt x="11902100" y="4188852"/>
                </a:moveTo>
                <a:lnTo>
                  <a:pt x="11902100" y="4208818"/>
                </a:lnTo>
                <a:lnTo>
                  <a:pt x="11919860" y="4208818"/>
                </a:lnTo>
                <a:lnTo>
                  <a:pt x="11919860" y="4188852"/>
                </a:lnTo>
                <a:close/>
                <a:moveTo>
                  <a:pt x="11902100" y="4142806"/>
                </a:moveTo>
                <a:lnTo>
                  <a:pt x="11902100" y="4162771"/>
                </a:lnTo>
                <a:lnTo>
                  <a:pt x="11919860" y="4162771"/>
                </a:lnTo>
                <a:lnTo>
                  <a:pt x="11919860" y="4142806"/>
                </a:lnTo>
                <a:close/>
                <a:moveTo>
                  <a:pt x="11902100" y="4096759"/>
                </a:moveTo>
                <a:lnTo>
                  <a:pt x="11902100" y="4116724"/>
                </a:lnTo>
                <a:lnTo>
                  <a:pt x="11919860" y="4116724"/>
                </a:lnTo>
                <a:lnTo>
                  <a:pt x="11919860" y="4096759"/>
                </a:lnTo>
                <a:close/>
                <a:moveTo>
                  <a:pt x="11902100" y="4050712"/>
                </a:moveTo>
                <a:lnTo>
                  <a:pt x="11902100" y="4070678"/>
                </a:lnTo>
                <a:lnTo>
                  <a:pt x="11919860" y="4070678"/>
                </a:lnTo>
                <a:lnTo>
                  <a:pt x="11919860" y="4050712"/>
                </a:lnTo>
                <a:close/>
                <a:moveTo>
                  <a:pt x="11902100" y="4004666"/>
                </a:moveTo>
                <a:lnTo>
                  <a:pt x="11902100" y="4024631"/>
                </a:lnTo>
                <a:lnTo>
                  <a:pt x="11919860" y="4024631"/>
                </a:lnTo>
                <a:lnTo>
                  <a:pt x="11919860" y="4004666"/>
                </a:lnTo>
                <a:close/>
                <a:moveTo>
                  <a:pt x="11902100" y="3958626"/>
                </a:moveTo>
                <a:lnTo>
                  <a:pt x="11902100" y="3978591"/>
                </a:lnTo>
                <a:lnTo>
                  <a:pt x="11919860" y="3978591"/>
                </a:lnTo>
                <a:lnTo>
                  <a:pt x="11919860" y="3958626"/>
                </a:lnTo>
                <a:close/>
                <a:moveTo>
                  <a:pt x="11902100" y="3912579"/>
                </a:moveTo>
                <a:lnTo>
                  <a:pt x="11902100" y="3932544"/>
                </a:lnTo>
                <a:lnTo>
                  <a:pt x="11919860" y="3932544"/>
                </a:lnTo>
                <a:lnTo>
                  <a:pt x="11919860" y="3912579"/>
                </a:lnTo>
                <a:close/>
                <a:moveTo>
                  <a:pt x="11902100" y="3866532"/>
                </a:moveTo>
                <a:lnTo>
                  <a:pt x="11902100" y="3886498"/>
                </a:lnTo>
                <a:lnTo>
                  <a:pt x="11919860" y="3886498"/>
                </a:lnTo>
                <a:lnTo>
                  <a:pt x="11919860" y="3866532"/>
                </a:lnTo>
                <a:close/>
                <a:moveTo>
                  <a:pt x="11902100" y="3820486"/>
                </a:moveTo>
                <a:lnTo>
                  <a:pt x="11902100" y="3840451"/>
                </a:lnTo>
                <a:lnTo>
                  <a:pt x="11919860" y="3840451"/>
                </a:lnTo>
                <a:lnTo>
                  <a:pt x="11919860" y="3820486"/>
                </a:lnTo>
                <a:close/>
                <a:moveTo>
                  <a:pt x="11902100" y="3774439"/>
                </a:moveTo>
                <a:lnTo>
                  <a:pt x="11902100" y="3794404"/>
                </a:lnTo>
                <a:lnTo>
                  <a:pt x="11919860" y="3794404"/>
                </a:lnTo>
                <a:lnTo>
                  <a:pt x="11919860" y="3774439"/>
                </a:lnTo>
                <a:close/>
                <a:moveTo>
                  <a:pt x="11902100" y="3728392"/>
                </a:moveTo>
                <a:lnTo>
                  <a:pt x="11902100" y="3748358"/>
                </a:lnTo>
                <a:lnTo>
                  <a:pt x="11919860" y="3748358"/>
                </a:lnTo>
                <a:lnTo>
                  <a:pt x="11919860" y="3728392"/>
                </a:lnTo>
                <a:close/>
                <a:moveTo>
                  <a:pt x="11902100" y="3682346"/>
                </a:moveTo>
                <a:lnTo>
                  <a:pt x="11902100" y="3702311"/>
                </a:lnTo>
                <a:lnTo>
                  <a:pt x="11919860" y="3702311"/>
                </a:lnTo>
                <a:lnTo>
                  <a:pt x="11919860" y="3682346"/>
                </a:lnTo>
                <a:close/>
                <a:moveTo>
                  <a:pt x="11902100" y="3636299"/>
                </a:moveTo>
                <a:lnTo>
                  <a:pt x="11902100" y="3656264"/>
                </a:lnTo>
                <a:lnTo>
                  <a:pt x="11919860" y="3656264"/>
                </a:lnTo>
                <a:lnTo>
                  <a:pt x="11919860" y="3636299"/>
                </a:lnTo>
                <a:close/>
                <a:moveTo>
                  <a:pt x="11902100" y="3590259"/>
                </a:moveTo>
                <a:lnTo>
                  <a:pt x="11902100" y="3610224"/>
                </a:lnTo>
                <a:lnTo>
                  <a:pt x="11919860" y="3610224"/>
                </a:lnTo>
                <a:lnTo>
                  <a:pt x="11919860" y="3590259"/>
                </a:lnTo>
                <a:close/>
                <a:moveTo>
                  <a:pt x="11902100" y="3544212"/>
                </a:moveTo>
                <a:lnTo>
                  <a:pt x="11902100" y="3564178"/>
                </a:lnTo>
                <a:lnTo>
                  <a:pt x="11919860" y="3564178"/>
                </a:lnTo>
                <a:lnTo>
                  <a:pt x="11919860" y="3544212"/>
                </a:lnTo>
                <a:close/>
                <a:moveTo>
                  <a:pt x="11902100" y="3498166"/>
                </a:moveTo>
                <a:lnTo>
                  <a:pt x="11902100" y="3518131"/>
                </a:lnTo>
                <a:lnTo>
                  <a:pt x="11919860" y="3518131"/>
                </a:lnTo>
                <a:lnTo>
                  <a:pt x="11919860" y="3498166"/>
                </a:lnTo>
                <a:close/>
                <a:moveTo>
                  <a:pt x="11902100" y="3452119"/>
                </a:moveTo>
                <a:lnTo>
                  <a:pt x="11902100" y="3472084"/>
                </a:lnTo>
                <a:lnTo>
                  <a:pt x="11919860" y="3472084"/>
                </a:lnTo>
                <a:lnTo>
                  <a:pt x="11919860" y="3452119"/>
                </a:lnTo>
                <a:close/>
                <a:moveTo>
                  <a:pt x="11902100" y="3406071"/>
                </a:moveTo>
                <a:lnTo>
                  <a:pt x="11902100" y="3426036"/>
                </a:lnTo>
                <a:lnTo>
                  <a:pt x="11919860" y="3426036"/>
                </a:lnTo>
                <a:lnTo>
                  <a:pt x="11919860" y="3406071"/>
                </a:lnTo>
                <a:close/>
                <a:moveTo>
                  <a:pt x="11902100" y="3360024"/>
                </a:moveTo>
                <a:lnTo>
                  <a:pt x="11902100" y="3379990"/>
                </a:lnTo>
                <a:lnTo>
                  <a:pt x="11919860" y="3379990"/>
                </a:lnTo>
                <a:lnTo>
                  <a:pt x="11919860" y="3360024"/>
                </a:lnTo>
                <a:close/>
                <a:moveTo>
                  <a:pt x="11902100" y="3313978"/>
                </a:moveTo>
                <a:lnTo>
                  <a:pt x="11902100" y="3333943"/>
                </a:lnTo>
                <a:lnTo>
                  <a:pt x="11919860" y="3333943"/>
                </a:lnTo>
                <a:lnTo>
                  <a:pt x="11919860" y="3313978"/>
                </a:lnTo>
                <a:close/>
                <a:moveTo>
                  <a:pt x="11902100" y="3267931"/>
                </a:moveTo>
                <a:lnTo>
                  <a:pt x="11902100" y="3287896"/>
                </a:lnTo>
                <a:lnTo>
                  <a:pt x="11919860" y="3287896"/>
                </a:lnTo>
                <a:lnTo>
                  <a:pt x="11919860" y="3267931"/>
                </a:lnTo>
                <a:close/>
                <a:moveTo>
                  <a:pt x="11902100" y="3221891"/>
                </a:moveTo>
                <a:lnTo>
                  <a:pt x="11902100" y="3241856"/>
                </a:lnTo>
                <a:lnTo>
                  <a:pt x="11919860" y="3241856"/>
                </a:lnTo>
                <a:lnTo>
                  <a:pt x="11919860" y="3221891"/>
                </a:lnTo>
                <a:close/>
                <a:moveTo>
                  <a:pt x="11902100" y="3175844"/>
                </a:moveTo>
                <a:lnTo>
                  <a:pt x="11902100" y="3195810"/>
                </a:lnTo>
                <a:lnTo>
                  <a:pt x="11919860" y="3195810"/>
                </a:lnTo>
                <a:lnTo>
                  <a:pt x="11919860" y="3175844"/>
                </a:lnTo>
                <a:close/>
                <a:moveTo>
                  <a:pt x="11902100" y="3129798"/>
                </a:moveTo>
                <a:lnTo>
                  <a:pt x="11902100" y="3149763"/>
                </a:lnTo>
                <a:lnTo>
                  <a:pt x="11919860" y="3149763"/>
                </a:lnTo>
                <a:lnTo>
                  <a:pt x="11919860" y="3129798"/>
                </a:lnTo>
                <a:close/>
                <a:moveTo>
                  <a:pt x="11902100" y="3083751"/>
                </a:moveTo>
                <a:lnTo>
                  <a:pt x="11902100" y="3103717"/>
                </a:lnTo>
                <a:lnTo>
                  <a:pt x="11919860" y="3103717"/>
                </a:lnTo>
                <a:lnTo>
                  <a:pt x="11919860" y="3083751"/>
                </a:lnTo>
                <a:close/>
                <a:moveTo>
                  <a:pt x="11902100" y="3037704"/>
                </a:moveTo>
                <a:lnTo>
                  <a:pt x="11902100" y="3057670"/>
                </a:lnTo>
                <a:lnTo>
                  <a:pt x="11919860" y="3057670"/>
                </a:lnTo>
                <a:lnTo>
                  <a:pt x="11919860" y="3037704"/>
                </a:lnTo>
                <a:close/>
                <a:moveTo>
                  <a:pt x="11902100" y="2991658"/>
                </a:moveTo>
                <a:lnTo>
                  <a:pt x="11902100" y="3011623"/>
                </a:lnTo>
                <a:lnTo>
                  <a:pt x="11919860" y="3011623"/>
                </a:lnTo>
                <a:lnTo>
                  <a:pt x="11919860" y="2991658"/>
                </a:lnTo>
                <a:close/>
                <a:moveTo>
                  <a:pt x="11902100" y="2945611"/>
                </a:moveTo>
                <a:lnTo>
                  <a:pt x="11902100" y="2965576"/>
                </a:lnTo>
                <a:lnTo>
                  <a:pt x="11919860" y="2965576"/>
                </a:lnTo>
                <a:lnTo>
                  <a:pt x="11919860" y="2945611"/>
                </a:lnTo>
                <a:close/>
                <a:moveTo>
                  <a:pt x="11902100" y="2899571"/>
                </a:moveTo>
                <a:lnTo>
                  <a:pt x="11902100" y="2919536"/>
                </a:lnTo>
                <a:lnTo>
                  <a:pt x="11919860" y="2919536"/>
                </a:lnTo>
                <a:lnTo>
                  <a:pt x="11919860" y="2899571"/>
                </a:lnTo>
                <a:close/>
                <a:moveTo>
                  <a:pt x="11902100" y="2853524"/>
                </a:moveTo>
                <a:lnTo>
                  <a:pt x="11902100" y="2873490"/>
                </a:lnTo>
                <a:lnTo>
                  <a:pt x="11919860" y="2873490"/>
                </a:lnTo>
                <a:lnTo>
                  <a:pt x="11919860" y="2853524"/>
                </a:lnTo>
                <a:close/>
                <a:moveTo>
                  <a:pt x="11902100" y="2807478"/>
                </a:moveTo>
                <a:lnTo>
                  <a:pt x="11902100" y="2827443"/>
                </a:lnTo>
                <a:lnTo>
                  <a:pt x="11919860" y="2827443"/>
                </a:lnTo>
                <a:lnTo>
                  <a:pt x="11919860" y="2807478"/>
                </a:lnTo>
                <a:close/>
                <a:moveTo>
                  <a:pt x="11902100" y="2761443"/>
                </a:moveTo>
                <a:lnTo>
                  <a:pt x="11902100" y="2761456"/>
                </a:lnTo>
                <a:lnTo>
                  <a:pt x="11902100" y="2781408"/>
                </a:lnTo>
                <a:lnTo>
                  <a:pt x="11902100" y="2781422"/>
                </a:lnTo>
                <a:lnTo>
                  <a:pt x="11919860" y="2781422"/>
                </a:lnTo>
                <a:lnTo>
                  <a:pt x="11919860" y="2781408"/>
                </a:lnTo>
                <a:lnTo>
                  <a:pt x="11919860" y="2761456"/>
                </a:lnTo>
                <a:lnTo>
                  <a:pt x="11919860" y="2761443"/>
                </a:lnTo>
                <a:close/>
                <a:moveTo>
                  <a:pt x="11902100" y="2715396"/>
                </a:moveTo>
                <a:lnTo>
                  <a:pt x="11902100" y="2715410"/>
                </a:lnTo>
                <a:lnTo>
                  <a:pt x="11902100" y="2735362"/>
                </a:lnTo>
                <a:lnTo>
                  <a:pt x="11902100" y="2735375"/>
                </a:lnTo>
                <a:lnTo>
                  <a:pt x="11919860" y="2735375"/>
                </a:lnTo>
                <a:lnTo>
                  <a:pt x="11919860" y="2735362"/>
                </a:lnTo>
                <a:lnTo>
                  <a:pt x="11919860" y="2715410"/>
                </a:lnTo>
                <a:lnTo>
                  <a:pt x="11919860" y="2715396"/>
                </a:lnTo>
                <a:close/>
                <a:moveTo>
                  <a:pt x="11902100" y="2669351"/>
                </a:moveTo>
                <a:lnTo>
                  <a:pt x="11902100" y="2669365"/>
                </a:lnTo>
                <a:lnTo>
                  <a:pt x="11902100" y="2689315"/>
                </a:lnTo>
                <a:lnTo>
                  <a:pt x="11902100" y="2689330"/>
                </a:lnTo>
                <a:lnTo>
                  <a:pt x="11919860" y="2689330"/>
                </a:lnTo>
                <a:lnTo>
                  <a:pt x="11919860" y="2689315"/>
                </a:lnTo>
                <a:lnTo>
                  <a:pt x="11919860" y="2669365"/>
                </a:lnTo>
                <a:lnTo>
                  <a:pt x="11919860" y="2669351"/>
                </a:lnTo>
                <a:close/>
                <a:moveTo>
                  <a:pt x="11902100" y="2623304"/>
                </a:moveTo>
                <a:lnTo>
                  <a:pt x="11902100" y="2623318"/>
                </a:lnTo>
                <a:lnTo>
                  <a:pt x="11902100" y="2643270"/>
                </a:lnTo>
                <a:lnTo>
                  <a:pt x="11902100" y="2643283"/>
                </a:lnTo>
                <a:lnTo>
                  <a:pt x="11919860" y="2643283"/>
                </a:lnTo>
                <a:lnTo>
                  <a:pt x="11919860" y="2643270"/>
                </a:lnTo>
                <a:lnTo>
                  <a:pt x="11919860" y="2623318"/>
                </a:lnTo>
                <a:lnTo>
                  <a:pt x="11919860" y="2623304"/>
                </a:lnTo>
                <a:close/>
                <a:moveTo>
                  <a:pt x="11902100" y="2577258"/>
                </a:moveTo>
                <a:lnTo>
                  <a:pt x="11902100" y="2577271"/>
                </a:lnTo>
                <a:lnTo>
                  <a:pt x="11902100" y="2597223"/>
                </a:lnTo>
                <a:lnTo>
                  <a:pt x="11902100" y="2597236"/>
                </a:lnTo>
                <a:lnTo>
                  <a:pt x="11919860" y="2597236"/>
                </a:lnTo>
                <a:lnTo>
                  <a:pt x="11919860" y="2597223"/>
                </a:lnTo>
                <a:lnTo>
                  <a:pt x="11919860" y="2577271"/>
                </a:lnTo>
                <a:lnTo>
                  <a:pt x="11919860" y="2577258"/>
                </a:lnTo>
                <a:close/>
                <a:moveTo>
                  <a:pt x="11902100" y="2531218"/>
                </a:moveTo>
                <a:lnTo>
                  <a:pt x="11902100" y="2531232"/>
                </a:lnTo>
                <a:lnTo>
                  <a:pt x="11902100" y="2551183"/>
                </a:lnTo>
                <a:lnTo>
                  <a:pt x="11902100" y="2551198"/>
                </a:lnTo>
                <a:lnTo>
                  <a:pt x="11919860" y="2551198"/>
                </a:lnTo>
                <a:lnTo>
                  <a:pt x="11919860" y="2551183"/>
                </a:lnTo>
                <a:lnTo>
                  <a:pt x="11919860" y="2531232"/>
                </a:lnTo>
                <a:lnTo>
                  <a:pt x="11919860" y="2531218"/>
                </a:lnTo>
                <a:close/>
                <a:moveTo>
                  <a:pt x="11902100" y="2485171"/>
                </a:moveTo>
                <a:lnTo>
                  <a:pt x="11902100" y="2485184"/>
                </a:lnTo>
                <a:lnTo>
                  <a:pt x="11902100" y="2505136"/>
                </a:lnTo>
                <a:lnTo>
                  <a:pt x="11902100" y="2505151"/>
                </a:lnTo>
                <a:lnTo>
                  <a:pt x="11919860" y="2505151"/>
                </a:lnTo>
                <a:lnTo>
                  <a:pt x="11919860" y="2505136"/>
                </a:lnTo>
                <a:lnTo>
                  <a:pt x="11919860" y="2485184"/>
                </a:lnTo>
                <a:lnTo>
                  <a:pt x="11919860" y="2485171"/>
                </a:lnTo>
                <a:close/>
                <a:moveTo>
                  <a:pt x="11902100" y="2439124"/>
                </a:moveTo>
                <a:lnTo>
                  <a:pt x="11902100" y="2439138"/>
                </a:lnTo>
                <a:lnTo>
                  <a:pt x="11902100" y="2459090"/>
                </a:lnTo>
                <a:lnTo>
                  <a:pt x="11902100" y="2459103"/>
                </a:lnTo>
                <a:lnTo>
                  <a:pt x="11919860" y="2459103"/>
                </a:lnTo>
                <a:lnTo>
                  <a:pt x="11919860" y="2459090"/>
                </a:lnTo>
                <a:lnTo>
                  <a:pt x="11919860" y="2439138"/>
                </a:lnTo>
                <a:lnTo>
                  <a:pt x="11919860" y="2439124"/>
                </a:lnTo>
                <a:close/>
                <a:moveTo>
                  <a:pt x="11902100" y="2393064"/>
                </a:moveTo>
                <a:lnTo>
                  <a:pt x="11902100" y="2393078"/>
                </a:lnTo>
                <a:lnTo>
                  <a:pt x="11902100" y="2413030"/>
                </a:lnTo>
                <a:lnTo>
                  <a:pt x="11902100" y="2413043"/>
                </a:lnTo>
                <a:lnTo>
                  <a:pt x="11919860" y="2413043"/>
                </a:lnTo>
                <a:lnTo>
                  <a:pt x="11919860" y="2413030"/>
                </a:lnTo>
                <a:lnTo>
                  <a:pt x="11919860" y="2393078"/>
                </a:lnTo>
                <a:lnTo>
                  <a:pt x="11919860" y="2393064"/>
                </a:lnTo>
                <a:close/>
                <a:moveTo>
                  <a:pt x="0" y="0"/>
                </a:moveTo>
                <a:lnTo>
                  <a:pt x="8467" y="0"/>
                </a:lnTo>
                <a:lnTo>
                  <a:pt x="360632" y="0"/>
                </a:lnTo>
                <a:lnTo>
                  <a:pt x="11521409" y="0"/>
                </a:lnTo>
                <a:lnTo>
                  <a:pt x="12186050" y="0"/>
                </a:lnTo>
                <a:lnTo>
                  <a:pt x="11907917" y="285265"/>
                </a:lnTo>
                <a:lnTo>
                  <a:pt x="11907917" y="594608"/>
                </a:lnTo>
                <a:lnTo>
                  <a:pt x="11804429" y="594608"/>
                </a:lnTo>
                <a:cubicBezTo>
                  <a:pt x="11801012" y="594607"/>
                  <a:pt x="11798217" y="597386"/>
                  <a:pt x="11798126" y="600876"/>
                </a:cubicBezTo>
                <a:lnTo>
                  <a:pt x="11798126" y="2371216"/>
                </a:lnTo>
                <a:cubicBezTo>
                  <a:pt x="11798126" y="2374774"/>
                  <a:pt x="11800948" y="2377655"/>
                  <a:pt x="11804429" y="2377655"/>
                </a:cubicBezTo>
                <a:lnTo>
                  <a:pt x="11804476" y="2377655"/>
                </a:lnTo>
                <a:lnTo>
                  <a:pt x="11804476" y="2380801"/>
                </a:lnTo>
                <a:lnTo>
                  <a:pt x="12026867" y="2380801"/>
                </a:lnTo>
                <a:lnTo>
                  <a:pt x="12026867" y="2377655"/>
                </a:lnTo>
                <a:lnTo>
                  <a:pt x="12028322" y="2377655"/>
                </a:lnTo>
                <a:cubicBezTo>
                  <a:pt x="12031738" y="2377568"/>
                  <a:pt x="12034461" y="2374707"/>
                  <a:pt x="12034458" y="2371216"/>
                </a:cubicBezTo>
                <a:lnTo>
                  <a:pt x="12034458" y="600876"/>
                </a:lnTo>
                <a:cubicBezTo>
                  <a:pt x="12034370" y="597452"/>
                  <a:pt x="12031674" y="594697"/>
                  <a:pt x="12028322" y="594608"/>
                </a:cubicBezTo>
                <a:lnTo>
                  <a:pt x="11924501" y="594608"/>
                </a:lnTo>
                <a:lnTo>
                  <a:pt x="11924501" y="292211"/>
                </a:lnTo>
                <a:lnTo>
                  <a:pt x="12191969" y="18029"/>
                </a:lnTo>
                <a:lnTo>
                  <a:pt x="12191969" y="6233981"/>
                </a:lnTo>
                <a:lnTo>
                  <a:pt x="12191969" y="6857982"/>
                </a:lnTo>
                <a:lnTo>
                  <a:pt x="12191969" y="6857983"/>
                </a:lnTo>
                <a:lnTo>
                  <a:pt x="11919273" y="6857983"/>
                </a:lnTo>
                <a:lnTo>
                  <a:pt x="11919273" y="6257983"/>
                </a:lnTo>
                <a:lnTo>
                  <a:pt x="11902688" y="6257983"/>
                </a:lnTo>
                <a:lnTo>
                  <a:pt x="11902688" y="6857983"/>
                </a:lnTo>
                <a:lnTo>
                  <a:pt x="11521409" y="6857983"/>
                </a:lnTo>
                <a:lnTo>
                  <a:pt x="360632" y="6857983"/>
                </a:lnTo>
                <a:lnTo>
                  <a:pt x="8467" y="6857983"/>
                </a:lnTo>
                <a:lnTo>
                  <a:pt x="0" y="685798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grpSp>
        <p:nvGrpSpPr>
          <p:cNvPr id="271" name="Group 270">
            <a:extLst>
              <a:ext uri="{FF2B5EF4-FFF2-40B4-BE49-F238E27FC236}">
                <a16:creationId xmlns:a16="http://schemas.microsoft.com/office/drawing/2014/main" id="{A9EC0C0D-5BCB-135A-2C7F-B6939FCDEBE9}"/>
              </a:ext>
            </a:extLst>
          </p:cNvPr>
          <p:cNvGrpSpPr/>
          <p:nvPr userDrawn="1"/>
        </p:nvGrpSpPr>
        <p:grpSpPr>
          <a:xfrm>
            <a:off x="11798159" y="-6456"/>
            <a:ext cx="405995" cy="6864456"/>
            <a:chOff x="8848619" y="-4842"/>
            <a:chExt cx="304496" cy="5148342"/>
          </a:xfrm>
        </p:grpSpPr>
        <p:sp>
          <p:nvSpPr>
            <p:cNvPr id="16" name="Freeform 15">
              <a:extLst>
                <a:ext uri="{FF2B5EF4-FFF2-40B4-BE49-F238E27FC236}">
                  <a16:creationId xmlns:a16="http://schemas.microsoft.com/office/drawing/2014/main" id="{69160541-5891-F406-D646-2888B020094B}"/>
                </a:ext>
              </a:extLst>
            </p:cNvPr>
            <p:cNvSpPr/>
            <p:nvPr/>
          </p:nvSpPr>
          <p:spPr>
            <a:xfrm>
              <a:off x="8848619"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chemeClr val="bg1"/>
            </a:solidFill>
            <a:ln w="12303" cap="flat">
              <a:noFill/>
              <a:prstDash val="solid"/>
              <a:miter/>
            </a:ln>
          </p:spPr>
          <p:txBody>
            <a:bodyPr rtlCol="0" anchor="ctr"/>
            <a:lstStyle/>
            <a:p>
              <a:endParaRPr lang="en-US" sz="2400">
                <a:solidFill>
                  <a:schemeClr val="bg1"/>
                </a:solidFill>
              </a:endParaRPr>
            </a:p>
          </p:txBody>
        </p:sp>
        <p:sp>
          <p:nvSpPr>
            <p:cNvPr id="184" name="Freeform 183">
              <a:extLst>
                <a:ext uri="{FF2B5EF4-FFF2-40B4-BE49-F238E27FC236}">
                  <a16:creationId xmlns:a16="http://schemas.microsoft.com/office/drawing/2014/main" id="{01DE69E4-895E-ABA1-F17F-958CC8A43803}"/>
                </a:ext>
              </a:extLst>
            </p:cNvPr>
            <p:cNvSpPr/>
            <p:nvPr userDrawn="1"/>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chemeClr val="bg1"/>
            </a:solidFill>
            <a:ln w="12303" cap="flat">
              <a:noFill/>
              <a:prstDash val="solid"/>
              <a:miter/>
            </a:ln>
          </p:spPr>
          <p:txBody>
            <a:bodyPr rtlCol="0" anchor="ctr"/>
            <a:lstStyle/>
            <a:p>
              <a:endParaRPr lang="en-US" sz="2400"/>
            </a:p>
          </p:txBody>
        </p:sp>
        <p:grpSp>
          <p:nvGrpSpPr>
            <p:cNvPr id="185" name="Graphic 16">
              <a:extLst>
                <a:ext uri="{FF2B5EF4-FFF2-40B4-BE49-F238E27FC236}">
                  <a16:creationId xmlns:a16="http://schemas.microsoft.com/office/drawing/2014/main" id="{DFA5162F-2FE4-33EE-6A9B-93DBFE384215}"/>
                </a:ext>
              </a:extLst>
            </p:cNvPr>
            <p:cNvGrpSpPr/>
            <p:nvPr userDrawn="1"/>
          </p:nvGrpSpPr>
          <p:grpSpPr>
            <a:xfrm>
              <a:off x="8926598" y="1794811"/>
              <a:ext cx="13320" cy="2881327"/>
              <a:chOff x="8926598" y="1794811"/>
              <a:chExt cx="13320" cy="2881327"/>
            </a:xfrm>
            <a:solidFill>
              <a:schemeClr val="bg1"/>
            </a:solidFill>
          </p:grpSpPr>
          <p:sp>
            <p:nvSpPr>
              <p:cNvPr id="186" name="Freeform 185">
                <a:extLst>
                  <a:ext uri="{FF2B5EF4-FFF2-40B4-BE49-F238E27FC236}">
                    <a16:creationId xmlns:a16="http://schemas.microsoft.com/office/drawing/2014/main" id="{386CF8D1-8418-7858-E50B-46DA4FCA0911}"/>
                  </a:ext>
                </a:extLst>
              </p:cNvPr>
              <p:cNvSpPr/>
              <p:nvPr/>
            </p:nvSpPr>
            <p:spPr>
              <a:xfrm>
                <a:off x="8926598" y="18293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87" name="Freeform 186">
                <a:extLst>
                  <a:ext uri="{FF2B5EF4-FFF2-40B4-BE49-F238E27FC236}">
                    <a16:creationId xmlns:a16="http://schemas.microsoft.com/office/drawing/2014/main" id="{A18188AC-5D5A-2EBF-E623-1373CF9FDC96}"/>
                  </a:ext>
                </a:extLst>
              </p:cNvPr>
              <p:cNvSpPr/>
              <p:nvPr/>
            </p:nvSpPr>
            <p:spPr>
              <a:xfrm>
                <a:off x="8926598" y="18638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88" name="Freeform 187">
                <a:extLst>
                  <a:ext uri="{FF2B5EF4-FFF2-40B4-BE49-F238E27FC236}">
                    <a16:creationId xmlns:a16="http://schemas.microsoft.com/office/drawing/2014/main" id="{CBF75E76-2AE9-6862-8C62-F56F07A4C435}"/>
                  </a:ext>
                </a:extLst>
              </p:cNvPr>
              <p:cNvSpPr/>
              <p:nvPr/>
            </p:nvSpPr>
            <p:spPr>
              <a:xfrm>
                <a:off x="8926598" y="18984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89" name="Freeform 188">
                <a:extLst>
                  <a:ext uri="{FF2B5EF4-FFF2-40B4-BE49-F238E27FC236}">
                    <a16:creationId xmlns:a16="http://schemas.microsoft.com/office/drawing/2014/main" id="{86988E78-A1A3-6B45-987B-EC0CD94BBE5C}"/>
                  </a:ext>
                </a:extLst>
              </p:cNvPr>
              <p:cNvSpPr/>
              <p:nvPr/>
            </p:nvSpPr>
            <p:spPr>
              <a:xfrm>
                <a:off x="8926598" y="19329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0" name="Freeform 189">
                <a:extLst>
                  <a:ext uri="{FF2B5EF4-FFF2-40B4-BE49-F238E27FC236}">
                    <a16:creationId xmlns:a16="http://schemas.microsoft.com/office/drawing/2014/main" id="{6421FCF5-BD75-534F-AEE1-78C779FB58BB}"/>
                  </a:ext>
                </a:extLst>
              </p:cNvPr>
              <p:cNvSpPr/>
              <p:nvPr/>
            </p:nvSpPr>
            <p:spPr>
              <a:xfrm>
                <a:off x="8926598" y="19674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1" name="Freeform 190">
                <a:extLst>
                  <a:ext uri="{FF2B5EF4-FFF2-40B4-BE49-F238E27FC236}">
                    <a16:creationId xmlns:a16="http://schemas.microsoft.com/office/drawing/2014/main" id="{1DF6E523-901F-95F0-96A7-533582F01906}"/>
                  </a:ext>
                </a:extLst>
              </p:cNvPr>
              <p:cNvSpPr/>
              <p:nvPr/>
            </p:nvSpPr>
            <p:spPr>
              <a:xfrm>
                <a:off x="8926598" y="20020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2" name="Freeform 191">
                <a:extLst>
                  <a:ext uri="{FF2B5EF4-FFF2-40B4-BE49-F238E27FC236}">
                    <a16:creationId xmlns:a16="http://schemas.microsoft.com/office/drawing/2014/main" id="{5859E1EB-9CC4-4C60-9EEE-1EE6676E8704}"/>
                  </a:ext>
                </a:extLst>
              </p:cNvPr>
              <p:cNvSpPr/>
              <p:nvPr/>
            </p:nvSpPr>
            <p:spPr>
              <a:xfrm>
                <a:off x="8926598" y="203655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3" name="Freeform 192">
                <a:extLst>
                  <a:ext uri="{FF2B5EF4-FFF2-40B4-BE49-F238E27FC236}">
                    <a16:creationId xmlns:a16="http://schemas.microsoft.com/office/drawing/2014/main" id="{B0C97648-1A1B-238B-B518-B83C7F836B4A}"/>
                  </a:ext>
                </a:extLst>
              </p:cNvPr>
              <p:cNvSpPr/>
              <p:nvPr/>
            </p:nvSpPr>
            <p:spPr>
              <a:xfrm>
                <a:off x="8926598" y="207108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4" name="Freeform 193">
                <a:extLst>
                  <a:ext uri="{FF2B5EF4-FFF2-40B4-BE49-F238E27FC236}">
                    <a16:creationId xmlns:a16="http://schemas.microsoft.com/office/drawing/2014/main" id="{1DF27606-CE34-3641-4017-0692B3D80A9F}"/>
                  </a:ext>
                </a:extLst>
              </p:cNvPr>
              <p:cNvSpPr/>
              <p:nvPr/>
            </p:nvSpPr>
            <p:spPr>
              <a:xfrm>
                <a:off x="8926598" y="21056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5" name="Freeform 194">
                <a:extLst>
                  <a:ext uri="{FF2B5EF4-FFF2-40B4-BE49-F238E27FC236}">
                    <a16:creationId xmlns:a16="http://schemas.microsoft.com/office/drawing/2014/main" id="{A8D5A8AA-4AE7-2DA3-25F4-16EE2076C922}"/>
                  </a:ext>
                </a:extLst>
              </p:cNvPr>
              <p:cNvSpPr/>
              <p:nvPr/>
            </p:nvSpPr>
            <p:spPr>
              <a:xfrm>
                <a:off x="8926598" y="21401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6" name="Freeform 195">
                <a:extLst>
                  <a:ext uri="{FF2B5EF4-FFF2-40B4-BE49-F238E27FC236}">
                    <a16:creationId xmlns:a16="http://schemas.microsoft.com/office/drawing/2014/main" id="{E5B3DAAA-AC6C-1257-CDFC-DE31DDA310B2}"/>
                  </a:ext>
                </a:extLst>
              </p:cNvPr>
              <p:cNvSpPr/>
              <p:nvPr/>
            </p:nvSpPr>
            <p:spPr>
              <a:xfrm>
                <a:off x="8926598" y="21746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7" name="Freeform 196">
                <a:extLst>
                  <a:ext uri="{FF2B5EF4-FFF2-40B4-BE49-F238E27FC236}">
                    <a16:creationId xmlns:a16="http://schemas.microsoft.com/office/drawing/2014/main" id="{A51702D9-D1C2-BE87-5443-0617097F4820}"/>
                  </a:ext>
                </a:extLst>
              </p:cNvPr>
              <p:cNvSpPr/>
              <p:nvPr/>
            </p:nvSpPr>
            <p:spPr>
              <a:xfrm>
                <a:off x="8926598" y="22092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8" name="Freeform 197">
                <a:extLst>
                  <a:ext uri="{FF2B5EF4-FFF2-40B4-BE49-F238E27FC236}">
                    <a16:creationId xmlns:a16="http://schemas.microsoft.com/office/drawing/2014/main" id="{02DD5DD0-7FD1-07DC-07E6-11AE623B5DE5}"/>
                  </a:ext>
                </a:extLst>
              </p:cNvPr>
              <p:cNvSpPr/>
              <p:nvPr/>
            </p:nvSpPr>
            <p:spPr>
              <a:xfrm>
                <a:off x="8926598" y="22437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99" name="Freeform 198">
                <a:extLst>
                  <a:ext uri="{FF2B5EF4-FFF2-40B4-BE49-F238E27FC236}">
                    <a16:creationId xmlns:a16="http://schemas.microsoft.com/office/drawing/2014/main" id="{935E33D8-DF7A-6A5F-78F4-B222E65A14B3}"/>
                  </a:ext>
                </a:extLst>
              </p:cNvPr>
              <p:cNvSpPr/>
              <p:nvPr/>
            </p:nvSpPr>
            <p:spPr>
              <a:xfrm>
                <a:off x="8926598" y="22782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0" name="Freeform 199">
                <a:extLst>
                  <a:ext uri="{FF2B5EF4-FFF2-40B4-BE49-F238E27FC236}">
                    <a16:creationId xmlns:a16="http://schemas.microsoft.com/office/drawing/2014/main" id="{B9EFAF61-C241-B09E-687B-04EF483C36A4}"/>
                  </a:ext>
                </a:extLst>
              </p:cNvPr>
              <p:cNvSpPr/>
              <p:nvPr/>
            </p:nvSpPr>
            <p:spPr>
              <a:xfrm>
                <a:off x="8926598" y="231282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1" name="Freeform 200">
                <a:extLst>
                  <a:ext uri="{FF2B5EF4-FFF2-40B4-BE49-F238E27FC236}">
                    <a16:creationId xmlns:a16="http://schemas.microsoft.com/office/drawing/2014/main" id="{007C43F8-2A3A-DE3A-0FEF-3444DCC412EB}"/>
                  </a:ext>
                </a:extLst>
              </p:cNvPr>
              <p:cNvSpPr/>
              <p:nvPr/>
            </p:nvSpPr>
            <p:spPr>
              <a:xfrm>
                <a:off x="8926598" y="23473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2" name="Freeform 201">
                <a:extLst>
                  <a:ext uri="{FF2B5EF4-FFF2-40B4-BE49-F238E27FC236}">
                    <a16:creationId xmlns:a16="http://schemas.microsoft.com/office/drawing/2014/main" id="{6C74C97B-5F50-D825-7DB7-02145AE64C21}"/>
                  </a:ext>
                </a:extLst>
              </p:cNvPr>
              <p:cNvSpPr/>
              <p:nvPr/>
            </p:nvSpPr>
            <p:spPr>
              <a:xfrm>
                <a:off x="8926598" y="23818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3" name="Freeform 202">
                <a:extLst>
                  <a:ext uri="{FF2B5EF4-FFF2-40B4-BE49-F238E27FC236}">
                    <a16:creationId xmlns:a16="http://schemas.microsoft.com/office/drawing/2014/main" id="{DB93FEA3-D97F-9D8E-680A-C1FFA4AACFC1}"/>
                  </a:ext>
                </a:extLst>
              </p:cNvPr>
              <p:cNvSpPr/>
              <p:nvPr/>
            </p:nvSpPr>
            <p:spPr>
              <a:xfrm>
                <a:off x="8926598" y="24164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4" name="Freeform 203">
                <a:extLst>
                  <a:ext uri="{FF2B5EF4-FFF2-40B4-BE49-F238E27FC236}">
                    <a16:creationId xmlns:a16="http://schemas.microsoft.com/office/drawing/2014/main" id="{9890BE50-7C96-2B4F-0123-DD3327E40A74}"/>
                  </a:ext>
                </a:extLst>
              </p:cNvPr>
              <p:cNvSpPr/>
              <p:nvPr/>
            </p:nvSpPr>
            <p:spPr>
              <a:xfrm>
                <a:off x="8926598" y="24509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5" name="Freeform 204">
                <a:extLst>
                  <a:ext uri="{FF2B5EF4-FFF2-40B4-BE49-F238E27FC236}">
                    <a16:creationId xmlns:a16="http://schemas.microsoft.com/office/drawing/2014/main" id="{FD5EE4BF-EBA2-39DE-9EA6-4507B8522FA6}"/>
                  </a:ext>
                </a:extLst>
              </p:cNvPr>
              <p:cNvSpPr/>
              <p:nvPr/>
            </p:nvSpPr>
            <p:spPr>
              <a:xfrm>
                <a:off x="8926598" y="24854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6" name="Freeform 205">
                <a:extLst>
                  <a:ext uri="{FF2B5EF4-FFF2-40B4-BE49-F238E27FC236}">
                    <a16:creationId xmlns:a16="http://schemas.microsoft.com/office/drawing/2014/main" id="{0571D505-56EE-967D-97F9-761617152B30}"/>
                  </a:ext>
                </a:extLst>
              </p:cNvPr>
              <p:cNvSpPr/>
              <p:nvPr/>
            </p:nvSpPr>
            <p:spPr>
              <a:xfrm>
                <a:off x="8926598" y="25200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7" name="Freeform 206">
                <a:extLst>
                  <a:ext uri="{FF2B5EF4-FFF2-40B4-BE49-F238E27FC236}">
                    <a16:creationId xmlns:a16="http://schemas.microsoft.com/office/drawing/2014/main" id="{2E347795-67C2-2DB8-09AD-899746C43E58}"/>
                  </a:ext>
                </a:extLst>
              </p:cNvPr>
              <p:cNvSpPr/>
              <p:nvPr/>
            </p:nvSpPr>
            <p:spPr>
              <a:xfrm>
                <a:off x="8926598" y="255456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8" name="Freeform 207">
                <a:extLst>
                  <a:ext uri="{FF2B5EF4-FFF2-40B4-BE49-F238E27FC236}">
                    <a16:creationId xmlns:a16="http://schemas.microsoft.com/office/drawing/2014/main" id="{BB460431-6EB4-61A5-2EF0-BA8F486295C4}"/>
                  </a:ext>
                </a:extLst>
              </p:cNvPr>
              <p:cNvSpPr/>
              <p:nvPr/>
            </p:nvSpPr>
            <p:spPr>
              <a:xfrm>
                <a:off x="8926598" y="258910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9" name="Freeform 208">
                <a:extLst>
                  <a:ext uri="{FF2B5EF4-FFF2-40B4-BE49-F238E27FC236}">
                    <a16:creationId xmlns:a16="http://schemas.microsoft.com/office/drawing/2014/main" id="{C4AA8E79-C2F7-6D4C-47BC-605B1FBE4B86}"/>
                  </a:ext>
                </a:extLst>
              </p:cNvPr>
              <p:cNvSpPr/>
              <p:nvPr/>
            </p:nvSpPr>
            <p:spPr>
              <a:xfrm>
                <a:off x="8926598" y="26236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0" name="Freeform 209">
                <a:extLst>
                  <a:ext uri="{FF2B5EF4-FFF2-40B4-BE49-F238E27FC236}">
                    <a16:creationId xmlns:a16="http://schemas.microsoft.com/office/drawing/2014/main" id="{3E5087E3-FC2A-7233-FAF9-ED3932D4C628}"/>
                  </a:ext>
                </a:extLst>
              </p:cNvPr>
              <p:cNvSpPr/>
              <p:nvPr/>
            </p:nvSpPr>
            <p:spPr>
              <a:xfrm>
                <a:off x="8926598" y="26581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1" name="Freeform 210">
                <a:extLst>
                  <a:ext uri="{FF2B5EF4-FFF2-40B4-BE49-F238E27FC236}">
                    <a16:creationId xmlns:a16="http://schemas.microsoft.com/office/drawing/2014/main" id="{C8C304B8-571F-F87C-7F32-E6B010642DD4}"/>
                  </a:ext>
                </a:extLst>
              </p:cNvPr>
              <p:cNvSpPr/>
              <p:nvPr/>
            </p:nvSpPr>
            <p:spPr>
              <a:xfrm>
                <a:off x="8926598" y="26927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2" name="Freeform 211">
                <a:extLst>
                  <a:ext uri="{FF2B5EF4-FFF2-40B4-BE49-F238E27FC236}">
                    <a16:creationId xmlns:a16="http://schemas.microsoft.com/office/drawing/2014/main" id="{8E67276E-80CB-90B3-3315-CE0AD0AEEE44}"/>
                  </a:ext>
                </a:extLst>
              </p:cNvPr>
              <p:cNvSpPr/>
              <p:nvPr/>
            </p:nvSpPr>
            <p:spPr>
              <a:xfrm>
                <a:off x="8926598" y="27272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3" name="Freeform 212">
                <a:extLst>
                  <a:ext uri="{FF2B5EF4-FFF2-40B4-BE49-F238E27FC236}">
                    <a16:creationId xmlns:a16="http://schemas.microsoft.com/office/drawing/2014/main" id="{6B525E6B-44B0-932B-25CD-D16E9E1B9185}"/>
                  </a:ext>
                </a:extLst>
              </p:cNvPr>
              <p:cNvSpPr/>
              <p:nvPr/>
            </p:nvSpPr>
            <p:spPr>
              <a:xfrm>
                <a:off x="8926598" y="27617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4" name="Freeform 213">
                <a:extLst>
                  <a:ext uri="{FF2B5EF4-FFF2-40B4-BE49-F238E27FC236}">
                    <a16:creationId xmlns:a16="http://schemas.microsoft.com/office/drawing/2014/main" id="{5D21A256-A97E-3476-9FC9-0D2919E7FAE7}"/>
                  </a:ext>
                </a:extLst>
              </p:cNvPr>
              <p:cNvSpPr/>
              <p:nvPr/>
            </p:nvSpPr>
            <p:spPr>
              <a:xfrm>
                <a:off x="8926598" y="27963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5" name="Freeform 214">
                <a:extLst>
                  <a:ext uri="{FF2B5EF4-FFF2-40B4-BE49-F238E27FC236}">
                    <a16:creationId xmlns:a16="http://schemas.microsoft.com/office/drawing/2014/main" id="{43158AF4-AF66-F7FC-F10C-60E73152EF99}"/>
                  </a:ext>
                </a:extLst>
              </p:cNvPr>
              <p:cNvSpPr/>
              <p:nvPr/>
            </p:nvSpPr>
            <p:spPr>
              <a:xfrm>
                <a:off x="8926598" y="283084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6" name="Freeform 215">
                <a:extLst>
                  <a:ext uri="{FF2B5EF4-FFF2-40B4-BE49-F238E27FC236}">
                    <a16:creationId xmlns:a16="http://schemas.microsoft.com/office/drawing/2014/main" id="{70B21059-24CC-2F90-C46E-16ABA35B6A9E}"/>
                  </a:ext>
                </a:extLst>
              </p:cNvPr>
              <p:cNvSpPr/>
              <p:nvPr/>
            </p:nvSpPr>
            <p:spPr>
              <a:xfrm>
                <a:off x="8926598" y="286537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7" name="Freeform 216">
                <a:extLst>
                  <a:ext uri="{FF2B5EF4-FFF2-40B4-BE49-F238E27FC236}">
                    <a16:creationId xmlns:a16="http://schemas.microsoft.com/office/drawing/2014/main" id="{171A3752-DDE4-6E7A-BE59-701D02A9D19E}"/>
                  </a:ext>
                </a:extLst>
              </p:cNvPr>
              <p:cNvSpPr/>
              <p:nvPr/>
            </p:nvSpPr>
            <p:spPr>
              <a:xfrm>
                <a:off x="8926598" y="28999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8" name="Freeform 217">
                <a:extLst>
                  <a:ext uri="{FF2B5EF4-FFF2-40B4-BE49-F238E27FC236}">
                    <a16:creationId xmlns:a16="http://schemas.microsoft.com/office/drawing/2014/main" id="{5D6D8F68-FFE4-0331-BD13-B35164776441}"/>
                  </a:ext>
                </a:extLst>
              </p:cNvPr>
              <p:cNvSpPr/>
              <p:nvPr/>
            </p:nvSpPr>
            <p:spPr>
              <a:xfrm>
                <a:off x="8926598" y="29344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19" name="Freeform 218">
                <a:extLst>
                  <a:ext uri="{FF2B5EF4-FFF2-40B4-BE49-F238E27FC236}">
                    <a16:creationId xmlns:a16="http://schemas.microsoft.com/office/drawing/2014/main" id="{2520B5C8-CF7E-2DF0-C8E0-6EB42A2A739D}"/>
                  </a:ext>
                </a:extLst>
              </p:cNvPr>
              <p:cNvSpPr/>
              <p:nvPr/>
            </p:nvSpPr>
            <p:spPr>
              <a:xfrm>
                <a:off x="8926598" y="29689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0" name="Freeform 219">
                <a:extLst>
                  <a:ext uri="{FF2B5EF4-FFF2-40B4-BE49-F238E27FC236}">
                    <a16:creationId xmlns:a16="http://schemas.microsoft.com/office/drawing/2014/main" id="{6134C8C2-F22C-2F58-2F63-436D86D2191A}"/>
                  </a:ext>
                </a:extLst>
              </p:cNvPr>
              <p:cNvSpPr/>
              <p:nvPr/>
            </p:nvSpPr>
            <p:spPr>
              <a:xfrm>
                <a:off x="8926598" y="30035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1" name="Freeform 220">
                <a:extLst>
                  <a:ext uri="{FF2B5EF4-FFF2-40B4-BE49-F238E27FC236}">
                    <a16:creationId xmlns:a16="http://schemas.microsoft.com/office/drawing/2014/main" id="{ED40D894-3E1C-CA29-F86F-938CD00380A4}"/>
                  </a:ext>
                </a:extLst>
              </p:cNvPr>
              <p:cNvSpPr/>
              <p:nvPr/>
            </p:nvSpPr>
            <p:spPr>
              <a:xfrm>
                <a:off x="8926598" y="30380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2" name="Freeform 221">
                <a:extLst>
                  <a:ext uri="{FF2B5EF4-FFF2-40B4-BE49-F238E27FC236}">
                    <a16:creationId xmlns:a16="http://schemas.microsoft.com/office/drawing/2014/main" id="{C7DECFD7-FA60-BE78-F3AA-A24188D504E0}"/>
                  </a:ext>
                </a:extLst>
              </p:cNvPr>
              <p:cNvSpPr/>
              <p:nvPr/>
            </p:nvSpPr>
            <p:spPr>
              <a:xfrm>
                <a:off x="8926598" y="30725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3" name="Freeform 222">
                <a:extLst>
                  <a:ext uri="{FF2B5EF4-FFF2-40B4-BE49-F238E27FC236}">
                    <a16:creationId xmlns:a16="http://schemas.microsoft.com/office/drawing/2014/main" id="{DEDBE50F-592B-68E1-9FF1-CDB78C86E649}"/>
                  </a:ext>
                </a:extLst>
              </p:cNvPr>
              <p:cNvSpPr/>
              <p:nvPr/>
            </p:nvSpPr>
            <p:spPr>
              <a:xfrm>
                <a:off x="8926598" y="310711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4" name="Freeform 223">
                <a:extLst>
                  <a:ext uri="{FF2B5EF4-FFF2-40B4-BE49-F238E27FC236}">
                    <a16:creationId xmlns:a16="http://schemas.microsoft.com/office/drawing/2014/main" id="{38241747-8312-FF61-56F7-15C21281897A}"/>
                  </a:ext>
                </a:extLst>
              </p:cNvPr>
              <p:cNvSpPr/>
              <p:nvPr/>
            </p:nvSpPr>
            <p:spPr>
              <a:xfrm>
                <a:off x="8926598" y="31416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5" name="Freeform 224">
                <a:extLst>
                  <a:ext uri="{FF2B5EF4-FFF2-40B4-BE49-F238E27FC236}">
                    <a16:creationId xmlns:a16="http://schemas.microsoft.com/office/drawing/2014/main" id="{E440251E-F461-1285-6DF7-686F984730D0}"/>
                  </a:ext>
                </a:extLst>
              </p:cNvPr>
              <p:cNvSpPr/>
              <p:nvPr/>
            </p:nvSpPr>
            <p:spPr>
              <a:xfrm>
                <a:off x="8926598" y="31761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6" name="Freeform 225">
                <a:extLst>
                  <a:ext uri="{FF2B5EF4-FFF2-40B4-BE49-F238E27FC236}">
                    <a16:creationId xmlns:a16="http://schemas.microsoft.com/office/drawing/2014/main" id="{07E09552-AD78-9E9A-2FA9-BDADF0897F02}"/>
                  </a:ext>
                </a:extLst>
              </p:cNvPr>
              <p:cNvSpPr/>
              <p:nvPr/>
            </p:nvSpPr>
            <p:spPr>
              <a:xfrm>
                <a:off x="8926598" y="32107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7" name="Freeform 226">
                <a:extLst>
                  <a:ext uri="{FF2B5EF4-FFF2-40B4-BE49-F238E27FC236}">
                    <a16:creationId xmlns:a16="http://schemas.microsoft.com/office/drawing/2014/main" id="{4C1D1C75-09B9-8C24-A8FD-17287DF426BA}"/>
                  </a:ext>
                </a:extLst>
              </p:cNvPr>
              <p:cNvSpPr/>
              <p:nvPr/>
            </p:nvSpPr>
            <p:spPr>
              <a:xfrm>
                <a:off x="8926598" y="32452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8" name="Freeform 227">
                <a:extLst>
                  <a:ext uri="{FF2B5EF4-FFF2-40B4-BE49-F238E27FC236}">
                    <a16:creationId xmlns:a16="http://schemas.microsoft.com/office/drawing/2014/main" id="{2B3675F5-864C-D1C5-457E-F46C7646702D}"/>
                  </a:ext>
                </a:extLst>
              </p:cNvPr>
              <p:cNvSpPr/>
              <p:nvPr/>
            </p:nvSpPr>
            <p:spPr>
              <a:xfrm>
                <a:off x="8926598" y="32797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9" name="Freeform 228">
                <a:extLst>
                  <a:ext uri="{FF2B5EF4-FFF2-40B4-BE49-F238E27FC236}">
                    <a16:creationId xmlns:a16="http://schemas.microsoft.com/office/drawing/2014/main" id="{63A5714E-933F-4825-96A6-75609DF1E51F}"/>
                  </a:ext>
                </a:extLst>
              </p:cNvPr>
              <p:cNvSpPr/>
              <p:nvPr/>
            </p:nvSpPr>
            <p:spPr>
              <a:xfrm>
                <a:off x="8926598" y="33143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0" name="Freeform 229">
                <a:extLst>
                  <a:ext uri="{FF2B5EF4-FFF2-40B4-BE49-F238E27FC236}">
                    <a16:creationId xmlns:a16="http://schemas.microsoft.com/office/drawing/2014/main" id="{F71FEB99-768D-7C95-BF66-B72CF82E5D74}"/>
                  </a:ext>
                </a:extLst>
              </p:cNvPr>
              <p:cNvSpPr/>
              <p:nvPr/>
            </p:nvSpPr>
            <p:spPr>
              <a:xfrm>
                <a:off x="8926598" y="334885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1" name="Freeform 230">
                <a:extLst>
                  <a:ext uri="{FF2B5EF4-FFF2-40B4-BE49-F238E27FC236}">
                    <a16:creationId xmlns:a16="http://schemas.microsoft.com/office/drawing/2014/main" id="{E9E77689-395B-6C55-E08C-9FC98E6767EF}"/>
                  </a:ext>
                </a:extLst>
              </p:cNvPr>
              <p:cNvSpPr/>
              <p:nvPr/>
            </p:nvSpPr>
            <p:spPr>
              <a:xfrm>
                <a:off x="8926598" y="338339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2" name="Freeform 231">
                <a:extLst>
                  <a:ext uri="{FF2B5EF4-FFF2-40B4-BE49-F238E27FC236}">
                    <a16:creationId xmlns:a16="http://schemas.microsoft.com/office/drawing/2014/main" id="{AF81F856-CF59-00F1-945C-08FFF95A05DA}"/>
                  </a:ext>
                </a:extLst>
              </p:cNvPr>
              <p:cNvSpPr/>
              <p:nvPr/>
            </p:nvSpPr>
            <p:spPr>
              <a:xfrm>
                <a:off x="8926598" y="34179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3" name="Freeform 232">
                <a:extLst>
                  <a:ext uri="{FF2B5EF4-FFF2-40B4-BE49-F238E27FC236}">
                    <a16:creationId xmlns:a16="http://schemas.microsoft.com/office/drawing/2014/main" id="{AAA8F0A8-60EF-E24D-B649-4760B80D6FEB}"/>
                  </a:ext>
                </a:extLst>
              </p:cNvPr>
              <p:cNvSpPr/>
              <p:nvPr/>
            </p:nvSpPr>
            <p:spPr>
              <a:xfrm>
                <a:off x="8926598" y="34524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4" name="Freeform 233">
                <a:extLst>
                  <a:ext uri="{FF2B5EF4-FFF2-40B4-BE49-F238E27FC236}">
                    <a16:creationId xmlns:a16="http://schemas.microsoft.com/office/drawing/2014/main" id="{D2D421FD-2A0C-9248-EF68-DE45402B744C}"/>
                  </a:ext>
                </a:extLst>
              </p:cNvPr>
              <p:cNvSpPr/>
              <p:nvPr/>
            </p:nvSpPr>
            <p:spPr>
              <a:xfrm>
                <a:off x="8926598" y="34869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5" name="Freeform 234">
                <a:extLst>
                  <a:ext uri="{FF2B5EF4-FFF2-40B4-BE49-F238E27FC236}">
                    <a16:creationId xmlns:a16="http://schemas.microsoft.com/office/drawing/2014/main" id="{F2484E78-632E-B232-608D-5C443FF995DB}"/>
                  </a:ext>
                </a:extLst>
              </p:cNvPr>
              <p:cNvSpPr/>
              <p:nvPr/>
            </p:nvSpPr>
            <p:spPr>
              <a:xfrm>
                <a:off x="8926598" y="35215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6" name="Freeform 235">
                <a:extLst>
                  <a:ext uri="{FF2B5EF4-FFF2-40B4-BE49-F238E27FC236}">
                    <a16:creationId xmlns:a16="http://schemas.microsoft.com/office/drawing/2014/main" id="{56C8268A-DE26-F6F1-D7D2-BA0495132C5F}"/>
                  </a:ext>
                </a:extLst>
              </p:cNvPr>
              <p:cNvSpPr/>
              <p:nvPr/>
            </p:nvSpPr>
            <p:spPr>
              <a:xfrm>
                <a:off x="8926598" y="35560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7" name="Freeform 236">
                <a:extLst>
                  <a:ext uri="{FF2B5EF4-FFF2-40B4-BE49-F238E27FC236}">
                    <a16:creationId xmlns:a16="http://schemas.microsoft.com/office/drawing/2014/main" id="{B5FB7861-2833-3580-DDF8-ED1D5C9AA010}"/>
                  </a:ext>
                </a:extLst>
              </p:cNvPr>
              <p:cNvSpPr/>
              <p:nvPr/>
            </p:nvSpPr>
            <p:spPr>
              <a:xfrm>
                <a:off x="8926598" y="35905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8" name="Freeform 237">
                <a:extLst>
                  <a:ext uri="{FF2B5EF4-FFF2-40B4-BE49-F238E27FC236}">
                    <a16:creationId xmlns:a16="http://schemas.microsoft.com/office/drawing/2014/main" id="{5B1949BD-522E-F219-42D7-5EAB3F8FFFD9}"/>
                  </a:ext>
                </a:extLst>
              </p:cNvPr>
              <p:cNvSpPr/>
              <p:nvPr/>
            </p:nvSpPr>
            <p:spPr>
              <a:xfrm>
                <a:off x="8926598" y="362513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39" name="Freeform 238">
                <a:extLst>
                  <a:ext uri="{FF2B5EF4-FFF2-40B4-BE49-F238E27FC236}">
                    <a16:creationId xmlns:a16="http://schemas.microsoft.com/office/drawing/2014/main" id="{224B69BC-41AD-3E50-8E56-48ED701D5D61}"/>
                  </a:ext>
                </a:extLst>
              </p:cNvPr>
              <p:cNvSpPr/>
              <p:nvPr/>
            </p:nvSpPr>
            <p:spPr>
              <a:xfrm>
                <a:off x="8926598" y="36596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0" name="Freeform 239">
                <a:extLst>
                  <a:ext uri="{FF2B5EF4-FFF2-40B4-BE49-F238E27FC236}">
                    <a16:creationId xmlns:a16="http://schemas.microsoft.com/office/drawing/2014/main" id="{AB561870-6155-1AB5-B9EA-30B0518AED99}"/>
                  </a:ext>
                </a:extLst>
              </p:cNvPr>
              <p:cNvSpPr/>
              <p:nvPr/>
            </p:nvSpPr>
            <p:spPr>
              <a:xfrm>
                <a:off x="8926598" y="36942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1" name="Freeform 240">
                <a:extLst>
                  <a:ext uri="{FF2B5EF4-FFF2-40B4-BE49-F238E27FC236}">
                    <a16:creationId xmlns:a16="http://schemas.microsoft.com/office/drawing/2014/main" id="{06A797EE-350C-8B75-045D-762DD535C0CF}"/>
                  </a:ext>
                </a:extLst>
              </p:cNvPr>
              <p:cNvSpPr/>
              <p:nvPr/>
            </p:nvSpPr>
            <p:spPr>
              <a:xfrm>
                <a:off x="8926598" y="37287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2" name="Freeform 241">
                <a:extLst>
                  <a:ext uri="{FF2B5EF4-FFF2-40B4-BE49-F238E27FC236}">
                    <a16:creationId xmlns:a16="http://schemas.microsoft.com/office/drawing/2014/main" id="{C45AF453-A70C-E614-1802-BB76036239A1}"/>
                  </a:ext>
                </a:extLst>
              </p:cNvPr>
              <p:cNvSpPr/>
              <p:nvPr/>
            </p:nvSpPr>
            <p:spPr>
              <a:xfrm>
                <a:off x="8926598" y="37632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3" name="Freeform 242">
                <a:extLst>
                  <a:ext uri="{FF2B5EF4-FFF2-40B4-BE49-F238E27FC236}">
                    <a16:creationId xmlns:a16="http://schemas.microsoft.com/office/drawing/2014/main" id="{3B9E54E8-9C19-7739-3E98-F00C878534E7}"/>
                  </a:ext>
                </a:extLst>
              </p:cNvPr>
              <p:cNvSpPr/>
              <p:nvPr/>
            </p:nvSpPr>
            <p:spPr>
              <a:xfrm>
                <a:off x="8926598" y="37978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4" name="Freeform 243">
                <a:extLst>
                  <a:ext uri="{FF2B5EF4-FFF2-40B4-BE49-F238E27FC236}">
                    <a16:creationId xmlns:a16="http://schemas.microsoft.com/office/drawing/2014/main" id="{F20B0091-D6A1-5A49-091A-30DCCA3E5B01}"/>
                  </a:ext>
                </a:extLst>
              </p:cNvPr>
              <p:cNvSpPr/>
              <p:nvPr/>
            </p:nvSpPr>
            <p:spPr>
              <a:xfrm>
                <a:off x="8926598" y="38323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5" name="Freeform 244">
                <a:extLst>
                  <a:ext uri="{FF2B5EF4-FFF2-40B4-BE49-F238E27FC236}">
                    <a16:creationId xmlns:a16="http://schemas.microsoft.com/office/drawing/2014/main" id="{CD8C2FB5-93E3-ADF9-53D1-439B5D778E30}"/>
                  </a:ext>
                </a:extLst>
              </p:cNvPr>
              <p:cNvSpPr/>
              <p:nvPr/>
            </p:nvSpPr>
            <p:spPr>
              <a:xfrm>
                <a:off x="8926598" y="386687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6" name="Freeform 245">
                <a:extLst>
                  <a:ext uri="{FF2B5EF4-FFF2-40B4-BE49-F238E27FC236}">
                    <a16:creationId xmlns:a16="http://schemas.microsoft.com/office/drawing/2014/main" id="{5E5E641F-1ABB-D227-DB47-FDE517C2BD1E}"/>
                  </a:ext>
                </a:extLst>
              </p:cNvPr>
              <p:cNvSpPr/>
              <p:nvPr/>
            </p:nvSpPr>
            <p:spPr>
              <a:xfrm>
                <a:off x="8926598" y="390140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7" name="Freeform 246">
                <a:extLst>
                  <a:ext uri="{FF2B5EF4-FFF2-40B4-BE49-F238E27FC236}">
                    <a16:creationId xmlns:a16="http://schemas.microsoft.com/office/drawing/2014/main" id="{65BD00D0-4D4A-CF90-E80B-13B76B788235}"/>
                  </a:ext>
                </a:extLst>
              </p:cNvPr>
              <p:cNvSpPr/>
              <p:nvPr/>
            </p:nvSpPr>
            <p:spPr>
              <a:xfrm>
                <a:off x="8926598" y="39359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8" name="Freeform 247">
                <a:extLst>
                  <a:ext uri="{FF2B5EF4-FFF2-40B4-BE49-F238E27FC236}">
                    <a16:creationId xmlns:a16="http://schemas.microsoft.com/office/drawing/2014/main" id="{71B2054D-E9AC-33CF-50EE-2B361CED0E2C}"/>
                  </a:ext>
                </a:extLst>
              </p:cNvPr>
              <p:cNvSpPr/>
              <p:nvPr/>
            </p:nvSpPr>
            <p:spPr>
              <a:xfrm>
                <a:off x="8926598" y="39704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49" name="Freeform 248">
                <a:extLst>
                  <a:ext uri="{FF2B5EF4-FFF2-40B4-BE49-F238E27FC236}">
                    <a16:creationId xmlns:a16="http://schemas.microsoft.com/office/drawing/2014/main" id="{100E3547-1BC7-309F-9D7F-D56867CD359B}"/>
                  </a:ext>
                </a:extLst>
              </p:cNvPr>
              <p:cNvSpPr/>
              <p:nvPr/>
            </p:nvSpPr>
            <p:spPr>
              <a:xfrm>
                <a:off x="8926598" y="40050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0" name="Freeform 249">
                <a:extLst>
                  <a:ext uri="{FF2B5EF4-FFF2-40B4-BE49-F238E27FC236}">
                    <a16:creationId xmlns:a16="http://schemas.microsoft.com/office/drawing/2014/main" id="{03A95DC0-D955-A184-0433-BA4F464CC78B}"/>
                  </a:ext>
                </a:extLst>
              </p:cNvPr>
              <p:cNvSpPr/>
              <p:nvPr/>
            </p:nvSpPr>
            <p:spPr>
              <a:xfrm>
                <a:off x="8926598" y="40395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1" name="Freeform 250">
                <a:extLst>
                  <a:ext uri="{FF2B5EF4-FFF2-40B4-BE49-F238E27FC236}">
                    <a16:creationId xmlns:a16="http://schemas.microsoft.com/office/drawing/2014/main" id="{715836FA-F9A9-18CB-66C6-739D5DE62FEE}"/>
                  </a:ext>
                </a:extLst>
              </p:cNvPr>
              <p:cNvSpPr/>
              <p:nvPr/>
            </p:nvSpPr>
            <p:spPr>
              <a:xfrm>
                <a:off x="8926598" y="40740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2" name="Freeform 251">
                <a:extLst>
                  <a:ext uri="{FF2B5EF4-FFF2-40B4-BE49-F238E27FC236}">
                    <a16:creationId xmlns:a16="http://schemas.microsoft.com/office/drawing/2014/main" id="{192F4976-B6BB-9BFD-B653-C1C0A71EF236}"/>
                  </a:ext>
                </a:extLst>
              </p:cNvPr>
              <p:cNvSpPr/>
              <p:nvPr/>
            </p:nvSpPr>
            <p:spPr>
              <a:xfrm>
                <a:off x="8926598" y="41086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3" name="Freeform 252">
                <a:extLst>
                  <a:ext uri="{FF2B5EF4-FFF2-40B4-BE49-F238E27FC236}">
                    <a16:creationId xmlns:a16="http://schemas.microsoft.com/office/drawing/2014/main" id="{88976E61-5240-A561-E6C1-EDA7E707EF8F}"/>
                  </a:ext>
                </a:extLst>
              </p:cNvPr>
              <p:cNvSpPr/>
              <p:nvPr/>
            </p:nvSpPr>
            <p:spPr>
              <a:xfrm>
                <a:off x="8926598" y="414314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4" name="Freeform 253">
                <a:extLst>
                  <a:ext uri="{FF2B5EF4-FFF2-40B4-BE49-F238E27FC236}">
                    <a16:creationId xmlns:a16="http://schemas.microsoft.com/office/drawing/2014/main" id="{CA755164-D55B-C65F-8B8A-9A8CA079CD3C}"/>
                  </a:ext>
                </a:extLst>
              </p:cNvPr>
              <p:cNvSpPr/>
              <p:nvPr/>
            </p:nvSpPr>
            <p:spPr>
              <a:xfrm>
                <a:off x="8926598" y="417768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5" name="Freeform 254">
                <a:extLst>
                  <a:ext uri="{FF2B5EF4-FFF2-40B4-BE49-F238E27FC236}">
                    <a16:creationId xmlns:a16="http://schemas.microsoft.com/office/drawing/2014/main" id="{721F06D1-4876-B16A-30FB-FF0D3EF73C7A}"/>
                  </a:ext>
                </a:extLst>
              </p:cNvPr>
              <p:cNvSpPr/>
              <p:nvPr/>
            </p:nvSpPr>
            <p:spPr>
              <a:xfrm>
                <a:off x="8926598" y="42122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6" name="Freeform 255">
                <a:extLst>
                  <a:ext uri="{FF2B5EF4-FFF2-40B4-BE49-F238E27FC236}">
                    <a16:creationId xmlns:a16="http://schemas.microsoft.com/office/drawing/2014/main" id="{34A26755-1759-AD3B-A11A-370028F8F309}"/>
                  </a:ext>
                </a:extLst>
              </p:cNvPr>
              <p:cNvSpPr/>
              <p:nvPr/>
            </p:nvSpPr>
            <p:spPr>
              <a:xfrm>
                <a:off x="8926598" y="42467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7" name="Freeform 256">
                <a:extLst>
                  <a:ext uri="{FF2B5EF4-FFF2-40B4-BE49-F238E27FC236}">
                    <a16:creationId xmlns:a16="http://schemas.microsoft.com/office/drawing/2014/main" id="{894004FC-07C3-EA9E-954B-07C59D257CE8}"/>
                  </a:ext>
                </a:extLst>
              </p:cNvPr>
              <p:cNvSpPr/>
              <p:nvPr/>
            </p:nvSpPr>
            <p:spPr>
              <a:xfrm>
                <a:off x="8926598" y="42812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8" name="Freeform 257">
                <a:extLst>
                  <a:ext uri="{FF2B5EF4-FFF2-40B4-BE49-F238E27FC236}">
                    <a16:creationId xmlns:a16="http://schemas.microsoft.com/office/drawing/2014/main" id="{F2A4679F-AA70-F5C5-EFC9-33716A4954F7}"/>
                  </a:ext>
                </a:extLst>
              </p:cNvPr>
              <p:cNvSpPr/>
              <p:nvPr/>
            </p:nvSpPr>
            <p:spPr>
              <a:xfrm>
                <a:off x="8926598" y="43158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9" name="Freeform 258">
                <a:extLst>
                  <a:ext uri="{FF2B5EF4-FFF2-40B4-BE49-F238E27FC236}">
                    <a16:creationId xmlns:a16="http://schemas.microsoft.com/office/drawing/2014/main" id="{DAA39807-499B-4F61-308E-F600A8BBB2D4}"/>
                  </a:ext>
                </a:extLst>
              </p:cNvPr>
              <p:cNvSpPr/>
              <p:nvPr/>
            </p:nvSpPr>
            <p:spPr>
              <a:xfrm>
                <a:off x="8926598" y="43503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0" name="Freeform 259">
                <a:extLst>
                  <a:ext uri="{FF2B5EF4-FFF2-40B4-BE49-F238E27FC236}">
                    <a16:creationId xmlns:a16="http://schemas.microsoft.com/office/drawing/2014/main" id="{3A92FC65-002A-FC29-66D1-D04AF7E4FCAA}"/>
                  </a:ext>
                </a:extLst>
              </p:cNvPr>
              <p:cNvSpPr/>
              <p:nvPr/>
            </p:nvSpPr>
            <p:spPr>
              <a:xfrm>
                <a:off x="8926598" y="43848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1" name="Freeform 260">
                <a:extLst>
                  <a:ext uri="{FF2B5EF4-FFF2-40B4-BE49-F238E27FC236}">
                    <a16:creationId xmlns:a16="http://schemas.microsoft.com/office/drawing/2014/main" id="{05301050-AF2B-16AA-DA91-9D2672550AD7}"/>
                  </a:ext>
                </a:extLst>
              </p:cNvPr>
              <p:cNvSpPr/>
              <p:nvPr/>
            </p:nvSpPr>
            <p:spPr>
              <a:xfrm>
                <a:off x="8926598" y="441942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2" name="Freeform 261">
                <a:extLst>
                  <a:ext uri="{FF2B5EF4-FFF2-40B4-BE49-F238E27FC236}">
                    <a16:creationId xmlns:a16="http://schemas.microsoft.com/office/drawing/2014/main" id="{5EB39014-8A4D-0F91-3D8E-FEFF59158077}"/>
                  </a:ext>
                </a:extLst>
              </p:cNvPr>
              <p:cNvSpPr/>
              <p:nvPr/>
            </p:nvSpPr>
            <p:spPr>
              <a:xfrm>
                <a:off x="8926598" y="44539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3" name="Freeform 262">
                <a:extLst>
                  <a:ext uri="{FF2B5EF4-FFF2-40B4-BE49-F238E27FC236}">
                    <a16:creationId xmlns:a16="http://schemas.microsoft.com/office/drawing/2014/main" id="{E8AECC4D-379D-7F90-3974-C379FDA45A7A}"/>
                  </a:ext>
                </a:extLst>
              </p:cNvPr>
              <p:cNvSpPr/>
              <p:nvPr/>
            </p:nvSpPr>
            <p:spPr>
              <a:xfrm>
                <a:off x="8926598" y="44884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4" name="Freeform 263">
                <a:extLst>
                  <a:ext uri="{FF2B5EF4-FFF2-40B4-BE49-F238E27FC236}">
                    <a16:creationId xmlns:a16="http://schemas.microsoft.com/office/drawing/2014/main" id="{59D242BD-E6D3-8BBF-C8F3-8ADE87AB8EBE}"/>
                  </a:ext>
                </a:extLst>
              </p:cNvPr>
              <p:cNvSpPr/>
              <p:nvPr/>
            </p:nvSpPr>
            <p:spPr>
              <a:xfrm>
                <a:off x="8926598" y="45230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5" name="Freeform 264">
                <a:extLst>
                  <a:ext uri="{FF2B5EF4-FFF2-40B4-BE49-F238E27FC236}">
                    <a16:creationId xmlns:a16="http://schemas.microsoft.com/office/drawing/2014/main" id="{6E05C34D-4BFE-04FE-8A6C-5391562EA4E1}"/>
                  </a:ext>
                </a:extLst>
              </p:cNvPr>
              <p:cNvSpPr/>
              <p:nvPr/>
            </p:nvSpPr>
            <p:spPr>
              <a:xfrm>
                <a:off x="8926598" y="45575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6" name="Freeform 265">
                <a:extLst>
                  <a:ext uri="{FF2B5EF4-FFF2-40B4-BE49-F238E27FC236}">
                    <a16:creationId xmlns:a16="http://schemas.microsoft.com/office/drawing/2014/main" id="{6BFCC1CA-C914-DB5D-90AF-3226E6E88B58}"/>
                  </a:ext>
                </a:extLst>
              </p:cNvPr>
              <p:cNvSpPr/>
              <p:nvPr/>
            </p:nvSpPr>
            <p:spPr>
              <a:xfrm>
                <a:off x="8926598" y="45920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7" name="Freeform 266">
                <a:extLst>
                  <a:ext uri="{FF2B5EF4-FFF2-40B4-BE49-F238E27FC236}">
                    <a16:creationId xmlns:a16="http://schemas.microsoft.com/office/drawing/2014/main" id="{98A53616-3BFC-B453-B254-F47FF380E0E2}"/>
                  </a:ext>
                </a:extLst>
              </p:cNvPr>
              <p:cNvSpPr/>
              <p:nvPr/>
            </p:nvSpPr>
            <p:spPr>
              <a:xfrm>
                <a:off x="8926598" y="46266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8" name="Freeform 267">
                <a:extLst>
                  <a:ext uri="{FF2B5EF4-FFF2-40B4-BE49-F238E27FC236}">
                    <a16:creationId xmlns:a16="http://schemas.microsoft.com/office/drawing/2014/main" id="{BC262DD0-A850-C6EE-612C-F26B12FB3A68}"/>
                  </a:ext>
                </a:extLst>
              </p:cNvPr>
              <p:cNvSpPr/>
              <p:nvPr/>
            </p:nvSpPr>
            <p:spPr>
              <a:xfrm>
                <a:off x="8926598" y="466116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69" name="Freeform 268">
                <a:extLst>
                  <a:ext uri="{FF2B5EF4-FFF2-40B4-BE49-F238E27FC236}">
                    <a16:creationId xmlns:a16="http://schemas.microsoft.com/office/drawing/2014/main" id="{2492074B-490C-D3D2-FF40-6FC565FE48F8}"/>
                  </a:ext>
                </a:extLst>
              </p:cNvPr>
              <p:cNvSpPr/>
              <p:nvPr/>
            </p:nvSpPr>
            <p:spPr>
              <a:xfrm>
                <a:off x="8926598" y="179481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grpSp>
      </p:gr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a:t>
            </a:r>
          </a:p>
        </p:txBody>
      </p:sp>
      <p:grpSp>
        <p:nvGrpSpPr>
          <p:cNvPr id="2" name="Group 1">
            <a:extLst>
              <a:ext uri="{FF2B5EF4-FFF2-40B4-BE49-F238E27FC236}">
                <a16:creationId xmlns:a16="http://schemas.microsoft.com/office/drawing/2014/main" id="{84C384AA-FB01-3AB6-B16E-B96D93551647}"/>
              </a:ext>
            </a:extLst>
          </p:cNvPr>
          <p:cNvGrpSpPr/>
          <p:nvPr userDrawn="1"/>
        </p:nvGrpSpPr>
        <p:grpSpPr>
          <a:xfrm>
            <a:off x="11798151" y="-6456"/>
            <a:ext cx="405995" cy="6864456"/>
            <a:chOff x="8848613" y="-4842"/>
            <a:chExt cx="304496" cy="5148342"/>
          </a:xfrm>
        </p:grpSpPr>
        <p:sp>
          <p:nvSpPr>
            <p:cNvPr id="3" name="Freeform 2">
              <a:extLst>
                <a:ext uri="{FF2B5EF4-FFF2-40B4-BE49-F238E27FC236}">
                  <a16:creationId xmlns:a16="http://schemas.microsoft.com/office/drawing/2014/main" id="{576ED9F4-83BD-EEB0-8AEB-0AE4B810A6E3}"/>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4" name="Freeform 3">
              <a:extLst>
                <a:ext uri="{FF2B5EF4-FFF2-40B4-BE49-F238E27FC236}">
                  <a16:creationId xmlns:a16="http://schemas.microsoft.com/office/drawing/2014/main" id="{9419B773-48D0-ACC0-5A18-D87752802621}"/>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5" name="Graphic 4">
              <a:extLst>
                <a:ext uri="{FF2B5EF4-FFF2-40B4-BE49-F238E27FC236}">
                  <a16:creationId xmlns:a16="http://schemas.microsoft.com/office/drawing/2014/main" id="{61CA1DFD-A0D9-8E3C-562E-E08F7DFCE8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547704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Oval 3">
            <a:extLst>
              <a:ext uri="{FF2B5EF4-FFF2-40B4-BE49-F238E27FC236}">
                <a16:creationId xmlns:a16="http://schemas.microsoft.com/office/drawing/2014/main" id="{22206EFD-BE7F-6E92-061A-AE2F4922447B}"/>
              </a:ext>
            </a:extLst>
          </p:cNvPr>
          <p:cNvSpPr/>
          <p:nvPr userDrawn="1"/>
        </p:nvSpPr>
        <p:spPr>
          <a:xfrm>
            <a:off x="2720203" y="4120250"/>
            <a:ext cx="1671199" cy="1671199"/>
          </a:xfrm>
          <a:prstGeom prst="ellipse">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pic>
        <p:nvPicPr>
          <p:cNvPr id="9" name="Graphic 8">
            <a:extLst>
              <a:ext uri="{FF2B5EF4-FFF2-40B4-BE49-F238E27FC236}">
                <a16:creationId xmlns:a16="http://schemas.microsoft.com/office/drawing/2014/main" id="{1F54C3AD-4120-0215-E237-437BA081C8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8" name="Freeform 7">
            <a:extLst>
              <a:ext uri="{FF2B5EF4-FFF2-40B4-BE49-F238E27FC236}">
                <a16:creationId xmlns:a16="http://schemas.microsoft.com/office/drawing/2014/main" id="{5BBAE3BC-3862-74D8-1295-4D90459D3180}"/>
              </a:ext>
            </a:extLst>
          </p:cNvPr>
          <p:cNvSpPr/>
          <p:nvPr userDrawn="1"/>
        </p:nvSpPr>
        <p:spPr>
          <a:xfrm>
            <a:off x="3807593" y="1168972"/>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48336"/>
            </a:schemeClr>
          </a:solidFill>
          <a:ln w="35243" cap="flat">
            <a:noFill/>
            <a:prstDash val="solid"/>
            <a:miter/>
          </a:ln>
        </p:spPr>
        <p:txBody>
          <a:bodyPr wrap="square" rtlCol="0" anchor="ctr">
            <a:noAutofit/>
          </a:bodyPr>
          <a:lstStyle/>
          <a:p>
            <a:endParaRPr lang="en-US" sz="2400"/>
          </a:p>
        </p:txBody>
      </p:sp>
      <p:sp>
        <p:nvSpPr>
          <p:cNvPr id="10" name="TextBox 9">
            <a:extLst>
              <a:ext uri="{FF2B5EF4-FFF2-40B4-BE49-F238E27FC236}">
                <a16:creationId xmlns:a16="http://schemas.microsoft.com/office/drawing/2014/main" id="{1F9F06B9-3F64-5717-E8AB-B9C95C3868DD}"/>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bg1">
                    <a:lumMod val="95000"/>
                  </a:schemeClr>
                </a:solidFill>
                <a:latin typeface="Arial Nova" panose="020B0504020202020204" pitchFamily="34" charset="0"/>
              </a:rPr>
              <a:t>“</a:t>
            </a:r>
          </a:p>
        </p:txBody>
      </p:sp>
      <p:sp>
        <p:nvSpPr>
          <p:cNvPr id="11" name="Text Placeholder 10">
            <a:extLst>
              <a:ext uri="{FF2B5EF4-FFF2-40B4-BE49-F238E27FC236}">
                <a16:creationId xmlns:a16="http://schemas.microsoft.com/office/drawing/2014/main" id="{3362AA19-5D97-5F1B-05B3-F91E8EC440C7}"/>
              </a:ext>
            </a:extLst>
          </p:cNvPr>
          <p:cNvSpPr>
            <a:spLocks noGrp="1"/>
          </p:cNvSpPr>
          <p:nvPr>
            <p:ph type="body" sz="quarter" idx="13" hasCustomPrompt="1"/>
          </p:nvPr>
        </p:nvSpPr>
        <p:spPr>
          <a:xfrm>
            <a:off x="575733" y="1074231"/>
            <a:ext cx="10752668" cy="4709760"/>
          </a:xfrm>
        </p:spPr>
        <p:txBody>
          <a:bodyPr anchor="ctr">
            <a:noAutofit/>
          </a:bodyPr>
          <a:lstStyle>
            <a:lvl1pPr algn="ctr">
              <a:lnSpc>
                <a:spcPct val="90000"/>
              </a:lnSpc>
              <a:defRPr sz="4800" b="0" i="0">
                <a:gradFill>
                  <a:gsLst>
                    <a:gs pos="20000">
                      <a:schemeClr val="tx2"/>
                    </a:gs>
                    <a:gs pos="100000">
                      <a:schemeClr val="accent1"/>
                    </a:gs>
                  </a:gsLst>
                  <a:lin ang="2700000" scaled="0"/>
                </a:gradFill>
                <a:latin typeface="+mj-lt"/>
                <a:cs typeface="Segoe UI Semibold" panose="020B0502040204020203" pitchFamily="34" charset="0"/>
              </a:defRPr>
            </a:lvl1pPr>
            <a:lvl2pPr marL="0" indent="0" algn="ctr">
              <a:buNone/>
              <a:defRPr sz="2000"/>
            </a:lvl2pPr>
          </a:lstStyle>
          <a:p>
            <a:pPr lvl="0"/>
            <a:r>
              <a:rPr lang="en-US"/>
              <a:t>Add Quote or Statement</a:t>
            </a:r>
          </a:p>
          <a:p>
            <a:pPr lvl="1"/>
            <a:r>
              <a:rPr lang="en-US"/>
              <a:t>Secondary line or name</a:t>
            </a:r>
          </a:p>
        </p:txBody>
      </p:sp>
      <p:sp>
        <p:nvSpPr>
          <p:cNvPr id="12" name="TextBox 11">
            <a:extLst>
              <a:ext uri="{FF2B5EF4-FFF2-40B4-BE49-F238E27FC236}">
                <a16:creationId xmlns:a16="http://schemas.microsoft.com/office/drawing/2014/main" id="{72769E45-23E3-C607-00A6-B1BD741B3C55}"/>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White</a:t>
            </a:r>
          </a:p>
        </p:txBody>
      </p:sp>
    </p:spTree>
    <p:extLst>
      <p:ext uri="{BB962C8B-B14F-4D97-AF65-F5344CB8AC3E}">
        <p14:creationId xmlns:p14="http://schemas.microsoft.com/office/powerpoint/2010/main" val="4009789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emen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BE96482-2A9A-32B3-C2B0-B1F4CDA48591}"/>
              </a:ext>
            </a:extLst>
          </p:cNvPr>
          <p:cNvGrpSpPr/>
          <p:nvPr userDrawn="1"/>
        </p:nvGrpSpPr>
        <p:grpSpPr bwMode="grayWhite">
          <a:xfrm>
            <a:off x="0" y="0"/>
            <a:ext cx="12204154" cy="6864459"/>
            <a:chOff x="0" y="0"/>
            <a:chExt cx="12204154" cy="6864459"/>
          </a:xfrm>
        </p:grpSpPr>
        <p:sp>
          <p:nvSpPr>
            <p:cNvPr id="18" name="Freeform 17">
              <a:extLst>
                <a:ext uri="{FF2B5EF4-FFF2-40B4-BE49-F238E27FC236}">
                  <a16:creationId xmlns:a16="http://schemas.microsoft.com/office/drawing/2014/main" id="{B8750833-A823-57F6-3ACB-474A645FC963}"/>
                </a:ext>
              </a:extLst>
            </p:cNvPr>
            <p:cNvSpPr/>
            <p:nvPr userDrawn="1"/>
          </p:nvSpPr>
          <p:spPr bwMode="grayWhite">
            <a:xfrm>
              <a:off x="0" y="0"/>
              <a:ext cx="12204154" cy="6864459"/>
            </a:xfrm>
            <a:custGeom>
              <a:avLst/>
              <a:gdLst>
                <a:gd name="connsiteX0" fmla="*/ 11798160 w 12204154"/>
                <a:gd name="connsiteY0" fmla="*/ 604497 h 6864459"/>
                <a:gd name="connsiteX1" fmla="*/ 11798160 w 12204154"/>
                <a:gd name="connsiteY1" fmla="*/ 2370685 h 6864459"/>
                <a:gd name="connsiteX2" fmla="*/ 11810597 w 12204154"/>
                <a:gd name="connsiteY2" fmla="*/ 2370685 h 6864459"/>
                <a:gd name="connsiteX3" fmla="*/ 12022052 w 12204154"/>
                <a:gd name="connsiteY3" fmla="*/ 2370685 h 6864459"/>
                <a:gd name="connsiteX4" fmla="*/ 12034490 w 12204154"/>
                <a:gd name="connsiteY4" fmla="*/ 2370685 h 6864459"/>
                <a:gd name="connsiteX5" fmla="*/ 12034490 w 12204154"/>
                <a:gd name="connsiteY5" fmla="*/ 604497 h 6864459"/>
                <a:gd name="connsiteX6" fmla="*/ 12022052 w 12204154"/>
                <a:gd name="connsiteY6" fmla="*/ 604497 h 6864459"/>
                <a:gd name="connsiteX7" fmla="*/ 11810597 w 12204154"/>
                <a:gd name="connsiteY7" fmla="*/ 604497 h 6864459"/>
                <a:gd name="connsiteX8" fmla="*/ 0 w 12204154"/>
                <a:gd name="connsiteY8" fmla="*/ 0 h 6864459"/>
                <a:gd name="connsiteX9" fmla="*/ 12204154 w 12204154"/>
                <a:gd name="connsiteY9" fmla="*/ 0 h 6864459"/>
                <a:gd name="connsiteX10" fmla="*/ 12204154 w 12204154"/>
                <a:gd name="connsiteY10" fmla="*/ 6864459 h 6864459"/>
                <a:gd name="connsiteX11" fmla="*/ 0 w 12204154"/>
                <a:gd name="connsiteY11" fmla="*/ 6864459 h 68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154" h="6864459">
                  <a:moveTo>
                    <a:pt x="11798160" y="604497"/>
                  </a:moveTo>
                  <a:lnTo>
                    <a:pt x="11798160" y="2370685"/>
                  </a:lnTo>
                  <a:lnTo>
                    <a:pt x="11810597" y="2370685"/>
                  </a:lnTo>
                  <a:lnTo>
                    <a:pt x="12022052" y="2370685"/>
                  </a:lnTo>
                  <a:lnTo>
                    <a:pt x="12034490" y="2370685"/>
                  </a:lnTo>
                  <a:lnTo>
                    <a:pt x="12034490" y="604497"/>
                  </a:lnTo>
                  <a:lnTo>
                    <a:pt x="12022052" y="604497"/>
                  </a:lnTo>
                  <a:lnTo>
                    <a:pt x="11810597" y="604497"/>
                  </a:lnTo>
                  <a:close/>
                  <a:moveTo>
                    <a:pt x="0" y="0"/>
                  </a:moveTo>
                  <a:lnTo>
                    <a:pt x="12204154" y="0"/>
                  </a:lnTo>
                  <a:lnTo>
                    <a:pt x="12204154" y="6864459"/>
                  </a:lnTo>
                  <a:lnTo>
                    <a:pt x="0" y="6864459"/>
                  </a:lnTo>
                  <a:close/>
                </a:path>
              </a:pathLst>
            </a:custGeom>
            <a:gradFill>
              <a:gsLst>
                <a:gs pos="26000">
                  <a:srgbClr val="00529C"/>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5F8A8072-9CC9-04ED-9190-E227D7316ACB}"/>
                </a:ext>
              </a:extLst>
            </p:cNvPr>
            <p:cNvSpPr/>
            <p:nvPr userDrawn="1"/>
          </p:nvSpPr>
          <p:spPr bwMode="grayWhite">
            <a:xfrm>
              <a:off x="3084589" y="1"/>
              <a:ext cx="9107408" cy="6858001"/>
            </a:xfrm>
            <a:custGeom>
              <a:avLst/>
              <a:gdLst>
                <a:gd name="connsiteX0" fmla="*/ 8713571 w 9107408"/>
                <a:gd name="connsiteY0" fmla="*/ 604496 h 6858001"/>
                <a:gd name="connsiteX1" fmla="*/ 8713571 w 9107408"/>
                <a:gd name="connsiteY1" fmla="*/ 2370684 h 6858001"/>
                <a:gd name="connsiteX2" fmla="*/ 8726008 w 9107408"/>
                <a:gd name="connsiteY2" fmla="*/ 2370684 h 6858001"/>
                <a:gd name="connsiteX3" fmla="*/ 8937463 w 9107408"/>
                <a:gd name="connsiteY3" fmla="*/ 2370684 h 6858001"/>
                <a:gd name="connsiteX4" fmla="*/ 8949901 w 9107408"/>
                <a:gd name="connsiteY4" fmla="*/ 2370684 h 6858001"/>
                <a:gd name="connsiteX5" fmla="*/ 8949901 w 9107408"/>
                <a:gd name="connsiteY5" fmla="*/ 604496 h 6858001"/>
                <a:gd name="connsiteX6" fmla="*/ 8937463 w 9107408"/>
                <a:gd name="connsiteY6" fmla="*/ 604496 h 6858001"/>
                <a:gd name="connsiteX7" fmla="*/ 8726008 w 9107408"/>
                <a:gd name="connsiteY7" fmla="*/ 604496 h 6858001"/>
                <a:gd name="connsiteX8" fmla="*/ 0 w 9107408"/>
                <a:gd name="connsiteY8" fmla="*/ 0 h 6858001"/>
                <a:gd name="connsiteX9" fmla="*/ 2458165 w 9107408"/>
                <a:gd name="connsiteY9" fmla="*/ 0 h 6858001"/>
                <a:gd name="connsiteX10" fmla="*/ 4991935 w 9107408"/>
                <a:gd name="connsiteY10" fmla="*/ 5719051 h 6858001"/>
                <a:gd name="connsiteX11" fmla="*/ 5716240 w 9107408"/>
                <a:gd name="connsiteY11" fmla="*/ 5719051 h 6858001"/>
                <a:gd name="connsiteX12" fmla="*/ 8252101 w 9107408"/>
                <a:gd name="connsiteY12" fmla="*/ 0 h 6858001"/>
                <a:gd name="connsiteX13" fmla="*/ 9107408 w 9107408"/>
                <a:gd name="connsiteY13" fmla="*/ 0 h 6858001"/>
                <a:gd name="connsiteX14" fmla="*/ 9107408 w 9107408"/>
                <a:gd name="connsiteY14" fmla="*/ 3617432 h 6858001"/>
                <a:gd name="connsiteX15" fmla="*/ 7671401 w 9107408"/>
                <a:gd name="connsiteY15" fmla="*/ 6858001 h 6858001"/>
                <a:gd name="connsiteX16" fmla="*/ 3039671 w 9107408"/>
                <a:gd name="connsiteY1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7408" h="6858001">
                  <a:moveTo>
                    <a:pt x="8713571" y="604496"/>
                  </a:moveTo>
                  <a:lnTo>
                    <a:pt x="8713571" y="2370684"/>
                  </a:lnTo>
                  <a:lnTo>
                    <a:pt x="8726008" y="2370684"/>
                  </a:lnTo>
                  <a:lnTo>
                    <a:pt x="8937463" y="2370684"/>
                  </a:lnTo>
                  <a:lnTo>
                    <a:pt x="8949901" y="2370684"/>
                  </a:lnTo>
                  <a:lnTo>
                    <a:pt x="8949901" y="604496"/>
                  </a:lnTo>
                  <a:lnTo>
                    <a:pt x="8937463" y="604496"/>
                  </a:lnTo>
                  <a:lnTo>
                    <a:pt x="8726008" y="604496"/>
                  </a:lnTo>
                  <a:close/>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44000">
                  <a:schemeClr val="accent2">
                    <a:alpha val="0"/>
                  </a:schemeClr>
                </a:gs>
                <a:gs pos="100000">
                  <a:schemeClr val="accent1"/>
                </a:gs>
              </a:gsLst>
              <a:lin ang="0" scaled="1"/>
              <a:tileRect/>
            </a:gradFill>
            <a:ln w="168570" cap="flat">
              <a:noFill/>
              <a:prstDash val="solid"/>
              <a:miter/>
            </a:ln>
          </p:spPr>
          <p:txBody>
            <a:bodyPr wrap="square" rtlCol="0" anchor="ctr">
              <a:noAutofit/>
            </a:bodyPr>
            <a:lstStyle/>
            <a:p>
              <a:pPr lvl="0"/>
              <a:endParaRPr lang="en-US" sz="2400"/>
            </a:p>
          </p:txBody>
        </p:sp>
      </p:grpSp>
      <p:pic>
        <p:nvPicPr>
          <p:cNvPr id="66" name="Graphic 65">
            <a:extLst>
              <a:ext uri="{FF2B5EF4-FFF2-40B4-BE49-F238E27FC236}">
                <a16:creationId xmlns:a16="http://schemas.microsoft.com/office/drawing/2014/main" id="{F402A23E-428E-0058-AF33-5C9C3C691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28" name="Freeform 27">
            <a:extLst>
              <a:ext uri="{FF2B5EF4-FFF2-40B4-BE49-F238E27FC236}">
                <a16:creationId xmlns:a16="http://schemas.microsoft.com/office/drawing/2014/main" id="{A666B7C3-D3A3-492C-BC8F-047B585FACD8}"/>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grpSp>
        <p:nvGrpSpPr>
          <p:cNvPr id="22" name="Group 21">
            <a:extLst>
              <a:ext uri="{FF2B5EF4-FFF2-40B4-BE49-F238E27FC236}">
                <a16:creationId xmlns:a16="http://schemas.microsoft.com/office/drawing/2014/main" id="{5FF71B3D-6385-82FD-427F-3E9F79793555}"/>
              </a:ext>
            </a:extLst>
          </p:cNvPr>
          <p:cNvGrpSpPr/>
          <p:nvPr userDrawn="1"/>
        </p:nvGrpSpPr>
        <p:grpSpPr>
          <a:xfrm>
            <a:off x="11798159" y="-6457"/>
            <a:ext cx="405995" cy="6864456"/>
            <a:chOff x="8848613" y="-4842"/>
            <a:chExt cx="304496" cy="5148342"/>
          </a:xfrm>
          <a:solidFill>
            <a:schemeClr val="bg1"/>
          </a:solidFill>
        </p:grpSpPr>
        <p:sp>
          <p:nvSpPr>
            <p:cNvPr id="23" name="Freeform 22">
              <a:extLst>
                <a:ext uri="{FF2B5EF4-FFF2-40B4-BE49-F238E27FC236}">
                  <a16:creationId xmlns:a16="http://schemas.microsoft.com/office/drawing/2014/main" id="{506C7193-F8DD-BA04-F52F-07C7F482BE9D}"/>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grpFill/>
            <a:ln w="12303"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863D84B9-35FD-C5CA-FF54-12F5587985EF}"/>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grpFill/>
            <a:ln w="12303" cap="flat">
              <a:noFill/>
              <a:prstDash val="solid"/>
              <a:miter/>
            </a:ln>
          </p:spPr>
          <p:txBody>
            <a:bodyPr rtlCol="0" anchor="ctr"/>
            <a:lstStyle/>
            <a:p>
              <a:endParaRPr lang="en-US" sz="2400"/>
            </a:p>
          </p:txBody>
        </p:sp>
        <p:pic>
          <p:nvPicPr>
            <p:cNvPr id="25" name="Graphic 24">
              <a:extLst>
                <a:ext uri="{FF2B5EF4-FFF2-40B4-BE49-F238E27FC236}">
                  <a16:creationId xmlns:a16="http://schemas.microsoft.com/office/drawing/2014/main" id="{830D8C04-9DCC-058D-984A-95DDCEDEB8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6598" y="1794811"/>
              <a:ext cx="13320" cy="2880000"/>
            </a:xfrm>
            <a:prstGeom prst="rect">
              <a:avLst/>
            </a:prstGeom>
          </p:spPr>
        </p:pic>
      </p:grpSp>
      <p:sp>
        <p:nvSpPr>
          <p:cNvPr id="62" name="Oval 61">
            <a:extLst>
              <a:ext uri="{FF2B5EF4-FFF2-40B4-BE49-F238E27FC236}">
                <a16:creationId xmlns:a16="http://schemas.microsoft.com/office/drawing/2014/main" id="{22B78352-787F-498E-71A9-60A020C22A46}"/>
              </a:ext>
            </a:extLst>
          </p:cNvPr>
          <p:cNvSpPr/>
          <p:nvPr userDrawn="1"/>
        </p:nvSpPr>
        <p:spPr>
          <a:xfrm>
            <a:off x="2720203" y="4120250"/>
            <a:ext cx="1671199" cy="1671199"/>
          </a:xfrm>
          <a:prstGeom prst="ellipse">
            <a:avLst/>
          </a:prstGeom>
          <a:noFill/>
          <a:ln w="12700">
            <a:solidFill>
              <a:schemeClr val="accent1">
                <a:alpha val="47781"/>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63" name="Freeform 62">
            <a:extLst>
              <a:ext uri="{FF2B5EF4-FFF2-40B4-BE49-F238E27FC236}">
                <a16:creationId xmlns:a16="http://schemas.microsoft.com/office/drawing/2014/main" id="{ABEFE087-663D-0982-A821-7FC93326E296}"/>
              </a:ext>
            </a:extLst>
          </p:cNvPr>
          <p:cNvSpPr/>
          <p:nvPr userDrawn="1"/>
        </p:nvSpPr>
        <p:spPr>
          <a:xfrm>
            <a:off x="3807593" y="1162603"/>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accent1">
              <a:alpha val="35020"/>
            </a:schemeClr>
          </a:solidFill>
          <a:ln w="35243" cap="flat">
            <a:noFill/>
            <a:prstDash val="solid"/>
            <a:miter/>
          </a:ln>
        </p:spPr>
        <p:txBody>
          <a:bodyPr wrap="square" rtlCol="0" anchor="ctr">
            <a:noAutofit/>
          </a:bodyPr>
          <a:lstStyle/>
          <a:p>
            <a:pPr lvl="0"/>
            <a:endParaRPr lang="en-US" sz="2400"/>
          </a:p>
        </p:txBody>
      </p:sp>
      <p:sp>
        <p:nvSpPr>
          <p:cNvPr id="65" name="TextBox 64">
            <a:extLst>
              <a:ext uri="{FF2B5EF4-FFF2-40B4-BE49-F238E27FC236}">
                <a16:creationId xmlns:a16="http://schemas.microsoft.com/office/drawing/2014/main" id="{FD2537B9-0C71-0DCF-4946-B5DF0FFFD957}"/>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accent2"/>
                </a:solidFill>
                <a:latin typeface="Arial Nova" panose="020B0504020202020204" pitchFamily="34" charset="0"/>
              </a:rPr>
              <a:t>“</a:t>
            </a:r>
          </a:p>
        </p:txBody>
      </p:sp>
      <p:sp>
        <p:nvSpPr>
          <p:cNvPr id="64" name="Text Placeholder 10">
            <a:extLst>
              <a:ext uri="{FF2B5EF4-FFF2-40B4-BE49-F238E27FC236}">
                <a16:creationId xmlns:a16="http://schemas.microsoft.com/office/drawing/2014/main" id="{10EE0CEE-41D5-6A69-FB3F-089053C8DF7B}"/>
              </a:ext>
            </a:extLst>
          </p:cNvPr>
          <p:cNvSpPr>
            <a:spLocks noGrp="1"/>
          </p:cNvSpPr>
          <p:nvPr>
            <p:ph type="body" sz="quarter" idx="13" hasCustomPrompt="1"/>
          </p:nvPr>
        </p:nvSpPr>
        <p:spPr>
          <a:xfrm>
            <a:off x="575733" y="1074120"/>
            <a:ext cx="10752668" cy="4709760"/>
          </a:xfrm>
        </p:spPr>
        <p:txBody>
          <a:bodyPr anchor="ctr">
            <a:noAutofit/>
          </a:bodyPr>
          <a:lstStyle>
            <a:lvl1pPr algn="ctr">
              <a:lnSpc>
                <a:spcPct val="90000"/>
              </a:lnSpc>
              <a:defRPr sz="4800" b="0" i="0">
                <a:solidFill>
                  <a:schemeClr val="bg1"/>
                </a:solidFill>
                <a:latin typeface="+mj-lt"/>
                <a:cs typeface="Segoe UI Semibold" panose="020B0502040204020203" pitchFamily="34" charset="0"/>
              </a:defRPr>
            </a:lvl1pPr>
            <a:lvl2pPr marL="0" indent="0" algn="ctr">
              <a:buNone/>
              <a:defRPr sz="2000">
                <a:solidFill>
                  <a:schemeClr val="bg1"/>
                </a:solidFill>
              </a:defRPr>
            </a:lvl2pPr>
          </a:lstStyle>
          <a:p>
            <a:pPr lvl="0"/>
            <a:r>
              <a:rPr lang="en-US"/>
              <a:t>Add Quote or Statement</a:t>
            </a:r>
          </a:p>
          <a:p>
            <a:pPr lvl="1"/>
            <a:r>
              <a:rPr lang="en-US"/>
              <a:t>Secondary line or name</a:t>
            </a:r>
          </a:p>
        </p:txBody>
      </p:sp>
      <p:sp>
        <p:nvSpPr>
          <p:cNvPr id="17" name="TextBox 16">
            <a:extLst>
              <a:ext uri="{FF2B5EF4-FFF2-40B4-BE49-F238E27FC236}">
                <a16:creationId xmlns:a16="http://schemas.microsoft.com/office/drawing/2014/main" id="{3CA2BAB2-AE5E-9125-20E6-4EE0EBF30E22}"/>
              </a:ext>
            </a:extLst>
          </p:cNvPr>
          <p:cNvSpPr txBox="1"/>
          <p:nvPr userDrawn="1"/>
        </p:nvSpPr>
        <p:spPr>
          <a:xfrm>
            <a:off x="0" y="-217179"/>
            <a:ext cx="81168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Blue</a:t>
            </a:r>
          </a:p>
        </p:txBody>
      </p:sp>
      <p:grpSp>
        <p:nvGrpSpPr>
          <p:cNvPr id="3" name="Group 2">
            <a:extLst>
              <a:ext uri="{FF2B5EF4-FFF2-40B4-BE49-F238E27FC236}">
                <a16:creationId xmlns:a16="http://schemas.microsoft.com/office/drawing/2014/main" id="{C115496A-BD93-DE46-E87D-8872E8A10A06}"/>
              </a:ext>
            </a:extLst>
          </p:cNvPr>
          <p:cNvGrpSpPr/>
          <p:nvPr userDrawn="1"/>
        </p:nvGrpSpPr>
        <p:grpSpPr>
          <a:xfrm>
            <a:off x="11798151" y="-6456"/>
            <a:ext cx="405995" cy="6864456"/>
            <a:chOff x="8848613" y="-4842"/>
            <a:chExt cx="304496" cy="5148342"/>
          </a:xfrm>
        </p:grpSpPr>
        <p:sp>
          <p:nvSpPr>
            <p:cNvPr id="5" name="Freeform 4">
              <a:extLst>
                <a:ext uri="{FF2B5EF4-FFF2-40B4-BE49-F238E27FC236}">
                  <a16:creationId xmlns:a16="http://schemas.microsoft.com/office/drawing/2014/main" id="{3063CB92-7008-AF4E-EE0C-C88EF9937DD7}"/>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6" name="Freeform 5">
              <a:extLst>
                <a:ext uri="{FF2B5EF4-FFF2-40B4-BE49-F238E27FC236}">
                  <a16:creationId xmlns:a16="http://schemas.microsoft.com/office/drawing/2014/main" id="{F58B05B7-D63D-09FD-B57B-836A03DE1F8D}"/>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7" name="Graphic 6">
              <a:extLst>
                <a:ext uri="{FF2B5EF4-FFF2-40B4-BE49-F238E27FC236}">
                  <a16:creationId xmlns:a16="http://schemas.microsoft.com/office/drawing/2014/main" id="{2C46935A-0445-1E28-D5CA-928BF86A7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926598" y="1794811"/>
              <a:ext cx="13320" cy="2880000"/>
            </a:xfrm>
            <a:prstGeom prst="rect">
              <a:avLst/>
            </a:prstGeom>
          </p:spPr>
        </p:pic>
      </p:gr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42507091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9205"/>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p>
            <a:r>
              <a:rPr lang="en-US"/>
              <a:t>Add title</a:t>
            </a:r>
          </a:p>
        </p:txBody>
      </p:sp>
      <p:sp>
        <p:nvSpPr>
          <p:cNvPr id="7" name="TextBox 6">
            <a:extLst>
              <a:ext uri="{FF2B5EF4-FFF2-40B4-BE49-F238E27FC236}">
                <a16:creationId xmlns:a16="http://schemas.microsoft.com/office/drawing/2014/main" id="{D44D56CE-1553-137A-EA00-9CF8CBF22BB0}"/>
              </a:ext>
            </a:extLst>
          </p:cNvPr>
          <p:cNvSpPr txBox="1"/>
          <p:nvPr userDrawn="1"/>
        </p:nvSpPr>
        <p:spPr>
          <a:xfrm>
            <a:off x="0" y="-217179"/>
            <a:ext cx="82611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Only - White</a:t>
            </a:r>
          </a:p>
        </p:txBody>
      </p:sp>
    </p:spTree>
    <p:extLst>
      <p:ext uri="{BB962C8B-B14F-4D97-AF65-F5344CB8AC3E}">
        <p14:creationId xmlns:p14="http://schemas.microsoft.com/office/powerpoint/2010/main" val="2693921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FB8CE950-208A-E6FB-7200-974FDB49E7D0}"/>
              </a:ext>
            </a:extLst>
          </p:cNvPr>
          <p:cNvGrpSpPr/>
          <p:nvPr userDrawn="1"/>
        </p:nvGrpSpPr>
        <p:grpSpPr bwMode="grayWhite">
          <a:xfrm>
            <a:off x="0" y="0"/>
            <a:ext cx="12204154" cy="6864459"/>
            <a:chOff x="0" y="0"/>
            <a:chExt cx="12204154" cy="6864459"/>
          </a:xfrm>
        </p:grpSpPr>
        <p:sp>
          <p:nvSpPr>
            <p:cNvPr id="99" name="Freeform 98">
              <a:extLst>
                <a:ext uri="{FF2B5EF4-FFF2-40B4-BE49-F238E27FC236}">
                  <a16:creationId xmlns:a16="http://schemas.microsoft.com/office/drawing/2014/main" id="{C4B4392A-9A80-C74D-2C66-CD71D90F9253}"/>
                </a:ext>
              </a:extLst>
            </p:cNvPr>
            <p:cNvSpPr/>
            <p:nvPr userDrawn="1"/>
          </p:nvSpPr>
          <p:spPr bwMode="grayWhite">
            <a:xfrm>
              <a:off x="0" y="0"/>
              <a:ext cx="12204154" cy="6864459"/>
            </a:xfrm>
            <a:custGeom>
              <a:avLst/>
              <a:gdLst>
                <a:gd name="connsiteX0" fmla="*/ 11798160 w 12204154"/>
                <a:gd name="connsiteY0" fmla="*/ 604497 h 6864459"/>
                <a:gd name="connsiteX1" fmla="*/ 11798160 w 12204154"/>
                <a:gd name="connsiteY1" fmla="*/ 2370685 h 6864459"/>
                <a:gd name="connsiteX2" fmla="*/ 11810597 w 12204154"/>
                <a:gd name="connsiteY2" fmla="*/ 2370685 h 6864459"/>
                <a:gd name="connsiteX3" fmla="*/ 12022052 w 12204154"/>
                <a:gd name="connsiteY3" fmla="*/ 2370685 h 6864459"/>
                <a:gd name="connsiteX4" fmla="*/ 12034490 w 12204154"/>
                <a:gd name="connsiteY4" fmla="*/ 2370685 h 6864459"/>
                <a:gd name="connsiteX5" fmla="*/ 12034490 w 12204154"/>
                <a:gd name="connsiteY5" fmla="*/ 604497 h 6864459"/>
                <a:gd name="connsiteX6" fmla="*/ 12022052 w 12204154"/>
                <a:gd name="connsiteY6" fmla="*/ 604497 h 6864459"/>
                <a:gd name="connsiteX7" fmla="*/ 11810597 w 12204154"/>
                <a:gd name="connsiteY7" fmla="*/ 604497 h 6864459"/>
                <a:gd name="connsiteX8" fmla="*/ 0 w 12204154"/>
                <a:gd name="connsiteY8" fmla="*/ 0 h 6864459"/>
                <a:gd name="connsiteX9" fmla="*/ 12204154 w 12204154"/>
                <a:gd name="connsiteY9" fmla="*/ 0 h 6864459"/>
                <a:gd name="connsiteX10" fmla="*/ 12204154 w 12204154"/>
                <a:gd name="connsiteY10" fmla="*/ 6864459 h 6864459"/>
                <a:gd name="connsiteX11" fmla="*/ 0 w 12204154"/>
                <a:gd name="connsiteY11" fmla="*/ 6864459 h 68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154" h="6864459">
                  <a:moveTo>
                    <a:pt x="11798160" y="604497"/>
                  </a:moveTo>
                  <a:lnTo>
                    <a:pt x="11798160" y="2370685"/>
                  </a:lnTo>
                  <a:lnTo>
                    <a:pt x="11810597" y="2370685"/>
                  </a:lnTo>
                  <a:lnTo>
                    <a:pt x="12022052" y="2370685"/>
                  </a:lnTo>
                  <a:lnTo>
                    <a:pt x="12034490" y="2370685"/>
                  </a:lnTo>
                  <a:lnTo>
                    <a:pt x="12034490" y="604497"/>
                  </a:lnTo>
                  <a:lnTo>
                    <a:pt x="12022052" y="604497"/>
                  </a:lnTo>
                  <a:lnTo>
                    <a:pt x="11810597" y="604497"/>
                  </a:lnTo>
                  <a:close/>
                  <a:moveTo>
                    <a:pt x="0" y="0"/>
                  </a:moveTo>
                  <a:lnTo>
                    <a:pt x="12204154" y="0"/>
                  </a:lnTo>
                  <a:lnTo>
                    <a:pt x="12204154" y="6864459"/>
                  </a:lnTo>
                  <a:lnTo>
                    <a:pt x="0" y="6864459"/>
                  </a:lnTo>
                  <a:close/>
                </a:path>
              </a:pathLst>
            </a:custGeom>
            <a:gradFill>
              <a:gsLst>
                <a:gs pos="26000">
                  <a:srgbClr val="00529C"/>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99">
              <a:extLst>
                <a:ext uri="{FF2B5EF4-FFF2-40B4-BE49-F238E27FC236}">
                  <a16:creationId xmlns:a16="http://schemas.microsoft.com/office/drawing/2014/main" id="{C007B177-18D8-87EC-C067-543C44279B21}"/>
                </a:ext>
              </a:extLst>
            </p:cNvPr>
            <p:cNvSpPr/>
            <p:nvPr userDrawn="1"/>
          </p:nvSpPr>
          <p:spPr bwMode="grayWhite">
            <a:xfrm>
              <a:off x="3084589" y="1"/>
              <a:ext cx="9107408" cy="6858001"/>
            </a:xfrm>
            <a:custGeom>
              <a:avLst/>
              <a:gdLst>
                <a:gd name="connsiteX0" fmla="*/ 8713571 w 9107408"/>
                <a:gd name="connsiteY0" fmla="*/ 604496 h 6858001"/>
                <a:gd name="connsiteX1" fmla="*/ 8713571 w 9107408"/>
                <a:gd name="connsiteY1" fmla="*/ 2370684 h 6858001"/>
                <a:gd name="connsiteX2" fmla="*/ 8726008 w 9107408"/>
                <a:gd name="connsiteY2" fmla="*/ 2370684 h 6858001"/>
                <a:gd name="connsiteX3" fmla="*/ 8937463 w 9107408"/>
                <a:gd name="connsiteY3" fmla="*/ 2370684 h 6858001"/>
                <a:gd name="connsiteX4" fmla="*/ 8949901 w 9107408"/>
                <a:gd name="connsiteY4" fmla="*/ 2370684 h 6858001"/>
                <a:gd name="connsiteX5" fmla="*/ 8949901 w 9107408"/>
                <a:gd name="connsiteY5" fmla="*/ 604496 h 6858001"/>
                <a:gd name="connsiteX6" fmla="*/ 8937463 w 9107408"/>
                <a:gd name="connsiteY6" fmla="*/ 604496 h 6858001"/>
                <a:gd name="connsiteX7" fmla="*/ 8726008 w 9107408"/>
                <a:gd name="connsiteY7" fmla="*/ 604496 h 6858001"/>
                <a:gd name="connsiteX8" fmla="*/ 0 w 9107408"/>
                <a:gd name="connsiteY8" fmla="*/ 0 h 6858001"/>
                <a:gd name="connsiteX9" fmla="*/ 2458165 w 9107408"/>
                <a:gd name="connsiteY9" fmla="*/ 0 h 6858001"/>
                <a:gd name="connsiteX10" fmla="*/ 4991935 w 9107408"/>
                <a:gd name="connsiteY10" fmla="*/ 5719051 h 6858001"/>
                <a:gd name="connsiteX11" fmla="*/ 5716240 w 9107408"/>
                <a:gd name="connsiteY11" fmla="*/ 5719051 h 6858001"/>
                <a:gd name="connsiteX12" fmla="*/ 8252101 w 9107408"/>
                <a:gd name="connsiteY12" fmla="*/ 0 h 6858001"/>
                <a:gd name="connsiteX13" fmla="*/ 9107408 w 9107408"/>
                <a:gd name="connsiteY13" fmla="*/ 0 h 6858001"/>
                <a:gd name="connsiteX14" fmla="*/ 9107408 w 9107408"/>
                <a:gd name="connsiteY14" fmla="*/ 3617432 h 6858001"/>
                <a:gd name="connsiteX15" fmla="*/ 7671401 w 9107408"/>
                <a:gd name="connsiteY15" fmla="*/ 6858001 h 6858001"/>
                <a:gd name="connsiteX16" fmla="*/ 3039671 w 9107408"/>
                <a:gd name="connsiteY1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7408" h="6858001">
                  <a:moveTo>
                    <a:pt x="8713571" y="604496"/>
                  </a:moveTo>
                  <a:lnTo>
                    <a:pt x="8713571" y="2370684"/>
                  </a:lnTo>
                  <a:lnTo>
                    <a:pt x="8726008" y="2370684"/>
                  </a:lnTo>
                  <a:lnTo>
                    <a:pt x="8937463" y="2370684"/>
                  </a:lnTo>
                  <a:lnTo>
                    <a:pt x="8949901" y="2370684"/>
                  </a:lnTo>
                  <a:lnTo>
                    <a:pt x="8949901" y="604496"/>
                  </a:lnTo>
                  <a:lnTo>
                    <a:pt x="8937463" y="604496"/>
                  </a:lnTo>
                  <a:lnTo>
                    <a:pt x="8726008" y="604496"/>
                  </a:lnTo>
                  <a:close/>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44000">
                  <a:schemeClr val="accent2">
                    <a:alpha val="0"/>
                  </a:schemeClr>
                </a:gs>
                <a:gs pos="100000">
                  <a:schemeClr val="accent1"/>
                </a:gs>
              </a:gsLst>
              <a:lin ang="0" scaled="1"/>
              <a:tileRect/>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6000" y="10620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lvl1pPr>
              <a:defRPr>
                <a:solidFill>
                  <a:schemeClr val="tx1"/>
                </a:solidFill>
              </a:defRPr>
            </a:lvl1pPr>
          </a:lstStyle>
          <a:p>
            <a:r>
              <a:rPr lang="en-US"/>
              <a:t>Add title</a:t>
            </a:r>
          </a:p>
        </p:txBody>
      </p:sp>
      <p:grpSp>
        <p:nvGrpSpPr>
          <p:cNvPr id="107" name="Group 106">
            <a:extLst>
              <a:ext uri="{FF2B5EF4-FFF2-40B4-BE49-F238E27FC236}">
                <a16:creationId xmlns:a16="http://schemas.microsoft.com/office/drawing/2014/main" id="{9FB7DB16-0C15-533B-03D7-97FDCC9D89A8}"/>
              </a:ext>
            </a:extLst>
          </p:cNvPr>
          <p:cNvGrpSpPr/>
          <p:nvPr userDrawn="1"/>
        </p:nvGrpSpPr>
        <p:grpSpPr>
          <a:xfrm>
            <a:off x="11798159" y="-6456"/>
            <a:ext cx="405995" cy="6864456"/>
            <a:chOff x="8848619" y="-4842"/>
            <a:chExt cx="304496" cy="5148342"/>
          </a:xfrm>
        </p:grpSpPr>
        <p:sp>
          <p:nvSpPr>
            <p:cNvPr id="108" name="Freeform 107">
              <a:extLst>
                <a:ext uri="{FF2B5EF4-FFF2-40B4-BE49-F238E27FC236}">
                  <a16:creationId xmlns:a16="http://schemas.microsoft.com/office/drawing/2014/main" id="{C869A888-4550-2625-8F89-E21ACA491568}"/>
                </a:ext>
              </a:extLst>
            </p:cNvPr>
            <p:cNvSpPr/>
            <p:nvPr/>
          </p:nvSpPr>
          <p:spPr>
            <a:xfrm>
              <a:off x="8848619"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FFFFFF"/>
            </a:solidFill>
            <a:ln w="12303"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109" name="Freeform 108">
              <a:extLst>
                <a:ext uri="{FF2B5EF4-FFF2-40B4-BE49-F238E27FC236}">
                  <a16:creationId xmlns:a16="http://schemas.microsoft.com/office/drawing/2014/main" id="{C0A81590-442A-F3E8-F645-CE7D66400342}"/>
                </a:ext>
              </a:extLst>
            </p:cNvPr>
            <p:cNvSpPr/>
            <p:nvPr userDrawn="1"/>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FFFFFF"/>
            </a:solidFill>
            <a:ln w="12303"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110" name="Graphic 16">
              <a:extLst>
                <a:ext uri="{FF2B5EF4-FFF2-40B4-BE49-F238E27FC236}">
                  <a16:creationId xmlns:a16="http://schemas.microsoft.com/office/drawing/2014/main" id="{0A4769BA-463B-9A28-4C73-BBF73A720ECF}"/>
                </a:ext>
              </a:extLst>
            </p:cNvPr>
            <p:cNvGrpSpPr/>
            <p:nvPr userDrawn="1"/>
          </p:nvGrpSpPr>
          <p:grpSpPr>
            <a:xfrm>
              <a:off x="8926598" y="1794811"/>
              <a:ext cx="13320" cy="2881327"/>
              <a:chOff x="8926598" y="1794811"/>
              <a:chExt cx="13320" cy="2881327"/>
            </a:xfrm>
            <a:solidFill>
              <a:srgbClr val="FFFFFF"/>
            </a:solidFill>
          </p:grpSpPr>
          <p:sp>
            <p:nvSpPr>
              <p:cNvPr id="111" name="Freeform 110">
                <a:extLst>
                  <a:ext uri="{FF2B5EF4-FFF2-40B4-BE49-F238E27FC236}">
                    <a16:creationId xmlns:a16="http://schemas.microsoft.com/office/drawing/2014/main" id="{95755EAB-9D2A-4D1A-4DB1-C9091D86E000}"/>
                  </a:ext>
                </a:extLst>
              </p:cNvPr>
              <p:cNvSpPr/>
              <p:nvPr/>
            </p:nvSpPr>
            <p:spPr>
              <a:xfrm>
                <a:off x="8926598" y="18293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2" name="Freeform 111">
                <a:extLst>
                  <a:ext uri="{FF2B5EF4-FFF2-40B4-BE49-F238E27FC236}">
                    <a16:creationId xmlns:a16="http://schemas.microsoft.com/office/drawing/2014/main" id="{8BECA9BD-6660-2181-47B8-670861F93FF0}"/>
                  </a:ext>
                </a:extLst>
              </p:cNvPr>
              <p:cNvSpPr/>
              <p:nvPr/>
            </p:nvSpPr>
            <p:spPr>
              <a:xfrm>
                <a:off x="8926598" y="18638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3" name="Freeform 112">
                <a:extLst>
                  <a:ext uri="{FF2B5EF4-FFF2-40B4-BE49-F238E27FC236}">
                    <a16:creationId xmlns:a16="http://schemas.microsoft.com/office/drawing/2014/main" id="{4370E869-FCB4-DEDB-5FB6-17745CC008D0}"/>
                  </a:ext>
                </a:extLst>
              </p:cNvPr>
              <p:cNvSpPr/>
              <p:nvPr/>
            </p:nvSpPr>
            <p:spPr>
              <a:xfrm>
                <a:off x="8926598" y="18984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4" name="Freeform 113">
                <a:extLst>
                  <a:ext uri="{FF2B5EF4-FFF2-40B4-BE49-F238E27FC236}">
                    <a16:creationId xmlns:a16="http://schemas.microsoft.com/office/drawing/2014/main" id="{9146E3E3-2207-D146-FED1-ED392DD8178B}"/>
                  </a:ext>
                </a:extLst>
              </p:cNvPr>
              <p:cNvSpPr/>
              <p:nvPr/>
            </p:nvSpPr>
            <p:spPr>
              <a:xfrm>
                <a:off x="8926598" y="19329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5" name="Freeform 114">
                <a:extLst>
                  <a:ext uri="{FF2B5EF4-FFF2-40B4-BE49-F238E27FC236}">
                    <a16:creationId xmlns:a16="http://schemas.microsoft.com/office/drawing/2014/main" id="{720DDAF2-9A83-33C9-3CF8-B0C736A81D11}"/>
                  </a:ext>
                </a:extLst>
              </p:cNvPr>
              <p:cNvSpPr/>
              <p:nvPr/>
            </p:nvSpPr>
            <p:spPr>
              <a:xfrm>
                <a:off x="8926598" y="19674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6" name="Freeform 115">
                <a:extLst>
                  <a:ext uri="{FF2B5EF4-FFF2-40B4-BE49-F238E27FC236}">
                    <a16:creationId xmlns:a16="http://schemas.microsoft.com/office/drawing/2014/main" id="{780A9361-0FC7-C65B-6941-2999670B22F2}"/>
                  </a:ext>
                </a:extLst>
              </p:cNvPr>
              <p:cNvSpPr/>
              <p:nvPr/>
            </p:nvSpPr>
            <p:spPr>
              <a:xfrm>
                <a:off x="8926598" y="20020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7" name="Freeform 116">
                <a:extLst>
                  <a:ext uri="{FF2B5EF4-FFF2-40B4-BE49-F238E27FC236}">
                    <a16:creationId xmlns:a16="http://schemas.microsoft.com/office/drawing/2014/main" id="{A6431E88-29F3-26CE-9620-599E766FD185}"/>
                  </a:ext>
                </a:extLst>
              </p:cNvPr>
              <p:cNvSpPr/>
              <p:nvPr/>
            </p:nvSpPr>
            <p:spPr>
              <a:xfrm>
                <a:off x="8926598" y="203655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8" name="Freeform 117">
                <a:extLst>
                  <a:ext uri="{FF2B5EF4-FFF2-40B4-BE49-F238E27FC236}">
                    <a16:creationId xmlns:a16="http://schemas.microsoft.com/office/drawing/2014/main" id="{AC3FAFD4-2024-3772-29D0-5027EFF1FE5D}"/>
                  </a:ext>
                </a:extLst>
              </p:cNvPr>
              <p:cNvSpPr/>
              <p:nvPr/>
            </p:nvSpPr>
            <p:spPr>
              <a:xfrm>
                <a:off x="8926598" y="207108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19" name="Freeform 118">
                <a:extLst>
                  <a:ext uri="{FF2B5EF4-FFF2-40B4-BE49-F238E27FC236}">
                    <a16:creationId xmlns:a16="http://schemas.microsoft.com/office/drawing/2014/main" id="{A7A7BE3A-CE04-8CA5-4178-89930F114A0D}"/>
                  </a:ext>
                </a:extLst>
              </p:cNvPr>
              <p:cNvSpPr/>
              <p:nvPr/>
            </p:nvSpPr>
            <p:spPr>
              <a:xfrm>
                <a:off x="8926598" y="21056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0" name="Freeform 119">
                <a:extLst>
                  <a:ext uri="{FF2B5EF4-FFF2-40B4-BE49-F238E27FC236}">
                    <a16:creationId xmlns:a16="http://schemas.microsoft.com/office/drawing/2014/main" id="{001252D4-E57E-479E-59CD-D562B3389715}"/>
                  </a:ext>
                </a:extLst>
              </p:cNvPr>
              <p:cNvSpPr/>
              <p:nvPr/>
            </p:nvSpPr>
            <p:spPr>
              <a:xfrm>
                <a:off x="8926598" y="21401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1" name="Freeform 120">
                <a:extLst>
                  <a:ext uri="{FF2B5EF4-FFF2-40B4-BE49-F238E27FC236}">
                    <a16:creationId xmlns:a16="http://schemas.microsoft.com/office/drawing/2014/main" id="{79AA8A37-78DF-B764-633C-7E1EC1E93C95}"/>
                  </a:ext>
                </a:extLst>
              </p:cNvPr>
              <p:cNvSpPr/>
              <p:nvPr/>
            </p:nvSpPr>
            <p:spPr>
              <a:xfrm>
                <a:off x="8926598" y="21746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2" name="Freeform 121">
                <a:extLst>
                  <a:ext uri="{FF2B5EF4-FFF2-40B4-BE49-F238E27FC236}">
                    <a16:creationId xmlns:a16="http://schemas.microsoft.com/office/drawing/2014/main" id="{6ABEE316-52F4-1AA3-019C-D2E343B5F286}"/>
                  </a:ext>
                </a:extLst>
              </p:cNvPr>
              <p:cNvSpPr/>
              <p:nvPr/>
            </p:nvSpPr>
            <p:spPr>
              <a:xfrm>
                <a:off x="8926598" y="22092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3" name="Freeform 122">
                <a:extLst>
                  <a:ext uri="{FF2B5EF4-FFF2-40B4-BE49-F238E27FC236}">
                    <a16:creationId xmlns:a16="http://schemas.microsoft.com/office/drawing/2014/main" id="{9CBF3913-CDEF-8D06-4134-0FA4DF07063A}"/>
                  </a:ext>
                </a:extLst>
              </p:cNvPr>
              <p:cNvSpPr/>
              <p:nvPr/>
            </p:nvSpPr>
            <p:spPr>
              <a:xfrm>
                <a:off x="8926598" y="22437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4" name="Freeform 123">
                <a:extLst>
                  <a:ext uri="{FF2B5EF4-FFF2-40B4-BE49-F238E27FC236}">
                    <a16:creationId xmlns:a16="http://schemas.microsoft.com/office/drawing/2014/main" id="{1550D5F5-6B43-8DFF-4C95-D642F397C87E}"/>
                  </a:ext>
                </a:extLst>
              </p:cNvPr>
              <p:cNvSpPr/>
              <p:nvPr/>
            </p:nvSpPr>
            <p:spPr>
              <a:xfrm>
                <a:off x="8926598" y="22782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5" name="Freeform 124">
                <a:extLst>
                  <a:ext uri="{FF2B5EF4-FFF2-40B4-BE49-F238E27FC236}">
                    <a16:creationId xmlns:a16="http://schemas.microsoft.com/office/drawing/2014/main" id="{AE28EC07-8BB2-9F64-DAFE-58B686452611}"/>
                  </a:ext>
                </a:extLst>
              </p:cNvPr>
              <p:cNvSpPr/>
              <p:nvPr/>
            </p:nvSpPr>
            <p:spPr>
              <a:xfrm>
                <a:off x="8926598" y="231282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6" name="Freeform 125">
                <a:extLst>
                  <a:ext uri="{FF2B5EF4-FFF2-40B4-BE49-F238E27FC236}">
                    <a16:creationId xmlns:a16="http://schemas.microsoft.com/office/drawing/2014/main" id="{9AB373E7-4EB7-2BDC-A1C8-E77B20937282}"/>
                  </a:ext>
                </a:extLst>
              </p:cNvPr>
              <p:cNvSpPr/>
              <p:nvPr/>
            </p:nvSpPr>
            <p:spPr>
              <a:xfrm>
                <a:off x="8926598" y="23473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7" name="Freeform 126">
                <a:extLst>
                  <a:ext uri="{FF2B5EF4-FFF2-40B4-BE49-F238E27FC236}">
                    <a16:creationId xmlns:a16="http://schemas.microsoft.com/office/drawing/2014/main" id="{08B0EABE-9CB2-41A0-050D-DD3C95093256}"/>
                  </a:ext>
                </a:extLst>
              </p:cNvPr>
              <p:cNvSpPr/>
              <p:nvPr/>
            </p:nvSpPr>
            <p:spPr>
              <a:xfrm>
                <a:off x="8926598" y="23818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8" name="Freeform 127">
                <a:extLst>
                  <a:ext uri="{FF2B5EF4-FFF2-40B4-BE49-F238E27FC236}">
                    <a16:creationId xmlns:a16="http://schemas.microsoft.com/office/drawing/2014/main" id="{B60B0BA4-B52A-2172-5C6F-19BC281BD5E7}"/>
                  </a:ext>
                </a:extLst>
              </p:cNvPr>
              <p:cNvSpPr/>
              <p:nvPr/>
            </p:nvSpPr>
            <p:spPr>
              <a:xfrm>
                <a:off x="8926598" y="24164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9" name="Freeform 128">
                <a:extLst>
                  <a:ext uri="{FF2B5EF4-FFF2-40B4-BE49-F238E27FC236}">
                    <a16:creationId xmlns:a16="http://schemas.microsoft.com/office/drawing/2014/main" id="{152B9F0D-A3E6-F87D-F617-8FEE997C5822}"/>
                  </a:ext>
                </a:extLst>
              </p:cNvPr>
              <p:cNvSpPr/>
              <p:nvPr/>
            </p:nvSpPr>
            <p:spPr>
              <a:xfrm>
                <a:off x="8926598" y="24509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0" name="Freeform 129">
                <a:extLst>
                  <a:ext uri="{FF2B5EF4-FFF2-40B4-BE49-F238E27FC236}">
                    <a16:creationId xmlns:a16="http://schemas.microsoft.com/office/drawing/2014/main" id="{EC92C246-A18D-DA03-7CF5-4B3ADA86AC35}"/>
                  </a:ext>
                </a:extLst>
              </p:cNvPr>
              <p:cNvSpPr/>
              <p:nvPr/>
            </p:nvSpPr>
            <p:spPr>
              <a:xfrm>
                <a:off x="8926598" y="24854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1" name="Freeform 130">
                <a:extLst>
                  <a:ext uri="{FF2B5EF4-FFF2-40B4-BE49-F238E27FC236}">
                    <a16:creationId xmlns:a16="http://schemas.microsoft.com/office/drawing/2014/main" id="{5F25B47B-6673-033A-CC1D-4E3B2D0451C9}"/>
                  </a:ext>
                </a:extLst>
              </p:cNvPr>
              <p:cNvSpPr/>
              <p:nvPr/>
            </p:nvSpPr>
            <p:spPr>
              <a:xfrm>
                <a:off x="8926598" y="25200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2" name="Freeform 131">
                <a:extLst>
                  <a:ext uri="{FF2B5EF4-FFF2-40B4-BE49-F238E27FC236}">
                    <a16:creationId xmlns:a16="http://schemas.microsoft.com/office/drawing/2014/main" id="{627340BE-AC4C-B47E-FEE9-49A6D38C9D0E}"/>
                  </a:ext>
                </a:extLst>
              </p:cNvPr>
              <p:cNvSpPr/>
              <p:nvPr/>
            </p:nvSpPr>
            <p:spPr>
              <a:xfrm>
                <a:off x="8926598" y="255456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3" name="Freeform 132">
                <a:extLst>
                  <a:ext uri="{FF2B5EF4-FFF2-40B4-BE49-F238E27FC236}">
                    <a16:creationId xmlns:a16="http://schemas.microsoft.com/office/drawing/2014/main" id="{E62E0B4D-76F3-A07E-6CE0-1EDFB03BA9A2}"/>
                  </a:ext>
                </a:extLst>
              </p:cNvPr>
              <p:cNvSpPr/>
              <p:nvPr/>
            </p:nvSpPr>
            <p:spPr>
              <a:xfrm>
                <a:off x="8926598" y="258910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4" name="Freeform 133">
                <a:extLst>
                  <a:ext uri="{FF2B5EF4-FFF2-40B4-BE49-F238E27FC236}">
                    <a16:creationId xmlns:a16="http://schemas.microsoft.com/office/drawing/2014/main" id="{8F5A6962-918C-1F9B-7BE2-1D915508C117}"/>
                  </a:ext>
                </a:extLst>
              </p:cNvPr>
              <p:cNvSpPr/>
              <p:nvPr/>
            </p:nvSpPr>
            <p:spPr>
              <a:xfrm>
                <a:off x="8926598" y="26236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5" name="Freeform 134">
                <a:extLst>
                  <a:ext uri="{FF2B5EF4-FFF2-40B4-BE49-F238E27FC236}">
                    <a16:creationId xmlns:a16="http://schemas.microsoft.com/office/drawing/2014/main" id="{94DE81FE-C5D5-DD9A-977F-8FDB0A08EBDE}"/>
                  </a:ext>
                </a:extLst>
              </p:cNvPr>
              <p:cNvSpPr/>
              <p:nvPr/>
            </p:nvSpPr>
            <p:spPr>
              <a:xfrm>
                <a:off x="8926598" y="26581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6" name="Freeform 135">
                <a:extLst>
                  <a:ext uri="{FF2B5EF4-FFF2-40B4-BE49-F238E27FC236}">
                    <a16:creationId xmlns:a16="http://schemas.microsoft.com/office/drawing/2014/main" id="{0E428A04-F968-C45B-40AB-0A3A9BD48B26}"/>
                  </a:ext>
                </a:extLst>
              </p:cNvPr>
              <p:cNvSpPr/>
              <p:nvPr/>
            </p:nvSpPr>
            <p:spPr>
              <a:xfrm>
                <a:off x="8926598" y="26927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7" name="Freeform 136">
                <a:extLst>
                  <a:ext uri="{FF2B5EF4-FFF2-40B4-BE49-F238E27FC236}">
                    <a16:creationId xmlns:a16="http://schemas.microsoft.com/office/drawing/2014/main" id="{5727EBE9-C03F-3E23-E039-BCE3C628C799}"/>
                  </a:ext>
                </a:extLst>
              </p:cNvPr>
              <p:cNvSpPr/>
              <p:nvPr/>
            </p:nvSpPr>
            <p:spPr>
              <a:xfrm>
                <a:off x="8926598" y="27272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8" name="Freeform 137">
                <a:extLst>
                  <a:ext uri="{FF2B5EF4-FFF2-40B4-BE49-F238E27FC236}">
                    <a16:creationId xmlns:a16="http://schemas.microsoft.com/office/drawing/2014/main" id="{0707FD29-7A84-649A-D74B-AB7EA191A919}"/>
                  </a:ext>
                </a:extLst>
              </p:cNvPr>
              <p:cNvSpPr/>
              <p:nvPr/>
            </p:nvSpPr>
            <p:spPr>
              <a:xfrm>
                <a:off x="8926598" y="27617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9" name="Freeform 138">
                <a:extLst>
                  <a:ext uri="{FF2B5EF4-FFF2-40B4-BE49-F238E27FC236}">
                    <a16:creationId xmlns:a16="http://schemas.microsoft.com/office/drawing/2014/main" id="{BE7A3B59-FF9C-E3E5-AB0D-61C0F3F497EF}"/>
                  </a:ext>
                </a:extLst>
              </p:cNvPr>
              <p:cNvSpPr/>
              <p:nvPr/>
            </p:nvSpPr>
            <p:spPr>
              <a:xfrm>
                <a:off x="8926598" y="27963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0" name="Freeform 139">
                <a:extLst>
                  <a:ext uri="{FF2B5EF4-FFF2-40B4-BE49-F238E27FC236}">
                    <a16:creationId xmlns:a16="http://schemas.microsoft.com/office/drawing/2014/main" id="{4353DE9B-76AF-298F-13CB-399C7881FE3E}"/>
                  </a:ext>
                </a:extLst>
              </p:cNvPr>
              <p:cNvSpPr/>
              <p:nvPr/>
            </p:nvSpPr>
            <p:spPr>
              <a:xfrm>
                <a:off x="8926598" y="283084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1" name="Freeform 140">
                <a:extLst>
                  <a:ext uri="{FF2B5EF4-FFF2-40B4-BE49-F238E27FC236}">
                    <a16:creationId xmlns:a16="http://schemas.microsoft.com/office/drawing/2014/main" id="{48B2C6F8-3541-B0F8-878A-6033B9689C42}"/>
                  </a:ext>
                </a:extLst>
              </p:cNvPr>
              <p:cNvSpPr/>
              <p:nvPr/>
            </p:nvSpPr>
            <p:spPr>
              <a:xfrm>
                <a:off x="8926598" y="286537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2" name="Freeform 141">
                <a:extLst>
                  <a:ext uri="{FF2B5EF4-FFF2-40B4-BE49-F238E27FC236}">
                    <a16:creationId xmlns:a16="http://schemas.microsoft.com/office/drawing/2014/main" id="{612B147A-4151-8E93-D90D-41851D7C658D}"/>
                  </a:ext>
                </a:extLst>
              </p:cNvPr>
              <p:cNvSpPr/>
              <p:nvPr/>
            </p:nvSpPr>
            <p:spPr>
              <a:xfrm>
                <a:off x="8926598" y="28999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3" name="Freeform 142">
                <a:extLst>
                  <a:ext uri="{FF2B5EF4-FFF2-40B4-BE49-F238E27FC236}">
                    <a16:creationId xmlns:a16="http://schemas.microsoft.com/office/drawing/2014/main" id="{1CFBC870-6003-7303-9614-358EA7D76FAA}"/>
                  </a:ext>
                </a:extLst>
              </p:cNvPr>
              <p:cNvSpPr/>
              <p:nvPr/>
            </p:nvSpPr>
            <p:spPr>
              <a:xfrm>
                <a:off x="8926598" y="29344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4" name="Freeform 143">
                <a:extLst>
                  <a:ext uri="{FF2B5EF4-FFF2-40B4-BE49-F238E27FC236}">
                    <a16:creationId xmlns:a16="http://schemas.microsoft.com/office/drawing/2014/main" id="{A9E30BCE-A4C8-2D29-AD7A-295D3578DCB1}"/>
                  </a:ext>
                </a:extLst>
              </p:cNvPr>
              <p:cNvSpPr/>
              <p:nvPr/>
            </p:nvSpPr>
            <p:spPr>
              <a:xfrm>
                <a:off x="8926598" y="29689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5" name="Freeform 144">
                <a:extLst>
                  <a:ext uri="{FF2B5EF4-FFF2-40B4-BE49-F238E27FC236}">
                    <a16:creationId xmlns:a16="http://schemas.microsoft.com/office/drawing/2014/main" id="{A1EAE958-5935-111C-15D5-6EE73E588108}"/>
                  </a:ext>
                </a:extLst>
              </p:cNvPr>
              <p:cNvSpPr/>
              <p:nvPr/>
            </p:nvSpPr>
            <p:spPr>
              <a:xfrm>
                <a:off x="8926598" y="30035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6" name="Freeform 145">
                <a:extLst>
                  <a:ext uri="{FF2B5EF4-FFF2-40B4-BE49-F238E27FC236}">
                    <a16:creationId xmlns:a16="http://schemas.microsoft.com/office/drawing/2014/main" id="{11405700-2285-C481-8F60-BA990D7B40A5}"/>
                  </a:ext>
                </a:extLst>
              </p:cNvPr>
              <p:cNvSpPr/>
              <p:nvPr/>
            </p:nvSpPr>
            <p:spPr>
              <a:xfrm>
                <a:off x="8926598" y="30380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7" name="Freeform 146">
                <a:extLst>
                  <a:ext uri="{FF2B5EF4-FFF2-40B4-BE49-F238E27FC236}">
                    <a16:creationId xmlns:a16="http://schemas.microsoft.com/office/drawing/2014/main" id="{83B8B50C-AF0B-79BD-B4A3-5F5299A48230}"/>
                  </a:ext>
                </a:extLst>
              </p:cNvPr>
              <p:cNvSpPr/>
              <p:nvPr/>
            </p:nvSpPr>
            <p:spPr>
              <a:xfrm>
                <a:off x="8926598" y="30725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8" name="Freeform 147">
                <a:extLst>
                  <a:ext uri="{FF2B5EF4-FFF2-40B4-BE49-F238E27FC236}">
                    <a16:creationId xmlns:a16="http://schemas.microsoft.com/office/drawing/2014/main" id="{2E3BFADB-6078-C3EE-315E-F6B4D6C4E1BA}"/>
                  </a:ext>
                </a:extLst>
              </p:cNvPr>
              <p:cNvSpPr/>
              <p:nvPr/>
            </p:nvSpPr>
            <p:spPr>
              <a:xfrm>
                <a:off x="8926598" y="310711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49" name="Freeform 148">
                <a:extLst>
                  <a:ext uri="{FF2B5EF4-FFF2-40B4-BE49-F238E27FC236}">
                    <a16:creationId xmlns:a16="http://schemas.microsoft.com/office/drawing/2014/main" id="{BFF37E43-9C90-B129-4416-BAA837E02F66}"/>
                  </a:ext>
                </a:extLst>
              </p:cNvPr>
              <p:cNvSpPr/>
              <p:nvPr/>
            </p:nvSpPr>
            <p:spPr>
              <a:xfrm>
                <a:off x="8926598" y="31416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0" name="Freeform 149">
                <a:extLst>
                  <a:ext uri="{FF2B5EF4-FFF2-40B4-BE49-F238E27FC236}">
                    <a16:creationId xmlns:a16="http://schemas.microsoft.com/office/drawing/2014/main" id="{8CD74FE5-AE86-13FB-67FC-D0907540865A}"/>
                  </a:ext>
                </a:extLst>
              </p:cNvPr>
              <p:cNvSpPr/>
              <p:nvPr/>
            </p:nvSpPr>
            <p:spPr>
              <a:xfrm>
                <a:off x="8926598" y="31761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1" name="Freeform 150">
                <a:extLst>
                  <a:ext uri="{FF2B5EF4-FFF2-40B4-BE49-F238E27FC236}">
                    <a16:creationId xmlns:a16="http://schemas.microsoft.com/office/drawing/2014/main" id="{FC4BAB8F-584F-286A-19FE-6D53B0F560E9}"/>
                  </a:ext>
                </a:extLst>
              </p:cNvPr>
              <p:cNvSpPr/>
              <p:nvPr/>
            </p:nvSpPr>
            <p:spPr>
              <a:xfrm>
                <a:off x="8926598" y="32107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2" name="Freeform 151">
                <a:extLst>
                  <a:ext uri="{FF2B5EF4-FFF2-40B4-BE49-F238E27FC236}">
                    <a16:creationId xmlns:a16="http://schemas.microsoft.com/office/drawing/2014/main" id="{14E1D305-479F-DF83-43C1-25320B4CD63A}"/>
                  </a:ext>
                </a:extLst>
              </p:cNvPr>
              <p:cNvSpPr/>
              <p:nvPr/>
            </p:nvSpPr>
            <p:spPr>
              <a:xfrm>
                <a:off x="8926598" y="32452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3" name="Freeform 152">
                <a:extLst>
                  <a:ext uri="{FF2B5EF4-FFF2-40B4-BE49-F238E27FC236}">
                    <a16:creationId xmlns:a16="http://schemas.microsoft.com/office/drawing/2014/main" id="{8F37FB17-E1FA-CBD4-28DD-2DA89C085CF8}"/>
                  </a:ext>
                </a:extLst>
              </p:cNvPr>
              <p:cNvSpPr/>
              <p:nvPr/>
            </p:nvSpPr>
            <p:spPr>
              <a:xfrm>
                <a:off x="8926598" y="32797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4" name="Freeform 153">
                <a:extLst>
                  <a:ext uri="{FF2B5EF4-FFF2-40B4-BE49-F238E27FC236}">
                    <a16:creationId xmlns:a16="http://schemas.microsoft.com/office/drawing/2014/main" id="{56E7A84B-06D3-0D95-2326-CF416668AE7D}"/>
                  </a:ext>
                </a:extLst>
              </p:cNvPr>
              <p:cNvSpPr/>
              <p:nvPr/>
            </p:nvSpPr>
            <p:spPr>
              <a:xfrm>
                <a:off x="8926598" y="33143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5" name="Freeform 154">
                <a:extLst>
                  <a:ext uri="{FF2B5EF4-FFF2-40B4-BE49-F238E27FC236}">
                    <a16:creationId xmlns:a16="http://schemas.microsoft.com/office/drawing/2014/main" id="{1B02D557-3595-7518-4F31-D714E8A1981B}"/>
                  </a:ext>
                </a:extLst>
              </p:cNvPr>
              <p:cNvSpPr/>
              <p:nvPr/>
            </p:nvSpPr>
            <p:spPr>
              <a:xfrm>
                <a:off x="8926598" y="334885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6" name="Freeform 155">
                <a:extLst>
                  <a:ext uri="{FF2B5EF4-FFF2-40B4-BE49-F238E27FC236}">
                    <a16:creationId xmlns:a16="http://schemas.microsoft.com/office/drawing/2014/main" id="{AFC26571-8410-9751-FD23-229AB56E3170}"/>
                  </a:ext>
                </a:extLst>
              </p:cNvPr>
              <p:cNvSpPr/>
              <p:nvPr/>
            </p:nvSpPr>
            <p:spPr>
              <a:xfrm>
                <a:off x="8926598" y="338339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7" name="Freeform 156">
                <a:extLst>
                  <a:ext uri="{FF2B5EF4-FFF2-40B4-BE49-F238E27FC236}">
                    <a16:creationId xmlns:a16="http://schemas.microsoft.com/office/drawing/2014/main" id="{A506F2DA-F459-163F-3C30-E8892A5270CB}"/>
                  </a:ext>
                </a:extLst>
              </p:cNvPr>
              <p:cNvSpPr/>
              <p:nvPr/>
            </p:nvSpPr>
            <p:spPr>
              <a:xfrm>
                <a:off x="8926598" y="34179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8" name="Freeform 157">
                <a:extLst>
                  <a:ext uri="{FF2B5EF4-FFF2-40B4-BE49-F238E27FC236}">
                    <a16:creationId xmlns:a16="http://schemas.microsoft.com/office/drawing/2014/main" id="{ACE8D4C4-15FB-A12F-DF7B-47769397E596}"/>
                  </a:ext>
                </a:extLst>
              </p:cNvPr>
              <p:cNvSpPr/>
              <p:nvPr/>
            </p:nvSpPr>
            <p:spPr>
              <a:xfrm>
                <a:off x="8926598" y="34524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59" name="Freeform 158">
                <a:extLst>
                  <a:ext uri="{FF2B5EF4-FFF2-40B4-BE49-F238E27FC236}">
                    <a16:creationId xmlns:a16="http://schemas.microsoft.com/office/drawing/2014/main" id="{9F66EC01-7B63-D4B2-6DBB-1B601B02814E}"/>
                  </a:ext>
                </a:extLst>
              </p:cNvPr>
              <p:cNvSpPr/>
              <p:nvPr/>
            </p:nvSpPr>
            <p:spPr>
              <a:xfrm>
                <a:off x="8926598" y="34869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0" name="Freeform 159">
                <a:extLst>
                  <a:ext uri="{FF2B5EF4-FFF2-40B4-BE49-F238E27FC236}">
                    <a16:creationId xmlns:a16="http://schemas.microsoft.com/office/drawing/2014/main" id="{72538EB3-0146-66F0-52BF-4B58D78BCF0D}"/>
                  </a:ext>
                </a:extLst>
              </p:cNvPr>
              <p:cNvSpPr/>
              <p:nvPr/>
            </p:nvSpPr>
            <p:spPr>
              <a:xfrm>
                <a:off x="8926598" y="35215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1" name="Freeform 160">
                <a:extLst>
                  <a:ext uri="{FF2B5EF4-FFF2-40B4-BE49-F238E27FC236}">
                    <a16:creationId xmlns:a16="http://schemas.microsoft.com/office/drawing/2014/main" id="{B14544C5-0E67-D002-A80F-323D9CD6C79A}"/>
                  </a:ext>
                </a:extLst>
              </p:cNvPr>
              <p:cNvSpPr/>
              <p:nvPr/>
            </p:nvSpPr>
            <p:spPr>
              <a:xfrm>
                <a:off x="8926598" y="35560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2" name="Freeform 161">
                <a:extLst>
                  <a:ext uri="{FF2B5EF4-FFF2-40B4-BE49-F238E27FC236}">
                    <a16:creationId xmlns:a16="http://schemas.microsoft.com/office/drawing/2014/main" id="{C68B19F9-3DAF-CC04-63F0-E21C9794ADDA}"/>
                  </a:ext>
                </a:extLst>
              </p:cNvPr>
              <p:cNvSpPr/>
              <p:nvPr/>
            </p:nvSpPr>
            <p:spPr>
              <a:xfrm>
                <a:off x="8926598" y="35905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3" name="Freeform 162">
                <a:extLst>
                  <a:ext uri="{FF2B5EF4-FFF2-40B4-BE49-F238E27FC236}">
                    <a16:creationId xmlns:a16="http://schemas.microsoft.com/office/drawing/2014/main" id="{DCA544A1-4911-13D0-97CA-44ED2A1E07B4}"/>
                  </a:ext>
                </a:extLst>
              </p:cNvPr>
              <p:cNvSpPr/>
              <p:nvPr/>
            </p:nvSpPr>
            <p:spPr>
              <a:xfrm>
                <a:off x="8926598" y="362513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4" name="Freeform 163">
                <a:extLst>
                  <a:ext uri="{FF2B5EF4-FFF2-40B4-BE49-F238E27FC236}">
                    <a16:creationId xmlns:a16="http://schemas.microsoft.com/office/drawing/2014/main" id="{E560352C-020D-E7D4-9EAE-90D63726D73B}"/>
                  </a:ext>
                </a:extLst>
              </p:cNvPr>
              <p:cNvSpPr/>
              <p:nvPr/>
            </p:nvSpPr>
            <p:spPr>
              <a:xfrm>
                <a:off x="8926598" y="36596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5" name="Freeform 164">
                <a:extLst>
                  <a:ext uri="{FF2B5EF4-FFF2-40B4-BE49-F238E27FC236}">
                    <a16:creationId xmlns:a16="http://schemas.microsoft.com/office/drawing/2014/main" id="{78943ED8-2FF4-8652-FB03-7EF86E12B917}"/>
                  </a:ext>
                </a:extLst>
              </p:cNvPr>
              <p:cNvSpPr/>
              <p:nvPr/>
            </p:nvSpPr>
            <p:spPr>
              <a:xfrm>
                <a:off x="8926598" y="36942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6" name="Freeform 165">
                <a:extLst>
                  <a:ext uri="{FF2B5EF4-FFF2-40B4-BE49-F238E27FC236}">
                    <a16:creationId xmlns:a16="http://schemas.microsoft.com/office/drawing/2014/main" id="{260C5302-58E5-E088-3F8F-D434CD34B129}"/>
                  </a:ext>
                </a:extLst>
              </p:cNvPr>
              <p:cNvSpPr/>
              <p:nvPr/>
            </p:nvSpPr>
            <p:spPr>
              <a:xfrm>
                <a:off x="8926598" y="37287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7" name="Freeform 166">
                <a:extLst>
                  <a:ext uri="{FF2B5EF4-FFF2-40B4-BE49-F238E27FC236}">
                    <a16:creationId xmlns:a16="http://schemas.microsoft.com/office/drawing/2014/main" id="{93A18FE4-4720-FB55-73C9-DCDE1E646F17}"/>
                  </a:ext>
                </a:extLst>
              </p:cNvPr>
              <p:cNvSpPr/>
              <p:nvPr/>
            </p:nvSpPr>
            <p:spPr>
              <a:xfrm>
                <a:off x="8926598" y="37632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8" name="Freeform 167">
                <a:extLst>
                  <a:ext uri="{FF2B5EF4-FFF2-40B4-BE49-F238E27FC236}">
                    <a16:creationId xmlns:a16="http://schemas.microsoft.com/office/drawing/2014/main" id="{5A947665-8041-FDB3-9E25-CFDB5BC595E9}"/>
                  </a:ext>
                </a:extLst>
              </p:cNvPr>
              <p:cNvSpPr/>
              <p:nvPr/>
            </p:nvSpPr>
            <p:spPr>
              <a:xfrm>
                <a:off x="8926598" y="37978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69" name="Freeform 168">
                <a:extLst>
                  <a:ext uri="{FF2B5EF4-FFF2-40B4-BE49-F238E27FC236}">
                    <a16:creationId xmlns:a16="http://schemas.microsoft.com/office/drawing/2014/main" id="{B9D689E1-522E-B12B-F1EA-95E6F13DE678}"/>
                  </a:ext>
                </a:extLst>
              </p:cNvPr>
              <p:cNvSpPr/>
              <p:nvPr/>
            </p:nvSpPr>
            <p:spPr>
              <a:xfrm>
                <a:off x="8926598" y="38323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0" name="Freeform 169">
                <a:extLst>
                  <a:ext uri="{FF2B5EF4-FFF2-40B4-BE49-F238E27FC236}">
                    <a16:creationId xmlns:a16="http://schemas.microsoft.com/office/drawing/2014/main" id="{352D2DA0-3150-B9B3-0715-CB8563C93B95}"/>
                  </a:ext>
                </a:extLst>
              </p:cNvPr>
              <p:cNvSpPr/>
              <p:nvPr/>
            </p:nvSpPr>
            <p:spPr>
              <a:xfrm>
                <a:off x="8926598" y="386687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1" name="Freeform 170">
                <a:extLst>
                  <a:ext uri="{FF2B5EF4-FFF2-40B4-BE49-F238E27FC236}">
                    <a16:creationId xmlns:a16="http://schemas.microsoft.com/office/drawing/2014/main" id="{3DF1172D-475A-3DED-C938-B86AD313339F}"/>
                  </a:ext>
                </a:extLst>
              </p:cNvPr>
              <p:cNvSpPr/>
              <p:nvPr/>
            </p:nvSpPr>
            <p:spPr>
              <a:xfrm>
                <a:off x="8926598" y="390140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2" name="Freeform 171">
                <a:extLst>
                  <a:ext uri="{FF2B5EF4-FFF2-40B4-BE49-F238E27FC236}">
                    <a16:creationId xmlns:a16="http://schemas.microsoft.com/office/drawing/2014/main" id="{632B96A8-2917-8BC4-8619-8FAE8769CF22}"/>
                  </a:ext>
                </a:extLst>
              </p:cNvPr>
              <p:cNvSpPr/>
              <p:nvPr/>
            </p:nvSpPr>
            <p:spPr>
              <a:xfrm>
                <a:off x="8926598" y="39359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3" name="Freeform 172">
                <a:extLst>
                  <a:ext uri="{FF2B5EF4-FFF2-40B4-BE49-F238E27FC236}">
                    <a16:creationId xmlns:a16="http://schemas.microsoft.com/office/drawing/2014/main" id="{18A10F8A-8F06-59F5-0D8B-EACFA20C964D}"/>
                  </a:ext>
                </a:extLst>
              </p:cNvPr>
              <p:cNvSpPr/>
              <p:nvPr/>
            </p:nvSpPr>
            <p:spPr>
              <a:xfrm>
                <a:off x="8926598" y="39704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4" name="Freeform 173">
                <a:extLst>
                  <a:ext uri="{FF2B5EF4-FFF2-40B4-BE49-F238E27FC236}">
                    <a16:creationId xmlns:a16="http://schemas.microsoft.com/office/drawing/2014/main" id="{53A023DB-3E9F-9F8B-6BF6-4B0937030692}"/>
                  </a:ext>
                </a:extLst>
              </p:cNvPr>
              <p:cNvSpPr/>
              <p:nvPr/>
            </p:nvSpPr>
            <p:spPr>
              <a:xfrm>
                <a:off x="8926598" y="40050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5" name="Freeform 174">
                <a:extLst>
                  <a:ext uri="{FF2B5EF4-FFF2-40B4-BE49-F238E27FC236}">
                    <a16:creationId xmlns:a16="http://schemas.microsoft.com/office/drawing/2014/main" id="{2D3EE4DB-F9A4-1332-1C86-C57E085B61A0}"/>
                  </a:ext>
                </a:extLst>
              </p:cNvPr>
              <p:cNvSpPr/>
              <p:nvPr/>
            </p:nvSpPr>
            <p:spPr>
              <a:xfrm>
                <a:off x="8926598" y="40395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6" name="Freeform 175">
                <a:extLst>
                  <a:ext uri="{FF2B5EF4-FFF2-40B4-BE49-F238E27FC236}">
                    <a16:creationId xmlns:a16="http://schemas.microsoft.com/office/drawing/2014/main" id="{6823D4AF-E138-8FE8-0975-14C92F6CBF8F}"/>
                  </a:ext>
                </a:extLst>
              </p:cNvPr>
              <p:cNvSpPr/>
              <p:nvPr/>
            </p:nvSpPr>
            <p:spPr>
              <a:xfrm>
                <a:off x="8926598" y="40740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7" name="Freeform 176">
                <a:extLst>
                  <a:ext uri="{FF2B5EF4-FFF2-40B4-BE49-F238E27FC236}">
                    <a16:creationId xmlns:a16="http://schemas.microsoft.com/office/drawing/2014/main" id="{7935EC11-AEDB-2399-6BFF-804FF16B1D30}"/>
                  </a:ext>
                </a:extLst>
              </p:cNvPr>
              <p:cNvSpPr/>
              <p:nvPr/>
            </p:nvSpPr>
            <p:spPr>
              <a:xfrm>
                <a:off x="8926598" y="41086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8" name="Freeform 177">
                <a:extLst>
                  <a:ext uri="{FF2B5EF4-FFF2-40B4-BE49-F238E27FC236}">
                    <a16:creationId xmlns:a16="http://schemas.microsoft.com/office/drawing/2014/main" id="{D9AAE7EE-A09A-2ACE-4089-9646FA5F11A8}"/>
                  </a:ext>
                </a:extLst>
              </p:cNvPr>
              <p:cNvSpPr/>
              <p:nvPr/>
            </p:nvSpPr>
            <p:spPr>
              <a:xfrm>
                <a:off x="8926598" y="414314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79" name="Freeform 178">
                <a:extLst>
                  <a:ext uri="{FF2B5EF4-FFF2-40B4-BE49-F238E27FC236}">
                    <a16:creationId xmlns:a16="http://schemas.microsoft.com/office/drawing/2014/main" id="{8D869711-D968-20CC-0FC9-4E5984094A77}"/>
                  </a:ext>
                </a:extLst>
              </p:cNvPr>
              <p:cNvSpPr/>
              <p:nvPr/>
            </p:nvSpPr>
            <p:spPr>
              <a:xfrm>
                <a:off x="8926598" y="417768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0" name="Freeform 179">
                <a:extLst>
                  <a:ext uri="{FF2B5EF4-FFF2-40B4-BE49-F238E27FC236}">
                    <a16:creationId xmlns:a16="http://schemas.microsoft.com/office/drawing/2014/main" id="{A954D0AF-F47E-7D82-D88C-125118524125}"/>
                  </a:ext>
                </a:extLst>
              </p:cNvPr>
              <p:cNvSpPr/>
              <p:nvPr/>
            </p:nvSpPr>
            <p:spPr>
              <a:xfrm>
                <a:off x="8926598" y="42122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1" name="Freeform 180">
                <a:extLst>
                  <a:ext uri="{FF2B5EF4-FFF2-40B4-BE49-F238E27FC236}">
                    <a16:creationId xmlns:a16="http://schemas.microsoft.com/office/drawing/2014/main" id="{EE240447-F363-ED5A-2DE7-94CA18D50468}"/>
                  </a:ext>
                </a:extLst>
              </p:cNvPr>
              <p:cNvSpPr/>
              <p:nvPr/>
            </p:nvSpPr>
            <p:spPr>
              <a:xfrm>
                <a:off x="8926598" y="42467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2" name="Freeform 181">
                <a:extLst>
                  <a:ext uri="{FF2B5EF4-FFF2-40B4-BE49-F238E27FC236}">
                    <a16:creationId xmlns:a16="http://schemas.microsoft.com/office/drawing/2014/main" id="{098FE39B-A1B3-3CC9-54A3-48CE3C935B6D}"/>
                  </a:ext>
                </a:extLst>
              </p:cNvPr>
              <p:cNvSpPr/>
              <p:nvPr/>
            </p:nvSpPr>
            <p:spPr>
              <a:xfrm>
                <a:off x="8926598" y="42812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3" name="Freeform 182">
                <a:extLst>
                  <a:ext uri="{FF2B5EF4-FFF2-40B4-BE49-F238E27FC236}">
                    <a16:creationId xmlns:a16="http://schemas.microsoft.com/office/drawing/2014/main" id="{AAF3DDD9-9790-63FB-16E5-8467C924925D}"/>
                  </a:ext>
                </a:extLst>
              </p:cNvPr>
              <p:cNvSpPr/>
              <p:nvPr/>
            </p:nvSpPr>
            <p:spPr>
              <a:xfrm>
                <a:off x="8926598" y="43158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4" name="Freeform 183">
                <a:extLst>
                  <a:ext uri="{FF2B5EF4-FFF2-40B4-BE49-F238E27FC236}">
                    <a16:creationId xmlns:a16="http://schemas.microsoft.com/office/drawing/2014/main" id="{DCFFBC90-E26D-46CB-BF26-6E96B3BFF4CF}"/>
                  </a:ext>
                </a:extLst>
              </p:cNvPr>
              <p:cNvSpPr/>
              <p:nvPr/>
            </p:nvSpPr>
            <p:spPr>
              <a:xfrm>
                <a:off x="8926598" y="43503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5" name="Freeform 184">
                <a:extLst>
                  <a:ext uri="{FF2B5EF4-FFF2-40B4-BE49-F238E27FC236}">
                    <a16:creationId xmlns:a16="http://schemas.microsoft.com/office/drawing/2014/main" id="{53450586-B515-3E15-561B-053EE10D3F03}"/>
                  </a:ext>
                </a:extLst>
              </p:cNvPr>
              <p:cNvSpPr/>
              <p:nvPr/>
            </p:nvSpPr>
            <p:spPr>
              <a:xfrm>
                <a:off x="8926598" y="43848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6" name="Freeform 185">
                <a:extLst>
                  <a:ext uri="{FF2B5EF4-FFF2-40B4-BE49-F238E27FC236}">
                    <a16:creationId xmlns:a16="http://schemas.microsoft.com/office/drawing/2014/main" id="{49DFB372-49A6-1092-0F81-9D58D1DF3C17}"/>
                  </a:ext>
                </a:extLst>
              </p:cNvPr>
              <p:cNvSpPr/>
              <p:nvPr/>
            </p:nvSpPr>
            <p:spPr>
              <a:xfrm>
                <a:off x="8926598" y="441942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7" name="Freeform 186">
                <a:extLst>
                  <a:ext uri="{FF2B5EF4-FFF2-40B4-BE49-F238E27FC236}">
                    <a16:creationId xmlns:a16="http://schemas.microsoft.com/office/drawing/2014/main" id="{E5584E4E-214B-0870-BDF7-C74690DC63E6}"/>
                  </a:ext>
                </a:extLst>
              </p:cNvPr>
              <p:cNvSpPr/>
              <p:nvPr/>
            </p:nvSpPr>
            <p:spPr>
              <a:xfrm>
                <a:off x="8926598" y="44539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8" name="Freeform 187">
                <a:extLst>
                  <a:ext uri="{FF2B5EF4-FFF2-40B4-BE49-F238E27FC236}">
                    <a16:creationId xmlns:a16="http://schemas.microsoft.com/office/drawing/2014/main" id="{C6D2CC9C-9E2D-5CA8-9DC0-E7F18ABDC621}"/>
                  </a:ext>
                </a:extLst>
              </p:cNvPr>
              <p:cNvSpPr/>
              <p:nvPr/>
            </p:nvSpPr>
            <p:spPr>
              <a:xfrm>
                <a:off x="8926598" y="44884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89" name="Freeform 188">
                <a:extLst>
                  <a:ext uri="{FF2B5EF4-FFF2-40B4-BE49-F238E27FC236}">
                    <a16:creationId xmlns:a16="http://schemas.microsoft.com/office/drawing/2014/main" id="{1E8005B8-DC91-774D-25D9-B601DBE012F3}"/>
                  </a:ext>
                </a:extLst>
              </p:cNvPr>
              <p:cNvSpPr/>
              <p:nvPr/>
            </p:nvSpPr>
            <p:spPr>
              <a:xfrm>
                <a:off x="8926598" y="45230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0" name="Freeform 189">
                <a:extLst>
                  <a:ext uri="{FF2B5EF4-FFF2-40B4-BE49-F238E27FC236}">
                    <a16:creationId xmlns:a16="http://schemas.microsoft.com/office/drawing/2014/main" id="{2A2A8322-25E4-9539-DF2D-AB41B8EEB914}"/>
                  </a:ext>
                </a:extLst>
              </p:cNvPr>
              <p:cNvSpPr/>
              <p:nvPr/>
            </p:nvSpPr>
            <p:spPr>
              <a:xfrm>
                <a:off x="8926598" y="45575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1" name="Freeform 190">
                <a:extLst>
                  <a:ext uri="{FF2B5EF4-FFF2-40B4-BE49-F238E27FC236}">
                    <a16:creationId xmlns:a16="http://schemas.microsoft.com/office/drawing/2014/main" id="{0E9375E3-3900-F175-F71C-DD2A510CAF30}"/>
                  </a:ext>
                </a:extLst>
              </p:cNvPr>
              <p:cNvSpPr/>
              <p:nvPr/>
            </p:nvSpPr>
            <p:spPr>
              <a:xfrm>
                <a:off x="8926598" y="45920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2" name="Freeform 191">
                <a:extLst>
                  <a:ext uri="{FF2B5EF4-FFF2-40B4-BE49-F238E27FC236}">
                    <a16:creationId xmlns:a16="http://schemas.microsoft.com/office/drawing/2014/main" id="{F26160B8-40BD-8DFF-E9F1-B80AAE1BDA40}"/>
                  </a:ext>
                </a:extLst>
              </p:cNvPr>
              <p:cNvSpPr/>
              <p:nvPr/>
            </p:nvSpPr>
            <p:spPr>
              <a:xfrm>
                <a:off x="8926598" y="46266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3" name="Freeform 192">
                <a:extLst>
                  <a:ext uri="{FF2B5EF4-FFF2-40B4-BE49-F238E27FC236}">
                    <a16:creationId xmlns:a16="http://schemas.microsoft.com/office/drawing/2014/main" id="{1D0B594D-4686-4EFE-9DF8-06AEE2EB418E}"/>
                  </a:ext>
                </a:extLst>
              </p:cNvPr>
              <p:cNvSpPr/>
              <p:nvPr/>
            </p:nvSpPr>
            <p:spPr>
              <a:xfrm>
                <a:off x="8926598" y="466116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4" name="Freeform 193">
                <a:extLst>
                  <a:ext uri="{FF2B5EF4-FFF2-40B4-BE49-F238E27FC236}">
                    <a16:creationId xmlns:a16="http://schemas.microsoft.com/office/drawing/2014/main" id="{115FB043-78B5-2862-35D6-F499EEC79BC8}"/>
                  </a:ext>
                </a:extLst>
              </p:cNvPr>
              <p:cNvSpPr/>
              <p:nvPr/>
            </p:nvSpPr>
            <p:spPr>
              <a:xfrm>
                <a:off x="8926598" y="179481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sp>
        <p:nvSpPr>
          <p:cNvPr id="3" name="Slide Number Placeholder 2">
            <a:extLst>
              <a:ext uri="{FF2B5EF4-FFF2-40B4-BE49-F238E27FC236}">
                <a16:creationId xmlns:a16="http://schemas.microsoft.com/office/drawing/2014/main" id="{7BC6E158-CC10-9286-6BBF-B5752309A66C}"/>
              </a:ext>
            </a:extLst>
          </p:cNvPr>
          <p:cNvSpPr>
            <a:spLocks noGrp="1"/>
          </p:cNvSpPr>
          <p:nvPr>
            <p:ph type="sldNum" sz="quarter" idx="15"/>
          </p:nvPr>
        </p:nvSpPr>
        <p:spPr>
          <a:solidFill>
            <a:srgbClr val="FEFFFF"/>
          </a:solidFill>
          <a:ln>
            <a:solidFill>
              <a:schemeClr val="tx1"/>
            </a:solidFill>
          </a:ln>
        </p:spPr>
        <p:txBody>
          <a:bodyPr/>
          <a:lstStyle>
            <a:lvl1pPr>
              <a:defRPr>
                <a:solidFill>
                  <a:srgbClr val="006EB0"/>
                </a:solidFill>
              </a:defRPr>
            </a:lvl1pPr>
          </a:lstStyle>
          <a:p>
            <a:fld id="{AD835BC3-8651-5249-B4F1-13C2014775C5}" type="slidenum">
              <a:rPr lang="en-US" smtClean="0"/>
              <a:pPr/>
              <a:t>‹#›</a:t>
            </a:fld>
            <a:endParaRPr lang="en-US"/>
          </a:p>
        </p:txBody>
      </p:sp>
      <p:sp>
        <p:nvSpPr>
          <p:cNvPr id="97" name="TextBox 96">
            <a:extLst>
              <a:ext uri="{FF2B5EF4-FFF2-40B4-BE49-F238E27FC236}">
                <a16:creationId xmlns:a16="http://schemas.microsoft.com/office/drawing/2014/main" id="{DD2D37E8-559A-F5DB-2C41-C6A74E8542E5}"/>
              </a:ext>
            </a:extLst>
          </p:cNvPr>
          <p:cNvSpPr txBox="1"/>
          <p:nvPr userDrawn="1"/>
        </p:nvSpPr>
        <p:spPr>
          <a:xfrm>
            <a:off x="0" y="-217179"/>
            <a:ext cx="77161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marL="0" lvl="0" algn="l" defTabSz="457189" rtl="0" eaLnBrk="1" latinLnBrk="0" hangingPunct="1">
              <a:spcBef>
                <a:spcPts val="600"/>
              </a:spcBef>
            </a:pPr>
            <a:r>
              <a:rPr lang="en-US" sz="800" kern="1200">
                <a:solidFill>
                  <a:schemeClr val="tx2"/>
                </a:solidFill>
                <a:latin typeface="+mn-lt"/>
                <a:ea typeface="+mn-ea"/>
                <a:cs typeface="+mn-cs"/>
              </a:rPr>
              <a:t>Title Only - Blue</a:t>
            </a:r>
          </a:p>
        </p:txBody>
      </p:sp>
    </p:spTree>
    <p:extLst>
      <p:ext uri="{BB962C8B-B14F-4D97-AF65-F5344CB8AC3E}">
        <p14:creationId xmlns:p14="http://schemas.microsoft.com/office/powerpoint/2010/main" val="2258508579"/>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656196"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Blank - White</a:t>
            </a:r>
          </a:p>
        </p:txBody>
      </p:sp>
    </p:spTree>
    <p:extLst>
      <p:ext uri="{BB962C8B-B14F-4D97-AF65-F5344CB8AC3E}">
        <p14:creationId xmlns:p14="http://schemas.microsoft.com/office/powerpoint/2010/main" val="3431172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CE09C6-CD19-8396-CE8C-3D7FC21F6261}"/>
              </a:ext>
            </a:extLst>
          </p:cNvPr>
          <p:cNvGrpSpPr/>
          <p:nvPr userDrawn="1"/>
        </p:nvGrpSpPr>
        <p:grpSpPr bwMode="grayWhite">
          <a:xfrm>
            <a:off x="0" y="0"/>
            <a:ext cx="12204154" cy="6864459"/>
            <a:chOff x="0" y="0"/>
            <a:chExt cx="12204154" cy="6864459"/>
          </a:xfrm>
        </p:grpSpPr>
        <p:sp>
          <p:nvSpPr>
            <p:cNvPr id="109" name="Freeform 108">
              <a:extLst>
                <a:ext uri="{FF2B5EF4-FFF2-40B4-BE49-F238E27FC236}">
                  <a16:creationId xmlns:a16="http://schemas.microsoft.com/office/drawing/2014/main" id="{F56B634C-CD42-4AEE-093E-42F1A6A79298}"/>
                </a:ext>
              </a:extLst>
            </p:cNvPr>
            <p:cNvSpPr/>
            <p:nvPr userDrawn="1"/>
          </p:nvSpPr>
          <p:spPr bwMode="grayWhite">
            <a:xfrm>
              <a:off x="0" y="0"/>
              <a:ext cx="12204154" cy="6864459"/>
            </a:xfrm>
            <a:custGeom>
              <a:avLst/>
              <a:gdLst>
                <a:gd name="connsiteX0" fmla="*/ 11798160 w 12204154"/>
                <a:gd name="connsiteY0" fmla="*/ 604497 h 6864459"/>
                <a:gd name="connsiteX1" fmla="*/ 11798160 w 12204154"/>
                <a:gd name="connsiteY1" fmla="*/ 2370685 h 6864459"/>
                <a:gd name="connsiteX2" fmla="*/ 11810597 w 12204154"/>
                <a:gd name="connsiteY2" fmla="*/ 2370685 h 6864459"/>
                <a:gd name="connsiteX3" fmla="*/ 12022052 w 12204154"/>
                <a:gd name="connsiteY3" fmla="*/ 2370685 h 6864459"/>
                <a:gd name="connsiteX4" fmla="*/ 12034490 w 12204154"/>
                <a:gd name="connsiteY4" fmla="*/ 2370685 h 6864459"/>
                <a:gd name="connsiteX5" fmla="*/ 12034490 w 12204154"/>
                <a:gd name="connsiteY5" fmla="*/ 604497 h 6864459"/>
                <a:gd name="connsiteX6" fmla="*/ 12022052 w 12204154"/>
                <a:gd name="connsiteY6" fmla="*/ 604497 h 6864459"/>
                <a:gd name="connsiteX7" fmla="*/ 11810597 w 12204154"/>
                <a:gd name="connsiteY7" fmla="*/ 604497 h 6864459"/>
                <a:gd name="connsiteX8" fmla="*/ 0 w 12204154"/>
                <a:gd name="connsiteY8" fmla="*/ 0 h 6864459"/>
                <a:gd name="connsiteX9" fmla="*/ 12204154 w 12204154"/>
                <a:gd name="connsiteY9" fmla="*/ 0 h 6864459"/>
                <a:gd name="connsiteX10" fmla="*/ 12204154 w 12204154"/>
                <a:gd name="connsiteY10" fmla="*/ 6864459 h 6864459"/>
                <a:gd name="connsiteX11" fmla="*/ 0 w 12204154"/>
                <a:gd name="connsiteY11" fmla="*/ 6864459 h 68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4154" h="6864459">
                  <a:moveTo>
                    <a:pt x="11798160" y="604497"/>
                  </a:moveTo>
                  <a:lnTo>
                    <a:pt x="11798160" y="2370685"/>
                  </a:lnTo>
                  <a:lnTo>
                    <a:pt x="11810597" y="2370685"/>
                  </a:lnTo>
                  <a:lnTo>
                    <a:pt x="12022052" y="2370685"/>
                  </a:lnTo>
                  <a:lnTo>
                    <a:pt x="12034490" y="2370685"/>
                  </a:lnTo>
                  <a:lnTo>
                    <a:pt x="12034490" y="604497"/>
                  </a:lnTo>
                  <a:lnTo>
                    <a:pt x="12022052" y="604497"/>
                  </a:lnTo>
                  <a:lnTo>
                    <a:pt x="11810597" y="604497"/>
                  </a:lnTo>
                  <a:close/>
                  <a:moveTo>
                    <a:pt x="0" y="0"/>
                  </a:moveTo>
                  <a:lnTo>
                    <a:pt x="12204154" y="0"/>
                  </a:lnTo>
                  <a:lnTo>
                    <a:pt x="12204154" y="6864459"/>
                  </a:lnTo>
                  <a:lnTo>
                    <a:pt x="0" y="6864459"/>
                  </a:lnTo>
                  <a:close/>
                </a:path>
              </a:pathLst>
            </a:custGeom>
            <a:gradFill>
              <a:gsLst>
                <a:gs pos="26000">
                  <a:srgbClr val="00529C"/>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4A0C28C9-298F-F3B1-DDBB-1DF23D47EA07}"/>
                </a:ext>
              </a:extLst>
            </p:cNvPr>
            <p:cNvSpPr/>
            <p:nvPr userDrawn="1"/>
          </p:nvSpPr>
          <p:spPr bwMode="grayWhite">
            <a:xfrm>
              <a:off x="3084589" y="1"/>
              <a:ext cx="9107408" cy="6858001"/>
            </a:xfrm>
            <a:custGeom>
              <a:avLst/>
              <a:gdLst>
                <a:gd name="connsiteX0" fmla="*/ 8713571 w 9107408"/>
                <a:gd name="connsiteY0" fmla="*/ 604496 h 6858001"/>
                <a:gd name="connsiteX1" fmla="*/ 8713571 w 9107408"/>
                <a:gd name="connsiteY1" fmla="*/ 2370684 h 6858001"/>
                <a:gd name="connsiteX2" fmla="*/ 8726008 w 9107408"/>
                <a:gd name="connsiteY2" fmla="*/ 2370684 h 6858001"/>
                <a:gd name="connsiteX3" fmla="*/ 8937463 w 9107408"/>
                <a:gd name="connsiteY3" fmla="*/ 2370684 h 6858001"/>
                <a:gd name="connsiteX4" fmla="*/ 8949901 w 9107408"/>
                <a:gd name="connsiteY4" fmla="*/ 2370684 h 6858001"/>
                <a:gd name="connsiteX5" fmla="*/ 8949901 w 9107408"/>
                <a:gd name="connsiteY5" fmla="*/ 604496 h 6858001"/>
                <a:gd name="connsiteX6" fmla="*/ 8937463 w 9107408"/>
                <a:gd name="connsiteY6" fmla="*/ 604496 h 6858001"/>
                <a:gd name="connsiteX7" fmla="*/ 8726008 w 9107408"/>
                <a:gd name="connsiteY7" fmla="*/ 604496 h 6858001"/>
                <a:gd name="connsiteX8" fmla="*/ 0 w 9107408"/>
                <a:gd name="connsiteY8" fmla="*/ 0 h 6858001"/>
                <a:gd name="connsiteX9" fmla="*/ 2458165 w 9107408"/>
                <a:gd name="connsiteY9" fmla="*/ 0 h 6858001"/>
                <a:gd name="connsiteX10" fmla="*/ 4991935 w 9107408"/>
                <a:gd name="connsiteY10" fmla="*/ 5719051 h 6858001"/>
                <a:gd name="connsiteX11" fmla="*/ 5716240 w 9107408"/>
                <a:gd name="connsiteY11" fmla="*/ 5719051 h 6858001"/>
                <a:gd name="connsiteX12" fmla="*/ 8252101 w 9107408"/>
                <a:gd name="connsiteY12" fmla="*/ 0 h 6858001"/>
                <a:gd name="connsiteX13" fmla="*/ 9107408 w 9107408"/>
                <a:gd name="connsiteY13" fmla="*/ 0 h 6858001"/>
                <a:gd name="connsiteX14" fmla="*/ 9107408 w 9107408"/>
                <a:gd name="connsiteY14" fmla="*/ 3617432 h 6858001"/>
                <a:gd name="connsiteX15" fmla="*/ 7671401 w 9107408"/>
                <a:gd name="connsiteY15" fmla="*/ 6858001 h 6858001"/>
                <a:gd name="connsiteX16" fmla="*/ 3039671 w 9107408"/>
                <a:gd name="connsiteY1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7408" h="6858001">
                  <a:moveTo>
                    <a:pt x="8713571" y="604496"/>
                  </a:moveTo>
                  <a:lnTo>
                    <a:pt x="8713571" y="2370684"/>
                  </a:lnTo>
                  <a:lnTo>
                    <a:pt x="8726008" y="2370684"/>
                  </a:lnTo>
                  <a:lnTo>
                    <a:pt x="8937463" y="2370684"/>
                  </a:lnTo>
                  <a:lnTo>
                    <a:pt x="8949901" y="2370684"/>
                  </a:lnTo>
                  <a:lnTo>
                    <a:pt x="8949901" y="604496"/>
                  </a:lnTo>
                  <a:lnTo>
                    <a:pt x="8937463" y="604496"/>
                  </a:lnTo>
                  <a:lnTo>
                    <a:pt x="8726008" y="604496"/>
                  </a:lnTo>
                  <a:close/>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44000">
                  <a:schemeClr val="accent2">
                    <a:alpha val="0"/>
                  </a:schemeClr>
                </a:gs>
                <a:gs pos="100000">
                  <a:schemeClr val="accent1"/>
                </a:gs>
              </a:gsLst>
              <a:lin ang="0" scaled="1"/>
              <a:tileRect/>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lvl1pPr>
              <a:defRPr>
                <a:solidFill>
                  <a:schemeClr val="tx1"/>
                </a:solidFill>
              </a:defRPr>
            </a:lvl1pPr>
          </a:lstStyle>
          <a:p>
            <a:endParaRPr lang="en-US"/>
          </a:p>
        </p:txBody>
      </p:sp>
      <p:grpSp>
        <p:nvGrpSpPr>
          <p:cNvPr id="9" name="Group 8">
            <a:extLst>
              <a:ext uri="{FF2B5EF4-FFF2-40B4-BE49-F238E27FC236}">
                <a16:creationId xmlns:a16="http://schemas.microsoft.com/office/drawing/2014/main" id="{369D3BC7-C090-E836-6DFB-C183205ECF08}"/>
              </a:ext>
            </a:extLst>
          </p:cNvPr>
          <p:cNvGrpSpPr/>
          <p:nvPr userDrawn="1"/>
        </p:nvGrpSpPr>
        <p:grpSpPr>
          <a:xfrm>
            <a:off x="11798159" y="-6456"/>
            <a:ext cx="405995" cy="6864456"/>
            <a:chOff x="8848619" y="-4842"/>
            <a:chExt cx="304496" cy="5148342"/>
          </a:xfrm>
          <a:solidFill>
            <a:schemeClr val="tx1"/>
          </a:solidFill>
        </p:grpSpPr>
        <p:sp>
          <p:nvSpPr>
            <p:cNvPr id="10" name="Freeform 9">
              <a:extLst>
                <a:ext uri="{FF2B5EF4-FFF2-40B4-BE49-F238E27FC236}">
                  <a16:creationId xmlns:a16="http://schemas.microsoft.com/office/drawing/2014/main" id="{6B38C35B-4B42-174A-044F-10FE502782F0}"/>
                </a:ext>
              </a:extLst>
            </p:cNvPr>
            <p:cNvSpPr/>
            <p:nvPr/>
          </p:nvSpPr>
          <p:spPr>
            <a:xfrm>
              <a:off x="8848619"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grpFill/>
            <a:ln w="12303" cap="flat">
              <a:noFill/>
              <a:prstDash val="solid"/>
              <a:miter/>
            </a:ln>
          </p:spPr>
          <p:txBody>
            <a:bodyPr rtlCol="0" anchor="ctr"/>
            <a:lstStyle/>
            <a:p>
              <a:endParaRPr lang="en-US" sz="2400">
                <a:solidFill>
                  <a:schemeClr val="bg1"/>
                </a:solidFill>
              </a:endParaRPr>
            </a:p>
          </p:txBody>
        </p:sp>
        <p:sp>
          <p:nvSpPr>
            <p:cNvPr id="11" name="Freeform 10">
              <a:extLst>
                <a:ext uri="{FF2B5EF4-FFF2-40B4-BE49-F238E27FC236}">
                  <a16:creationId xmlns:a16="http://schemas.microsoft.com/office/drawing/2014/main" id="{8B91F5D0-8F16-A68E-B250-19882F38C51F}"/>
                </a:ext>
              </a:extLst>
            </p:cNvPr>
            <p:cNvSpPr/>
            <p:nvPr userDrawn="1"/>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grpFill/>
            <a:ln w="12303" cap="flat">
              <a:noFill/>
              <a:prstDash val="solid"/>
              <a:miter/>
            </a:ln>
          </p:spPr>
          <p:txBody>
            <a:bodyPr rtlCol="0" anchor="ctr"/>
            <a:lstStyle/>
            <a:p>
              <a:endParaRPr lang="en-US" sz="2400"/>
            </a:p>
          </p:txBody>
        </p:sp>
        <p:grpSp>
          <p:nvGrpSpPr>
            <p:cNvPr id="12" name="Graphic 16">
              <a:extLst>
                <a:ext uri="{FF2B5EF4-FFF2-40B4-BE49-F238E27FC236}">
                  <a16:creationId xmlns:a16="http://schemas.microsoft.com/office/drawing/2014/main" id="{0571FFAC-26D3-825B-767E-D055111A29EA}"/>
                </a:ext>
              </a:extLst>
            </p:cNvPr>
            <p:cNvGrpSpPr/>
            <p:nvPr userDrawn="1"/>
          </p:nvGrpSpPr>
          <p:grpSpPr>
            <a:xfrm>
              <a:off x="8926598" y="1794811"/>
              <a:ext cx="13320" cy="2881327"/>
              <a:chOff x="8926598" y="1794811"/>
              <a:chExt cx="13320" cy="2881327"/>
            </a:xfrm>
            <a:grpFill/>
          </p:grpSpPr>
          <p:sp>
            <p:nvSpPr>
              <p:cNvPr id="13" name="Freeform 12">
                <a:extLst>
                  <a:ext uri="{FF2B5EF4-FFF2-40B4-BE49-F238E27FC236}">
                    <a16:creationId xmlns:a16="http://schemas.microsoft.com/office/drawing/2014/main" id="{1F2D698D-0993-5D19-FAD9-3C5399304DD5}"/>
                  </a:ext>
                </a:extLst>
              </p:cNvPr>
              <p:cNvSpPr/>
              <p:nvPr/>
            </p:nvSpPr>
            <p:spPr>
              <a:xfrm>
                <a:off x="8926598" y="18293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4" name="Freeform 13">
                <a:extLst>
                  <a:ext uri="{FF2B5EF4-FFF2-40B4-BE49-F238E27FC236}">
                    <a16:creationId xmlns:a16="http://schemas.microsoft.com/office/drawing/2014/main" id="{65518A0F-3607-D131-116E-FF32B65D9AEC}"/>
                  </a:ext>
                </a:extLst>
              </p:cNvPr>
              <p:cNvSpPr/>
              <p:nvPr/>
            </p:nvSpPr>
            <p:spPr>
              <a:xfrm>
                <a:off x="8926598" y="18638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5" name="Freeform 14">
                <a:extLst>
                  <a:ext uri="{FF2B5EF4-FFF2-40B4-BE49-F238E27FC236}">
                    <a16:creationId xmlns:a16="http://schemas.microsoft.com/office/drawing/2014/main" id="{22F9C884-8BB8-90D8-4F29-180F6FD30B30}"/>
                  </a:ext>
                </a:extLst>
              </p:cNvPr>
              <p:cNvSpPr/>
              <p:nvPr/>
            </p:nvSpPr>
            <p:spPr>
              <a:xfrm>
                <a:off x="8926598" y="18984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6" name="Freeform 15">
                <a:extLst>
                  <a:ext uri="{FF2B5EF4-FFF2-40B4-BE49-F238E27FC236}">
                    <a16:creationId xmlns:a16="http://schemas.microsoft.com/office/drawing/2014/main" id="{10C8B248-8593-F36E-3FF9-39FBA83490E1}"/>
                  </a:ext>
                </a:extLst>
              </p:cNvPr>
              <p:cNvSpPr/>
              <p:nvPr/>
            </p:nvSpPr>
            <p:spPr>
              <a:xfrm>
                <a:off x="8926598" y="193294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7" name="Freeform 16">
                <a:extLst>
                  <a:ext uri="{FF2B5EF4-FFF2-40B4-BE49-F238E27FC236}">
                    <a16:creationId xmlns:a16="http://schemas.microsoft.com/office/drawing/2014/main" id="{CC6DA5F9-5852-CBBC-B768-DD4FCD934679}"/>
                  </a:ext>
                </a:extLst>
              </p:cNvPr>
              <p:cNvSpPr/>
              <p:nvPr/>
            </p:nvSpPr>
            <p:spPr>
              <a:xfrm>
                <a:off x="8926598" y="196748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8" name="Freeform 17">
                <a:extLst>
                  <a:ext uri="{FF2B5EF4-FFF2-40B4-BE49-F238E27FC236}">
                    <a16:creationId xmlns:a16="http://schemas.microsoft.com/office/drawing/2014/main" id="{88D5E92A-3E28-3B3C-7FF9-7C0CE6E6FDD1}"/>
                  </a:ext>
                </a:extLst>
              </p:cNvPr>
              <p:cNvSpPr/>
              <p:nvPr/>
            </p:nvSpPr>
            <p:spPr>
              <a:xfrm>
                <a:off x="8926598" y="200201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0" name="Freeform 19">
                <a:extLst>
                  <a:ext uri="{FF2B5EF4-FFF2-40B4-BE49-F238E27FC236}">
                    <a16:creationId xmlns:a16="http://schemas.microsoft.com/office/drawing/2014/main" id="{CBC1B84F-021C-703A-3DE3-578C43FA597F}"/>
                  </a:ext>
                </a:extLst>
              </p:cNvPr>
              <p:cNvSpPr/>
              <p:nvPr/>
            </p:nvSpPr>
            <p:spPr>
              <a:xfrm>
                <a:off x="8926598" y="203655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2" name="Freeform 21">
                <a:extLst>
                  <a:ext uri="{FF2B5EF4-FFF2-40B4-BE49-F238E27FC236}">
                    <a16:creationId xmlns:a16="http://schemas.microsoft.com/office/drawing/2014/main" id="{AB2D3670-C3EF-719B-4C14-6B6CD2CDC523}"/>
                  </a:ext>
                </a:extLst>
              </p:cNvPr>
              <p:cNvSpPr/>
              <p:nvPr/>
            </p:nvSpPr>
            <p:spPr>
              <a:xfrm>
                <a:off x="8926598" y="207108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5" name="Freeform 24">
                <a:extLst>
                  <a:ext uri="{FF2B5EF4-FFF2-40B4-BE49-F238E27FC236}">
                    <a16:creationId xmlns:a16="http://schemas.microsoft.com/office/drawing/2014/main" id="{8816B4EF-4635-B730-8441-D3BF78017507}"/>
                  </a:ext>
                </a:extLst>
              </p:cNvPr>
              <p:cNvSpPr/>
              <p:nvPr/>
            </p:nvSpPr>
            <p:spPr>
              <a:xfrm>
                <a:off x="8926598" y="21056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7" name="Freeform 26">
                <a:extLst>
                  <a:ext uri="{FF2B5EF4-FFF2-40B4-BE49-F238E27FC236}">
                    <a16:creationId xmlns:a16="http://schemas.microsoft.com/office/drawing/2014/main" id="{C7885A12-ED51-FE80-5591-AF2672BA5D52}"/>
                  </a:ext>
                </a:extLst>
              </p:cNvPr>
              <p:cNvSpPr/>
              <p:nvPr/>
            </p:nvSpPr>
            <p:spPr>
              <a:xfrm>
                <a:off x="8926598" y="21401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0CC3D820-E877-B4F6-D56D-A28F49018647}"/>
                  </a:ext>
                </a:extLst>
              </p:cNvPr>
              <p:cNvSpPr/>
              <p:nvPr/>
            </p:nvSpPr>
            <p:spPr>
              <a:xfrm>
                <a:off x="8926598" y="21746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29" name="Freeform 28">
                <a:extLst>
                  <a:ext uri="{FF2B5EF4-FFF2-40B4-BE49-F238E27FC236}">
                    <a16:creationId xmlns:a16="http://schemas.microsoft.com/office/drawing/2014/main" id="{867378E8-8CAA-BB21-596B-81FEE4B77CBD}"/>
                  </a:ext>
                </a:extLst>
              </p:cNvPr>
              <p:cNvSpPr/>
              <p:nvPr/>
            </p:nvSpPr>
            <p:spPr>
              <a:xfrm>
                <a:off x="8926598" y="220922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597BF3B3-5F5A-3FD1-B00A-C61BC1660C8F}"/>
                  </a:ext>
                </a:extLst>
              </p:cNvPr>
              <p:cNvSpPr/>
              <p:nvPr/>
            </p:nvSpPr>
            <p:spPr>
              <a:xfrm>
                <a:off x="8926598" y="224375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1" name="Freeform 30">
                <a:extLst>
                  <a:ext uri="{FF2B5EF4-FFF2-40B4-BE49-F238E27FC236}">
                    <a16:creationId xmlns:a16="http://schemas.microsoft.com/office/drawing/2014/main" id="{BA39F465-3C71-EC4D-243A-1D52FC59D752}"/>
                  </a:ext>
                </a:extLst>
              </p:cNvPr>
              <p:cNvSpPr/>
              <p:nvPr/>
            </p:nvSpPr>
            <p:spPr>
              <a:xfrm>
                <a:off x="8926598" y="227829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2" name="Freeform 31">
                <a:extLst>
                  <a:ext uri="{FF2B5EF4-FFF2-40B4-BE49-F238E27FC236}">
                    <a16:creationId xmlns:a16="http://schemas.microsoft.com/office/drawing/2014/main" id="{AF28963E-D0ED-2BEE-57C1-3915F3233F3F}"/>
                  </a:ext>
                </a:extLst>
              </p:cNvPr>
              <p:cNvSpPr/>
              <p:nvPr/>
            </p:nvSpPr>
            <p:spPr>
              <a:xfrm>
                <a:off x="8926598" y="231282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3" name="Freeform 32">
                <a:extLst>
                  <a:ext uri="{FF2B5EF4-FFF2-40B4-BE49-F238E27FC236}">
                    <a16:creationId xmlns:a16="http://schemas.microsoft.com/office/drawing/2014/main" id="{F98E708B-8F76-E09D-41BE-167DFDB98928}"/>
                  </a:ext>
                </a:extLst>
              </p:cNvPr>
              <p:cNvSpPr/>
              <p:nvPr/>
            </p:nvSpPr>
            <p:spPr>
              <a:xfrm>
                <a:off x="8926598" y="23473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39C78D5B-4FF6-8ACD-F8CD-F03F0AFC3A1B}"/>
                  </a:ext>
                </a:extLst>
              </p:cNvPr>
              <p:cNvSpPr/>
              <p:nvPr/>
            </p:nvSpPr>
            <p:spPr>
              <a:xfrm>
                <a:off x="8926598" y="23818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5" name="Freeform 34">
                <a:extLst>
                  <a:ext uri="{FF2B5EF4-FFF2-40B4-BE49-F238E27FC236}">
                    <a16:creationId xmlns:a16="http://schemas.microsoft.com/office/drawing/2014/main" id="{AA8D09E9-CF9F-DC59-E055-0F4FD6E74710}"/>
                  </a:ext>
                </a:extLst>
              </p:cNvPr>
              <p:cNvSpPr/>
              <p:nvPr/>
            </p:nvSpPr>
            <p:spPr>
              <a:xfrm>
                <a:off x="8926598" y="24164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6" name="Freeform 35">
                <a:extLst>
                  <a:ext uri="{FF2B5EF4-FFF2-40B4-BE49-F238E27FC236}">
                    <a16:creationId xmlns:a16="http://schemas.microsoft.com/office/drawing/2014/main" id="{3AB88D70-7A06-39BD-C20B-21415B5F11EF}"/>
                  </a:ext>
                </a:extLst>
              </p:cNvPr>
              <p:cNvSpPr/>
              <p:nvPr/>
            </p:nvSpPr>
            <p:spPr>
              <a:xfrm>
                <a:off x="8926598" y="245096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7" name="Freeform 36">
                <a:extLst>
                  <a:ext uri="{FF2B5EF4-FFF2-40B4-BE49-F238E27FC236}">
                    <a16:creationId xmlns:a16="http://schemas.microsoft.com/office/drawing/2014/main" id="{A9911D5E-5F05-8B11-5854-2C231277D715}"/>
                  </a:ext>
                </a:extLst>
              </p:cNvPr>
              <p:cNvSpPr/>
              <p:nvPr/>
            </p:nvSpPr>
            <p:spPr>
              <a:xfrm>
                <a:off x="8926598" y="248549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8" name="Freeform 37">
                <a:extLst>
                  <a:ext uri="{FF2B5EF4-FFF2-40B4-BE49-F238E27FC236}">
                    <a16:creationId xmlns:a16="http://schemas.microsoft.com/office/drawing/2014/main" id="{9D5CBEDD-BD1B-5153-991B-7DFF4DC5E158}"/>
                  </a:ext>
                </a:extLst>
              </p:cNvPr>
              <p:cNvSpPr/>
              <p:nvPr/>
            </p:nvSpPr>
            <p:spPr>
              <a:xfrm>
                <a:off x="8926598" y="252003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39" name="Freeform 38">
                <a:extLst>
                  <a:ext uri="{FF2B5EF4-FFF2-40B4-BE49-F238E27FC236}">
                    <a16:creationId xmlns:a16="http://schemas.microsoft.com/office/drawing/2014/main" id="{D8B1CC53-CED1-2A05-F345-3B306C35B0F5}"/>
                  </a:ext>
                </a:extLst>
              </p:cNvPr>
              <p:cNvSpPr/>
              <p:nvPr/>
            </p:nvSpPr>
            <p:spPr>
              <a:xfrm>
                <a:off x="8926598" y="2554566"/>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770A29CE-4A21-17A2-F2D2-168257436CBF}"/>
                  </a:ext>
                </a:extLst>
              </p:cNvPr>
              <p:cNvSpPr/>
              <p:nvPr/>
            </p:nvSpPr>
            <p:spPr>
              <a:xfrm>
                <a:off x="8926598" y="258910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1" name="Freeform 40">
                <a:extLst>
                  <a:ext uri="{FF2B5EF4-FFF2-40B4-BE49-F238E27FC236}">
                    <a16:creationId xmlns:a16="http://schemas.microsoft.com/office/drawing/2014/main" id="{E0934896-2F17-9D64-9EA8-BE23B035FD76}"/>
                  </a:ext>
                </a:extLst>
              </p:cNvPr>
              <p:cNvSpPr/>
              <p:nvPr/>
            </p:nvSpPr>
            <p:spPr>
              <a:xfrm>
                <a:off x="8926598" y="26236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2" name="Freeform 41">
                <a:extLst>
                  <a:ext uri="{FF2B5EF4-FFF2-40B4-BE49-F238E27FC236}">
                    <a16:creationId xmlns:a16="http://schemas.microsoft.com/office/drawing/2014/main" id="{B56A0335-F936-7B45-1A5B-3E9BAFBB615C}"/>
                  </a:ext>
                </a:extLst>
              </p:cNvPr>
              <p:cNvSpPr/>
              <p:nvPr/>
            </p:nvSpPr>
            <p:spPr>
              <a:xfrm>
                <a:off x="8926598" y="26581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3" name="Freeform 42">
                <a:extLst>
                  <a:ext uri="{FF2B5EF4-FFF2-40B4-BE49-F238E27FC236}">
                    <a16:creationId xmlns:a16="http://schemas.microsoft.com/office/drawing/2014/main" id="{4DEE63F8-B2D4-8F88-E64B-4249DE908EE8}"/>
                  </a:ext>
                </a:extLst>
              </p:cNvPr>
              <p:cNvSpPr/>
              <p:nvPr/>
            </p:nvSpPr>
            <p:spPr>
              <a:xfrm>
                <a:off x="8926598" y="26927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4" name="Freeform 43">
                <a:extLst>
                  <a:ext uri="{FF2B5EF4-FFF2-40B4-BE49-F238E27FC236}">
                    <a16:creationId xmlns:a16="http://schemas.microsoft.com/office/drawing/2014/main" id="{5D0AD991-BF8E-0603-2669-1500517173AC}"/>
                  </a:ext>
                </a:extLst>
              </p:cNvPr>
              <p:cNvSpPr/>
              <p:nvPr/>
            </p:nvSpPr>
            <p:spPr>
              <a:xfrm>
                <a:off x="8926598" y="272723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5" name="Freeform 44">
                <a:extLst>
                  <a:ext uri="{FF2B5EF4-FFF2-40B4-BE49-F238E27FC236}">
                    <a16:creationId xmlns:a16="http://schemas.microsoft.com/office/drawing/2014/main" id="{D0F95AA1-5EA9-570F-DC8C-DCBA13491EBA}"/>
                  </a:ext>
                </a:extLst>
              </p:cNvPr>
              <p:cNvSpPr/>
              <p:nvPr/>
            </p:nvSpPr>
            <p:spPr>
              <a:xfrm>
                <a:off x="8926598" y="276177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6" name="Freeform 45">
                <a:extLst>
                  <a:ext uri="{FF2B5EF4-FFF2-40B4-BE49-F238E27FC236}">
                    <a16:creationId xmlns:a16="http://schemas.microsoft.com/office/drawing/2014/main" id="{6D6090AD-47BA-DC22-B5A0-1F3ADDF04BCB}"/>
                  </a:ext>
                </a:extLst>
              </p:cNvPr>
              <p:cNvSpPr/>
              <p:nvPr/>
            </p:nvSpPr>
            <p:spPr>
              <a:xfrm>
                <a:off x="8926598" y="279630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7" name="Freeform 46">
                <a:extLst>
                  <a:ext uri="{FF2B5EF4-FFF2-40B4-BE49-F238E27FC236}">
                    <a16:creationId xmlns:a16="http://schemas.microsoft.com/office/drawing/2014/main" id="{AEDA2868-2710-3FF2-FF54-49EC5D868F9F}"/>
                  </a:ext>
                </a:extLst>
              </p:cNvPr>
              <p:cNvSpPr/>
              <p:nvPr/>
            </p:nvSpPr>
            <p:spPr>
              <a:xfrm>
                <a:off x="8926598" y="283084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8" name="Freeform 47">
                <a:extLst>
                  <a:ext uri="{FF2B5EF4-FFF2-40B4-BE49-F238E27FC236}">
                    <a16:creationId xmlns:a16="http://schemas.microsoft.com/office/drawing/2014/main" id="{647FF031-8B7C-1891-CF28-C2633DDEABC3}"/>
                  </a:ext>
                </a:extLst>
              </p:cNvPr>
              <p:cNvSpPr/>
              <p:nvPr/>
            </p:nvSpPr>
            <p:spPr>
              <a:xfrm>
                <a:off x="8926598" y="286537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49" name="Freeform 48">
                <a:extLst>
                  <a:ext uri="{FF2B5EF4-FFF2-40B4-BE49-F238E27FC236}">
                    <a16:creationId xmlns:a16="http://schemas.microsoft.com/office/drawing/2014/main" id="{D1228CCC-79E2-0411-4257-18D7ACB8B978}"/>
                  </a:ext>
                </a:extLst>
              </p:cNvPr>
              <p:cNvSpPr/>
              <p:nvPr/>
            </p:nvSpPr>
            <p:spPr>
              <a:xfrm>
                <a:off x="8926598" y="28999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0" name="Freeform 49">
                <a:extLst>
                  <a:ext uri="{FF2B5EF4-FFF2-40B4-BE49-F238E27FC236}">
                    <a16:creationId xmlns:a16="http://schemas.microsoft.com/office/drawing/2014/main" id="{411D370F-0616-2D12-F5B3-FD16F584D81E}"/>
                  </a:ext>
                </a:extLst>
              </p:cNvPr>
              <p:cNvSpPr/>
              <p:nvPr/>
            </p:nvSpPr>
            <p:spPr>
              <a:xfrm>
                <a:off x="8926598" y="29344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0979232F-CA2A-90FF-71F4-857B6A8D3789}"/>
                  </a:ext>
                </a:extLst>
              </p:cNvPr>
              <p:cNvSpPr/>
              <p:nvPr/>
            </p:nvSpPr>
            <p:spPr>
              <a:xfrm>
                <a:off x="8926598" y="29689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2" name="Freeform 51">
                <a:extLst>
                  <a:ext uri="{FF2B5EF4-FFF2-40B4-BE49-F238E27FC236}">
                    <a16:creationId xmlns:a16="http://schemas.microsoft.com/office/drawing/2014/main" id="{E72659C9-A572-BD9F-EF1B-1E631BF707FE}"/>
                  </a:ext>
                </a:extLst>
              </p:cNvPr>
              <p:cNvSpPr/>
              <p:nvPr/>
            </p:nvSpPr>
            <p:spPr>
              <a:xfrm>
                <a:off x="8926598" y="300351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3" name="Freeform 52">
                <a:extLst>
                  <a:ext uri="{FF2B5EF4-FFF2-40B4-BE49-F238E27FC236}">
                    <a16:creationId xmlns:a16="http://schemas.microsoft.com/office/drawing/2014/main" id="{28ABB7A1-2757-B9BF-B8CE-5E5DE0041574}"/>
                  </a:ext>
                </a:extLst>
              </p:cNvPr>
              <p:cNvSpPr/>
              <p:nvPr/>
            </p:nvSpPr>
            <p:spPr>
              <a:xfrm>
                <a:off x="8926598" y="303804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4" name="Freeform 53">
                <a:extLst>
                  <a:ext uri="{FF2B5EF4-FFF2-40B4-BE49-F238E27FC236}">
                    <a16:creationId xmlns:a16="http://schemas.microsoft.com/office/drawing/2014/main" id="{FFFE2BEB-C375-CC02-9083-D709919733AD}"/>
                  </a:ext>
                </a:extLst>
              </p:cNvPr>
              <p:cNvSpPr/>
              <p:nvPr/>
            </p:nvSpPr>
            <p:spPr>
              <a:xfrm>
                <a:off x="8926598" y="307258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5" name="Freeform 54">
                <a:extLst>
                  <a:ext uri="{FF2B5EF4-FFF2-40B4-BE49-F238E27FC236}">
                    <a16:creationId xmlns:a16="http://schemas.microsoft.com/office/drawing/2014/main" id="{04B7C01A-97B8-D465-483E-651430B4495D}"/>
                  </a:ext>
                </a:extLst>
              </p:cNvPr>
              <p:cNvSpPr/>
              <p:nvPr/>
            </p:nvSpPr>
            <p:spPr>
              <a:xfrm>
                <a:off x="8926598" y="310711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6" name="Freeform 55">
                <a:extLst>
                  <a:ext uri="{FF2B5EF4-FFF2-40B4-BE49-F238E27FC236}">
                    <a16:creationId xmlns:a16="http://schemas.microsoft.com/office/drawing/2014/main" id="{BEE0913A-8943-A34A-ACBF-C5CB5A49EA47}"/>
                  </a:ext>
                </a:extLst>
              </p:cNvPr>
              <p:cNvSpPr/>
              <p:nvPr/>
            </p:nvSpPr>
            <p:spPr>
              <a:xfrm>
                <a:off x="8926598" y="31416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B2E372E4-2750-C992-9DF4-D83628DD53CA}"/>
                  </a:ext>
                </a:extLst>
              </p:cNvPr>
              <p:cNvSpPr/>
              <p:nvPr/>
            </p:nvSpPr>
            <p:spPr>
              <a:xfrm>
                <a:off x="8926598" y="31761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F9731114-EB27-B087-5E9C-E5FFD38B32FA}"/>
                  </a:ext>
                </a:extLst>
              </p:cNvPr>
              <p:cNvSpPr/>
              <p:nvPr/>
            </p:nvSpPr>
            <p:spPr>
              <a:xfrm>
                <a:off x="8926598" y="32107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D405C576-E00E-0B5C-12C6-46012F1BA84F}"/>
                  </a:ext>
                </a:extLst>
              </p:cNvPr>
              <p:cNvSpPr/>
              <p:nvPr/>
            </p:nvSpPr>
            <p:spPr>
              <a:xfrm>
                <a:off x="8926598" y="324525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7260DD26-447C-2511-FE91-AE713703E77C}"/>
                  </a:ext>
                </a:extLst>
              </p:cNvPr>
              <p:cNvSpPr/>
              <p:nvPr/>
            </p:nvSpPr>
            <p:spPr>
              <a:xfrm>
                <a:off x="8926598" y="3279787"/>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92F5D435-A497-0CED-6479-10C0FC6873D1}"/>
                  </a:ext>
                </a:extLst>
              </p:cNvPr>
              <p:cNvSpPr/>
              <p:nvPr/>
            </p:nvSpPr>
            <p:spPr>
              <a:xfrm>
                <a:off x="8926598" y="3314322"/>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A8C655A0-3C85-AD87-F056-FDE09CED1785}"/>
                  </a:ext>
                </a:extLst>
              </p:cNvPr>
              <p:cNvSpPr/>
              <p:nvPr/>
            </p:nvSpPr>
            <p:spPr>
              <a:xfrm>
                <a:off x="8926598" y="334885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43D1F9EC-3ACD-4BA4-DB4A-63D6BA263BEF}"/>
                  </a:ext>
                </a:extLst>
              </p:cNvPr>
              <p:cNvSpPr/>
              <p:nvPr/>
            </p:nvSpPr>
            <p:spPr>
              <a:xfrm>
                <a:off x="8926598" y="338339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7B60656C-CB7B-8BA3-A335-6AC3EB824F4F}"/>
                  </a:ext>
                </a:extLst>
              </p:cNvPr>
              <p:cNvSpPr/>
              <p:nvPr/>
            </p:nvSpPr>
            <p:spPr>
              <a:xfrm>
                <a:off x="8926598" y="34179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F762BC3A-0C3C-D973-81F8-87EB1F20EE66}"/>
                  </a:ext>
                </a:extLst>
              </p:cNvPr>
              <p:cNvSpPr/>
              <p:nvPr/>
            </p:nvSpPr>
            <p:spPr>
              <a:xfrm>
                <a:off x="8926598" y="34524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6" name="Freeform 65">
                <a:extLst>
                  <a:ext uri="{FF2B5EF4-FFF2-40B4-BE49-F238E27FC236}">
                    <a16:creationId xmlns:a16="http://schemas.microsoft.com/office/drawing/2014/main" id="{C8F89F7B-1E80-4CF0-EC96-69120D0CC388}"/>
                  </a:ext>
                </a:extLst>
              </p:cNvPr>
              <p:cNvSpPr/>
              <p:nvPr/>
            </p:nvSpPr>
            <p:spPr>
              <a:xfrm>
                <a:off x="8926598" y="34869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7" name="Freeform 66">
                <a:extLst>
                  <a:ext uri="{FF2B5EF4-FFF2-40B4-BE49-F238E27FC236}">
                    <a16:creationId xmlns:a16="http://schemas.microsoft.com/office/drawing/2014/main" id="{8003B0A9-1379-2D5C-F530-FFB471C9BB19}"/>
                  </a:ext>
                </a:extLst>
              </p:cNvPr>
              <p:cNvSpPr/>
              <p:nvPr/>
            </p:nvSpPr>
            <p:spPr>
              <a:xfrm>
                <a:off x="8926598" y="352152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8" name="Freeform 67">
                <a:extLst>
                  <a:ext uri="{FF2B5EF4-FFF2-40B4-BE49-F238E27FC236}">
                    <a16:creationId xmlns:a16="http://schemas.microsoft.com/office/drawing/2014/main" id="{666A5224-CD29-BD60-B58A-5380F9430B27}"/>
                  </a:ext>
                </a:extLst>
              </p:cNvPr>
              <p:cNvSpPr/>
              <p:nvPr/>
            </p:nvSpPr>
            <p:spPr>
              <a:xfrm>
                <a:off x="8926598" y="355606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69" name="Freeform 68">
                <a:extLst>
                  <a:ext uri="{FF2B5EF4-FFF2-40B4-BE49-F238E27FC236}">
                    <a16:creationId xmlns:a16="http://schemas.microsoft.com/office/drawing/2014/main" id="{BECAB565-79E7-E0EC-7C3A-BBBA059AC1B3}"/>
                  </a:ext>
                </a:extLst>
              </p:cNvPr>
              <p:cNvSpPr/>
              <p:nvPr/>
            </p:nvSpPr>
            <p:spPr>
              <a:xfrm>
                <a:off x="8926598" y="359059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0" name="Freeform 69">
                <a:extLst>
                  <a:ext uri="{FF2B5EF4-FFF2-40B4-BE49-F238E27FC236}">
                    <a16:creationId xmlns:a16="http://schemas.microsoft.com/office/drawing/2014/main" id="{B87413E2-CDDB-4739-23F1-BBF943FF1EFE}"/>
                  </a:ext>
                </a:extLst>
              </p:cNvPr>
              <p:cNvSpPr/>
              <p:nvPr/>
            </p:nvSpPr>
            <p:spPr>
              <a:xfrm>
                <a:off x="8926598" y="362513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1" name="Freeform 70">
                <a:extLst>
                  <a:ext uri="{FF2B5EF4-FFF2-40B4-BE49-F238E27FC236}">
                    <a16:creationId xmlns:a16="http://schemas.microsoft.com/office/drawing/2014/main" id="{55D680E7-676D-0C9C-F75B-AD3BCE37746C}"/>
                  </a:ext>
                </a:extLst>
              </p:cNvPr>
              <p:cNvSpPr/>
              <p:nvPr/>
            </p:nvSpPr>
            <p:spPr>
              <a:xfrm>
                <a:off x="8926598" y="36596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2" name="Freeform 71">
                <a:extLst>
                  <a:ext uri="{FF2B5EF4-FFF2-40B4-BE49-F238E27FC236}">
                    <a16:creationId xmlns:a16="http://schemas.microsoft.com/office/drawing/2014/main" id="{3441EE1F-3BEB-EA2C-BFF6-63D46284344B}"/>
                  </a:ext>
                </a:extLst>
              </p:cNvPr>
              <p:cNvSpPr/>
              <p:nvPr/>
            </p:nvSpPr>
            <p:spPr>
              <a:xfrm>
                <a:off x="8926598" y="36942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3" name="Freeform 72">
                <a:extLst>
                  <a:ext uri="{FF2B5EF4-FFF2-40B4-BE49-F238E27FC236}">
                    <a16:creationId xmlns:a16="http://schemas.microsoft.com/office/drawing/2014/main" id="{F23C7877-B3BA-C6AD-07F1-30AE12BCB8EE}"/>
                  </a:ext>
                </a:extLst>
              </p:cNvPr>
              <p:cNvSpPr/>
              <p:nvPr/>
            </p:nvSpPr>
            <p:spPr>
              <a:xfrm>
                <a:off x="8926598" y="37287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4" name="Freeform 73">
                <a:extLst>
                  <a:ext uri="{FF2B5EF4-FFF2-40B4-BE49-F238E27FC236}">
                    <a16:creationId xmlns:a16="http://schemas.microsoft.com/office/drawing/2014/main" id="{20E0AA95-9837-4885-C66F-D42A2FA6BB0E}"/>
                  </a:ext>
                </a:extLst>
              </p:cNvPr>
              <p:cNvSpPr/>
              <p:nvPr/>
            </p:nvSpPr>
            <p:spPr>
              <a:xfrm>
                <a:off x="8926598" y="376326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5" name="Freeform 74">
                <a:extLst>
                  <a:ext uri="{FF2B5EF4-FFF2-40B4-BE49-F238E27FC236}">
                    <a16:creationId xmlns:a16="http://schemas.microsoft.com/office/drawing/2014/main" id="{2046E45B-C8A3-38F8-1768-E322C864F912}"/>
                  </a:ext>
                </a:extLst>
              </p:cNvPr>
              <p:cNvSpPr/>
              <p:nvPr/>
            </p:nvSpPr>
            <p:spPr>
              <a:xfrm>
                <a:off x="8926598" y="379780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6" name="Freeform 75">
                <a:extLst>
                  <a:ext uri="{FF2B5EF4-FFF2-40B4-BE49-F238E27FC236}">
                    <a16:creationId xmlns:a16="http://schemas.microsoft.com/office/drawing/2014/main" id="{065303DB-E11B-6C6C-7D34-9D333833E086}"/>
                  </a:ext>
                </a:extLst>
              </p:cNvPr>
              <p:cNvSpPr/>
              <p:nvPr/>
            </p:nvSpPr>
            <p:spPr>
              <a:xfrm>
                <a:off x="8926598" y="383233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7" name="Freeform 76">
                <a:extLst>
                  <a:ext uri="{FF2B5EF4-FFF2-40B4-BE49-F238E27FC236}">
                    <a16:creationId xmlns:a16="http://schemas.microsoft.com/office/drawing/2014/main" id="{65F94FD3-0754-4B4D-F9B4-EE16CFF0C09B}"/>
                  </a:ext>
                </a:extLst>
              </p:cNvPr>
              <p:cNvSpPr/>
              <p:nvPr/>
            </p:nvSpPr>
            <p:spPr>
              <a:xfrm>
                <a:off x="8926598" y="386687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8" name="Freeform 77">
                <a:extLst>
                  <a:ext uri="{FF2B5EF4-FFF2-40B4-BE49-F238E27FC236}">
                    <a16:creationId xmlns:a16="http://schemas.microsoft.com/office/drawing/2014/main" id="{EDD1961A-8BA7-5758-447F-9E633C9C44AE}"/>
                  </a:ext>
                </a:extLst>
              </p:cNvPr>
              <p:cNvSpPr/>
              <p:nvPr/>
            </p:nvSpPr>
            <p:spPr>
              <a:xfrm>
                <a:off x="8926598" y="390140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79" name="Freeform 78">
                <a:extLst>
                  <a:ext uri="{FF2B5EF4-FFF2-40B4-BE49-F238E27FC236}">
                    <a16:creationId xmlns:a16="http://schemas.microsoft.com/office/drawing/2014/main" id="{F66A7988-35BF-8159-A22A-49A852A88D06}"/>
                  </a:ext>
                </a:extLst>
              </p:cNvPr>
              <p:cNvSpPr/>
              <p:nvPr/>
            </p:nvSpPr>
            <p:spPr>
              <a:xfrm>
                <a:off x="8926598" y="39359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0" name="Freeform 79">
                <a:extLst>
                  <a:ext uri="{FF2B5EF4-FFF2-40B4-BE49-F238E27FC236}">
                    <a16:creationId xmlns:a16="http://schemas.microsoft.com/office/drawing/2014/main" id="{3323F750-7EF8-933A-D1F8-B796D1B8B6C9}"/>
                  </a:ext>
                </a:extLst>
              </p:cNvPr>
              <p:cNvSpPr/>
              <p:nvPr/>
            </p:nvSpPr>
            <p:spPr>
              <a:xfrm>
                <a:off x="8926598" y="39704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1" name="Freeform 80">
                <a:extLst>
                  <a:ext uri="{FF2B5EF4-FFF2-40B4-BE49-F238E27FC236}">
                    <a16:creationId xmlns:a16="http://schemas.microsoft.com/office/drawing/2014/main" id="{BDD1C1C4-BEE7-24D8-6E27-027FDDA9A370}"/>
                  </a:ext>
                </a:extLst>
              </p:cNvPr>
              <p:cNvSpPr/>
              <p:nvPr/>
            </p:nvSpPr>
            <p:spPr>
              <a:xfrm>
                <a:off x="8926598" y="40050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2" name="Freeform 81">
                <a:extLst>
                  <a:ext uri="{FF2B5EF4-FFF2-40B4-BE49-F238E27FC236}">
                    <a16:creationId xmlns:a16="http://schemas.microsoft.com/office/drawing/2014/main" id="{241FEB8B-1274-7A97-8A69-E3BB6A7B36B3}"/>
                  </a:ext>
                </a:extLst>
              </p:cNvPr>
              <p:cNvSpPr/>
              <p:nvPr/>
            </p:nvSpPr>
            <p:spPr>
              <a:xfrm>
                <a:off x="8926598" y="403954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3" name="Freeform 82">
                <a:extLst>
                  <a:ext uri="{FF2B5EF4-FFF2-40B4-BE49-F238E27FC236}">
                    <a16:creationId xmlns:a16="http://schemas.microsoft.com/office/drawing/2014/main" id="{A277F731-80AA-CD88-A424-11E91D665CE6}"/>
                  </a:ext>
                </a:extLst>
              </p:cNvPr>
              <p:cNvSpPr/>
              <p:nvPr/>
            </p:nvSpPr>
            <p:spPr>
              <a:xfrm>
                <a:off x="8926598" y="4074078"/>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4" name="Freeform 83">
                <a:extLst>
                  <a:ext uri="{FF2B5EF4-FFF2-40B4-BE49-F238E27FC236}">
                    <a16:creationId xmlns:a16="http://schemas.microsoft.com/office/drawing/2014/main" id="{EBAB84C5-5EB1-67DD-18D4-13B830FE5CD9}"/>
                  </a:ext>
                </a:extLst>
              </p:cNvPr>
              <p:cNvSpPr/>
              <p:nvPr/>
            </p:nvSpPr>
            <p:spPr>
              <a:xfrm>
                <a:off x="8926598" y="4108613"/>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2413F7AC-40E5-5C49-9FB2-2FCF9ADA1EDC}"/>
                  </a:ext>
                </a:extLst>
              </p:cNvPr>
              <p:cNvSpPr/>
              <p:nvPr/>
            </p:nvSpPr>
            <p:spPr>
              <a:xfrm>
                <a:off x="8926598" y="414314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6" name="Freeform 85">
                <a:extLst>
                  <a:ext uri="{FF2B5EF4-FFF2-40B4-BE49-F238E27FC236}">
                    <a16:creationId xmlns:a16="http://schemas.microsoft.com/office/drawing/2014/main" id="{9CF4D6BF-1C1F-80C4-FFAE-76957DF9034C}"/>
                  </a:ext>
                </a:extLst>
              </p:cNvPr>
              <p:cNvSpPr/>
              <p:nvPr/>
            </p:nvSpPr>
            <p:spPr>
              <a:xfrm>
                <a:off x="8926598" y="417768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7" name="Freeform 86">
                <a:extLst>
                  <a:ext uri="{FF2B5EF4-FFF2-40B4-BE49-F238E27FC236}">
                    <a16:creationId xmlns:a16="http://schemas.microsoft.com/office/drawing/2014/main" id="{962EF949-E26E-EB82-62F6-7616E4B82892}"/>
                  </a:ext>
                </a:extLst>
              </p:cNvPr>
              <p:cNvSpPr/>
              <p:nvPr/>
            </p:nvSpPr>
            <p:spPr>
              <a:xfrm>
                <a:off x="8926598" y="42122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8" name="Freeform 87">
                <a:extLst>
                  <a:ext uri="{FF2B5EF4-FFF2-40B4-BE49-F238E27FC236}">
                    <a16:creationId xmlns:a16="http://schemas.microsoft.com/office/drawing/2014/main" id="{9835715E-A6D0-2FFE-DF75-A1ECDFC55BBD}"/>
                  </a:ext>
                </a:extLst>
              </p:cNvPr>
              <p:cNvSpPr/>
              <p:nvPr/>
            </p:nvSpPr>
            <p:spPr>
              <a:xfrm>
                <a:off x="8926598" y="42467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89" name="Freeform 88">
                <a:extLst>
                  <a:ext uri="{FF2B5EF4-FFF2-40B4-BE49-F238E27FC236}">
                    <a16:creationId xmlns:a16="http://schemas.microsoft.com/office/drawing/2014/main" id="{B0DCEB3A-DB43-058A-1D6E-439543CD4EFD}"/>
                  </a:ext>
                </a:extLst>
              </p:cNvPr>
              <p:cNvSpPr/>
              <p:nvPr/>
            </p:nvSpPr>
            <p:spPr>
              <a:xfrm>
                <a:off x="8926598" y="42812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0" name="Freeform 89">
                <a:extLst>
                  <a:ext uri="{FF2B5EF4-FFF2-40B4-BE49-F238E27FC236}">
                    <a16:creationId xmlns:a16="http://schemas.microsoft.com/office/drawing/2014/main" id="{55DF60C6-E824-5847-BF5C-7D441AE88F61}"/>
                  </a:ext>
                </a:extLst>
              </p:cNvPr>
              <p:cNvSpPr/>
              <p:nvPr/>
            </p:nvSpPr>
            <p:spPr>
              <a:xfrm>
                <a:off x="8926598" y="431581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1" name="Freeform 90">
                <a:extLst>
                  <a:ext uri="{FF2B5EF4-FFF2-40B4-BE49-F238E27FC236}">
                    <a16:creationId xmlns:a16="http://schemas.microsoft.com/office/drawing/2014/main" id="{5B634E50-A0DB-ED63-C8B8-4B8F8CBBA111}"/>
                  </a:ext>
                </a:extLst>
              </p:cNvPr>
              <p:cNvSpPr/>
              <p:nvPr/>
            </p:nvSpPr>
            <p:spPr>
              <a:xfrm>
                <a:off x="8926598" y="435035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2" name="Freeform 91">
                <a:extLst>
                  <a:ext uri="{FF2B5EF4-FFF2-40B4-BE49-F238E27FC236}">
                    <a16:creationId xmlns:a16="http://schemas.microsoft.com/office/drawing/2014/main" id="{33381B05-960E-236B-FC56-6883BFE6D79A}"/>
                  </a:ext>
                </a:extLst>
              </p:cNvPr>
              <p:cNvSpPr/>
              <p:nvPr/>
            </p:nvSpPr>
            <p:spPr>
              <a:xfrm>
                <a:off x="8926598" y="438488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3" name="Freeform 92">
                <a:extLst>
                  <a:ext uri="{FF2B5EF4-FFF2-40B4-BE49-F238E27FC236}">
                    <a16:creationId xmlns:a16="http://schemas.microsoft.com/office/drawing/2014/main" id="{C63C739B-C77F-D090-5AC7-08D6069433AC}"/>
                  </a:ext>
                </a:extLst>
              </p:cNvPr>
              <p:cNvSpPr/>
              <p:nvPr/>
            </p:nvSpPr>
            <p:spPr>
              <a:xfrm>
                <a:off x="8926598" y="441942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4" name="Freeform 93">
                <a:extLst>
                  <a:ext uri="{FF2B5EF4-FFF2-40B4-BE49-F238E27FC236}">
                    <a16:creationId xmlns:a16="http://schemas.microsoft.com/office/drawing/2014/main" id="{44165FD9-2F77-1A96-5030-2BF0DB1F2626}"/>
                  </a:ext>
                </a:extLst>
              </p:cNvPr>
              <p:cNvSpPr/>
              <p:nvPr/>
            </p:nvSpPr>
            <p:spPr>
              <a:xfrm>
                <a:off x="8926598" y="44539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5" name="Freeform 94">
                <a:extLst>
                  <a:ext uri="{FF2B5EF4-FFF2-40B4-BE49-F238E27FC236}">
                    <a16:creationId xmlns:a16="http://schemas.microsoft.com/office/drawing/2014/main" id="{7C9C3A3F-C697-A3FB-BA9B-47AA421D1F11}"/>
                  </a:ext>
                </a:extLst>
              </p:cNvPr>
              <p:cNvSpPr/>
              <p:nvPr/>
            </p:nvSpPr>
            <p:spPr>
              <a:xfrm>
                <a:off x="8926598" y="44884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6" name="Freeform 95">
                <a:extLst>
                  <a:ext uri="{FF2B5EF4-FFF2-40B4-BE49-F238E27FC236}">
                    <a16:creationId xmlns:a16="http://schemas.microsoft.com/office/drawing/2014/main" id="{7911F2EF-B832-C3FA-1508-E490612719E0}"/>
                  </a:ext>
                </a:extLst>
              </p:cNvPr>
              <p:cNvSpPr/>
              <p:nvPr/>
            </p:nvSpPr>
            <p:spPr>
              <a:xfrm>
                <a:off x="8926598" y="45230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7" name="Freeform 96">
                <a:extLst>
                  <a:ext uri="{FF2B5EF4-FFF2-40B4-BE49-F238E27FC236}">
                    <a16:creationId xmlns:a16="http://schemas.microsoft.com/office/drawing/2014/main" id="{CEA04F55-28A4-229B-DFD1-209A4903704D}"/>
                  </a:ext>
                </a:extLst>
              </p:cNvPr>
              <p:cNvSpPr/>
              <p:nvPr/>
            </p:nvSpPr>
            <p:spPr>
              <a:xfrm>
                <a:off x="8926598" y="455755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8" name="Freeform 97">
                <a:extLst>
                  <a:ext uri="{FF2B5EF4-FFF2-40B4-BE49-F238E27FC236}">
                    <a16:creationId xmlns:a16="http://schemas.microsoft.com/office/drawing/2014/main" id="{9142BC2F-D54B-208B-4E08-D03180A9E3D1}"/>
                  </a:ext>
                </a:extLst>
              </p:cNvPr>
              <p:cNvSpPr/>
              <p:nvPr/>
            </p:nvSpPr>
            <p:spPr>
              <a:xfrm>
                <a:off x="8926598" y="459209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99" name="Freeform 98">
                <a:extLst>
                  <a:ext uri="{FF2B5EF4-FFF2-40B4-BE49-F238E27FC236}">
                    <a16:creationId xmlns:a16="http://schemas.microsoft.com/office/drawing/2014/main" id="{1621B91E-ECB9-B92A-47CD-E05144A93375}"/>
                  </a:ext>
                </a:extLst>
              </p:cNvPr>
              <p:cNvSpPr/>
              <p:nvPr/>
            </p:nvSpPr>
            <p:spPr>
              <a:xfrm>
                <a:off x="8926598" y="4626629"/>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00" name="Freeform 99">
                <a:extLst>
                  <a:ext uri="{FF2B5EF4-FFF2-40B4-BE49-F238E27FC236}">
                    <a16:creationId xmlns:a16="http://schemas.microsoft.com/office/drawing/2014/main" id="{D0B97025-4E41-8A39-2FB2-0701840B7AD7}"/>
                  </a:ext>
                </a:extLst>
              </p:cNvPr>
              <p:cNvSpPr/>
              <p:nvPr/>
            </p:nvSpPr>
            <p:spPr>
              <a:xfrm>
                <a:off x="8926598" y="4661164"/>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sp>
            <p:nvSpPr>
              <p:cNvPr id="101" name="Freeform 100">
                <a:extLst>
                  <a:ext uri="{FF2B5EF4-FFF2-40B4-BE49-F238E27FC236}">
                    <a16:creationId xmlns:a16="http://schemas.microsoft.com/office/drawing/2014/main" id="{C27B494E-9E43-0A5B-C96F-A83AE0084B04}"/>
                  </a:ext>
                </a:extLst>
              </p:cNvPr>
              <p:cNvSpPr/>
              <p:nvPr/>
            </p:nvSpPr>
            <p:spPr>
              <a:xfrm>
                <a:off x="8926598" y="1794811"/>
                <a:ext cx="13320" cy="14974"/>
              </a:xfrm>
              <a:custGeom>
                <a:avLst/>
                <a:gdLst>
                  <a:gd name="connsiteX0" fmla="*/ 0 w 13320"/>
                  <a:gd name="connsiteY0" fmla="*/ 0 h 14974"/>
                  <a:gd name="connsiteX1" fmla="*/ 13320 w 13320"/>
                  <a:gd name="connsiteY1" fmla="*/ 0 h 14974"/>
                  <a:gd name="connsiteX2" fmla="*/ 13320 w 13320"/>
                  <a:gd name="connsiteY2" fmla="*/ 14974 h 14974"/>
                  <a:gd name="connsiteX3" fmla="*/ 0 w 13320"/>
                  <a:gd name="connsiteY3" fmla="*/ 14974 h 14974"/>
                </a:gdLst>
                <a:ahLst/>
                <a:cxnLst>
                  <a:cxn ang="0">
                    <a:pos x="connsiteX0" y="connsiteY0"/>
                  </a:cxn>
                  <a:cxn ang="0">
                    <a:pos x="connsiteX1" y="connsiteY1"/>
                  </a:cxn>
                  <a:cxn ang="0">
                    <a:pos x="connsiteX2" y="connsiteY2"/>
                  </a:cxn>
                  <a:cxn ang="0">
                    <a:pos x="connsiteX3" y="connsiteY3"/>
                  </a:cxn>
                </a:cxnLst>
                <a:rect l="l" t="t" r="r" b="b"/>
                <a:pathLst>
                  <a:path w="13320" h="14974">
                    <a:moveTo>
                      <a:pt x="0" y="0"/>
                    </a:moveTo>
                    <a:lnTo>
                      <a:pt x="13320" y="0"/>
                    </a:lnTo>
                    <a:lnTo>
                      <a:pt x="13320" y="14974"/>
                    </a:lnTo>
                    <a:lnTo>
                      <a:pt x="0" y="14974"/>
                    </a:lnTo>
                    <a:close/>
                  </a:path>
                </a:pathLst>
              </a:custGeom>
              <a:grpFill/>
              <a:ln w="3175" cap="flat">
                <a:noFill/>
                <a:prstDash val="solid"/>
                <a:miter/>
              </a:ln>
            </p:spPr>
            <p:txBody>
              <a:bodyPr rtlCol="0" anchor="ctr"/>
              <a:lstStyle/>
              <a:p>
                <a:endParaRPr lang="en-US" sz="2400"/>
              </a:p>
            </p:txBody>
          </p:sp>
        </p:grpSp>
      </p:grpSp>
      <p:sp>
        <p:nvSpPr>
          <p:cNvPr id="103" name="TextBox 102">
            <a:extLst>
              <a:ext uri="{FF2B5EF4-FFF2-40B4-BE49-F238E27FC236}">
                <a16:creationId xmlns:a16="http://schemas.microsoft.com/office/drawing/2014/main" id="{BA052E62-C368-9003-F445-308986BE8A46}"/>
              </a:ext>
            </a:extLst>
          </p:cNvPr>
          <p:cNvSpPr txBox="1"/>
          <p:nvPr userDrawn="1"/>
        </p:nvSpPr>
        <p:spPr>
          <a:xfrm>
            <a:off x="0" y="-217179"/>
            <a:ext cx="601694" cy="159462"/>
          </a:xfrm>
          <a:prstGeom prst="rect">
            <a:avLst/>
          </a:prstGeom>
        </p:spPr>
        <p:txBody>
          <a:bodyPr vert="horz" wrap="none" lIns="36000" tIns="18000" rIns="36000" bIns="18000" rtlCol="0" anchor="t">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800" b="0" i="0" u="none" strike="noStrike" kern="0" cap="none" spc="0" normalizeH="0" baseline="0" noProof="0">
                <a:ln>
                  <a:noFill/>
                </a:ln>
                <a:solidFill>
                  <a:srgbClr val="999FA8"/>
                </a:solidFill>
                <a:effectLst/>
                <a:uLnTx/>
                <a:uFillTx/>
              </a:rPr>
              <a:t>Blank - Blue</a:t>
            </a:r>
          </a:p>
        </p:txBody>
      </p:sp>
      <p:grpSp>
        <p:nvGrpSpPr>
          <p:cNvPr id="3" name="Group 2">
            <a:extLst>
              <a:ext uri="{FF2B5EF4-FFF2-40B4-BE49-F238E27FC236}">
                <a16:creationId xmlns:a16="http://schemas.microsoft.com/office/drawing/2014/main" id="{3E4672B7-E63E-C41C-7990-C493C0B55BCF}"/>
              </a:ext>
            </a:extLst>
          </p:cNvPr>
          <p:cNvGrpSpPr/>
          <p:nvPr userDrawn="1"/>
        </p:nvGrpSpPr>
        <p:grpSpPr>
          <a:xfrm>
            <a:off x="11798151" y="-6456"/>
            <a:ext cx="405995" cy="6864456"/>
            <a:chOff x="8848613" y="-4842"/>
            <a:chExt cx="304496" cy="5148342"/>
          </a:xfrm>
        </p:grpSpPr>
        <p:sp>
          <p:nvSpPr>
            <p:cNvPr id="5" name="Freeform 4">
              <a:extLst>
                <a:ext uri="{FF2B5EF4-FFF2-40B4-BE49-F238E27FC236}">
                  <a16:creationId xmlns:a16="http://schemas.microsoft.com/office/drawing/2014/main" id="{BBE0A4AB-AE68-0C6B-6F64-734A9D806C2F}"/>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7" name="Freeform 6">
              <a:extLst>
                <a:ext uri="{FF2B5EF4-FFF2-40B4-BE49-F238E27FC236}">
                  <a16:creationId xmlns:a16="http://schemas.microsoft.com/office/drawing/2014/main" id="{5E778B68-2342-FC12-BADF-6A67C7A2C4BF}"/>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8" name="Graphic 7">
              <a:extLst>
                <a:ext uri="{FF2B5EF4-FFF2-40B4-BE49-F238E27FC236}">
                  <a16:creationId xmlns:a16="http://schemas.microsoft.com/office/drawing/2014/main" id="{0F275770-308A-02FB-03CD-842DC755B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6598" y="1794811"/>
              <a:ext cx="13320" cy="2880000"/>
            </a:xfrm>
            <a:prstGeom prst="rect">
              <a:avLst/>
            </a:prstGeom>
          </p:spPr>
        </p:pic>
      </p:grpSp>
      <p:sp>
        <p:nvSpPr>
          <p:cNvPr id="2" name="Slide Number Placeholder 1">
            <a:extLst>
              <a:ext uri="{FF2B5EF4-FFF2-40B4-BE49-F238E27FC236}">
                <a16:creationId xmlns:a16="http://schemas.microsoft.com/office/drawing/2014/main" id="{25DFCDFE-9404-22B3-DD0D-3B0C5AB4413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57249297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_LUT6948_WIDE.jpg" descr="/Volumes/GGClients/Nav Canada/17297 - NAV Canada Corporate Narrative /Design/ Corporate Narrative SLIDE DECK/Links/_LUT6948_WIDE.jp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a:stretch>
            <a:fillRect/>
          </a:stretch>
        </p:blipFill>
        <p:spPr>
          <a:xfrm>
            <a:off x="504" y="0"/>
            <a:ext cx="12190993" cy="6858000"/>
          </a:xfrm>
          <a:prstGeom prst="rect">
            <a:avLst/>
          </a:prstGeom>
        </p:spPr>
      </p:pic>
      <p:sp>
        <p:nvSpPr>
          <p:cNvPr id="6" name="Rectangle 5">
            <a:extLst>
              <a:ext uri="{FF2B5EF4-FFF2-40B4-BE49-F238E27FC236}">
                <a16:creationId xmlns:a16="http://schemas.microsoft.com/office/drawing/2014/main" id="{BE82A1F5-FA9F-4272-AFC3-48285ED84C05}"/>
              </a:ext>
            </a:extLst>
          </p:cNvPr>
          <p:cNvSpPr/>
          <p:nvPr userDrawn="1"/>
        </p:nvSpPr>
        <p:spPr>
          <a:xfrm>
            <a:off x="4787901" y="0"/>
            <a:ext cx="7404100" cy="6858000"/>
          </a:xfrm>
          <a:prstGeom prst="rect">
            <a:avLst/>
          </a:prstGeom>
          <a:gradFill>
            <a:gsLst>
              <a:gs pos="0">
                <a:schemeClr val="bg2"/>
              </a:gs>
              <a:gs pos="100000">
                <a:schemeClr val="bg2">
                  <a:alpha val="0"/>
                </a:schemeClr>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2" name="Title 1"/>
          <p:cNvSpPr>
            <a:spLocks noGrp="1"/>
          </p:cNvSpPr>
          <p:nvPr>
            <p:ph type="ctrTitle"/>
          </p:nvPr>
        </p:nvSpPr>
        <p:spPr>
          <a:xfrm>
            <a:off x="5872335" y="787234"/>
            <a:ext cx="5501339" cy="1197321"/>
          </a:xfrm>
        </p:spPr>
        <p:txBody>
          <a:bodyPr lIns="0" tIns="0" rIns="0" bIns="0" anchor="t" anchorCtr="0"/>
          <a:lstStyle>
            <a:lvl1pPr algn="r">
              <a:lnSpc>
                <a:spcPts val="4400"/>
              </a:lnSpc>
              <a:defRPr lang="en-CA" sz="2133" b="1" smtClean="0">
                <a:solidFill>
                  <a:schemeClr val="tx1"/>
                </a:solidFill>
                <a:effectLst/>
              </a:defRPr>
            </a:lvl1pPr>
          </a:lstStyle>
          <a:p>
            <a:endParaRPr lang="en-US" dirty="0"/>
          </a:p>
        </p:txBody>
      </p:sp>
      <p:pic>
        <p:nvPicPr>
          <p:cNvPr id="9" name="Picture 8"/>
          <p:cNvPicPr>
            <a:picLocks noChangeAspect="1"/>
          </p:cNvPicPr>
          <p:nvPr userDrawn="1"/>
        </p:nvPicPr>
        <p:blipFill>
          <a:blip r:embed="rId4"/>
          <a:srcRect/>
          <a:stretch/>
        </p:blipFill>
        <p:spPr>
          <a:xfrm>
            <a:off x="-1" y="4184109"/>
            <a:ext cx="12190992" cy="2673891"/>
          </a:xfrm>
          <a:prstGeom prst="rect">
            <a:avLst/>
          </a:prstGeom>
        </p:spPr>
      </p:pic>
    </p:spTree>
    <p:extLst>
      <p:ext uri="{BB962C8B-B14F-4D97-AF65-F5344CB8AC3E}">
        <p14:creationId xmlns:p14="http://schemas.microsoft.com/office/powerpoint/2010/main" val="232118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6FAF3D2-49CC-5A03-0960-B568671DC1E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6" name="Picture Placeholder 5">
            <a:extLst>
              <a:ext uri="{FF2B5EF4-FFF2-40B4-BE49-F238E27FC236}">
                <a16:creationId xmlns:a16="http://schemas.microsoft.com/office/drawing/2014/main" id="{C9B1EDC3-922D-C336-8512-D4B6F83F2EDB}"/>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0" name="Text Placeholder 10">
            <a:extLst>
              <a:ext uri="{FF2B5EF4-FFF2-40B4-BE49-F238E27FC236}">
                <a16:creationId xmlns:a16="http://schemas.microsoft.com/office/drawing/2014/main" id="{C26D9FF2-9DCD-BE76-47FA-195B71C7310F}"/>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40813276"/>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057BF50-485F-88F6-A8BA-FBAD86DD5AC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Picture Placeholder 9">
            <a:extLst>
              <a:ext uri="{FF2B5EF4-FFF2-40B4-BE49-F238E27FC236}">
                <a16:creationId xmlns:a16="http://schemas.microsoft.com/office/drawing/2014/main" id="{5473AFF3-C482-40F1-9B51-2AC3A40A8623}"/>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62921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715904090"/>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14.sv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image" Target="../media/image13.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heme" Target="../theme/theme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0882EDC-45BE-9EB1-28FC-5ED6A047D601}"/>
              </a:ext>
            </a:extLst>
          </p:cNvPr>
          <p:cNvSpPr/>
          <p:nvPr userDrawn="1"/>
        </p:nvSpPr>
        <p:spPr>
          <a:xfrm>
            <a:off x="9290753" y="0"/>
            <a:ext cx="2901247" cy="184788"/>
          </a:xfrm>
          <a:custGeom>
            <a:avLst/>
            <a:gdLst>
              <a:gd name="connsiteX0" fmla="*/ 0 w 3032502"/>
              <a:gd name="connsiteY0" fmla="*/ 0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3032502"/>
              <a:gd name="connsiteY0" fmla="*/ 9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2901247"/>
              <a:gd name="connsiteY0" fmla="*/ 9 h 184788"/>
              <a:gd name="connsiteX1" fmla="*/ 2901247 w 2901247"/>
              <a:gd name="connsiteY1" fmla="*/ 0 h 184788"/>
              <a:gd name="connsiteX2" fmla="*/ 2901247 w 2901247"/>
              <a:gd name="connsiteY2" fmla="*/ 184788 h 184788"/>
              <a:gd name="connsiteX3" fmla="*/ 907153 w 2901247"/>
              <a:gd name="connsiteY3" fmla="*/ 184788 h 184788"/>
              <a:gd name="connsiteX4" fmla="*/ 218505 w 2901247"/>
              <a:gd name="connsiteY4" fmla="*/ 184788 h 184788"/>
              <a:gd name="connsiteX5" fmla="*/ 35802 w 2901247"/>
              <a:gd name="connsiteY5" fmla="*/ 61206 h 184788"/>
              <a:gd name="connsiteX6" fmla="*/ 0 w 2901247"/>
              <a:gd name="connsiteY6" fmla="*/ 9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247" h="184788">
                <a:moveTo>
                  <a:pt x="0" y="9"/>
                </a:moveTo>
                <a:lnTo>
                  <a:pt x="2901247" y="0"/>
                </a:lnTo>
                <a:lnTo>
                  <a:pt x="2901247" y="184788"/>
                </a:lnTo>
                <a:lnTo>
                  <a:pt x="907153" y="184788"/>
                </a:lnTo>
                <a:lnTo>
                  <a:pt x="218505" y="184788"/>
                </a:lnTo>
                <a:cubicBezTo>
                  <a:pt x="153045" y="184788"/>
                  <a:pt x="91071" y="140405"/>
                  <a:pt x="35802" y="61206"/>
                </a:cubicBezTo>
                <a:lnTo>
                  <a:pt x="0" y="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7CB8283-F86A-2045-84BC-3A529F673C44}"/>
              </a:ext>
            </a:extLst>
          </p:cNvPr>
          <p:cNvSpPr>
            <a:spLocks noGrp="1"/>
          </p:cNvSpPr>
          <p:nvPr userDrawn="1">
            <p:ph type="title"/>
          </p:nvPr>
        </p:nvSpPr>
        <p:spPr>
          <a:xfrm>
            <a:off x="575732" y="521719"/>
            <a:ext cx="10752000" cy="480131"/>
          </a:xfrm>
          <a:prstGeom prst="rect">
            <a:avLst/>
          </a:prstGeom>
        </p:spPr>
        <p:txBody>
          <a:bodyPr vert="horz" wrap="square" lIns="91440" tIns="45720" rIns="91440" bIns="45720" rtlCol="0" anchor="t">
            <a:noAutofit/>
          </a:bodyPr>
          <a:lstStyle/>
          <a:p>
            <a:r>
              <a:rPr lang="en-US" dirty="0"/>
              <a:t>Title placeholder</a:t>
            </a:r>
            <a:endParaRPr lang="en-CA" dirty="0"/>
          </a:p>
        </p:txBody>
      </p:sp>
      <p:sp>
        <p:nvSpPr>
          <p:cNvPr id="3" name="Text Placeholder 2">
            <a:extLst>
              <a:ext uri="{FF2B5EF4-FFF2-40B4-BE49-F238E27FC236}">
                <a16:creationId xmlns:a16="http://schemas.microsoft.com/office/drawing/2014/main" id="{E3BAC103-C71F-9645-94D7-DC9A1812FA7E}"/>
              </a:ext>
            </a:extLst>
          </p:cNvPr>
          <p:cNvSpPr>
            <a:spLocks noGrp="1"/>
          </p:cNvSpPr>
          <p:nvPr userDrawn="1">
            <p:ph type="body" idx="1"/>
          </p:nvPr>
        </p:nvSpPr>
        <p:spPr>
          <a:xfrm>
            <a:off x="575735" y="1683027"/>
            <a:ext cx="10752661" cy="4326624"/>
          </a:xfrm>
          <a:prstGeom prst="rect">
            <a:avLst/>
          </a:prstGeom>
        </p:spPr>
        <p:txBody>
          <a:bodyPr vert="horz" lIns="91440" tIns="45720" rIns="91440" bIns="4572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22F8A686-AC34-C24F-805E-855A8535497F}"/>
              </a:ext>
            </a:extLst>
          </p:cNvPr>
          <p:cNvSpPr>
            <a:spLocks noGrp="1"/>
          </p:cNvSpPr>
          <p:nvPr userDrawn="1">
            <p:ph type="ftr" sz="quarter" idx="3"/>
          </p:nvPr>
        </p:nvSpPr>
        <p:spPr>
          <a:xfrm>
            <a:off x="575733" y="6264915"/>
            <a:ext cx="10752668" cy="365125"/>
          </a:xfrm>
          <a:prstGeom prst="rect">
            <a:avLst/>
          </a:prstGeom>
        </p:spPr>
        <p:txBody>
          <a:bodyPr vert="horz" lIns="91440" tIns="45720" rIns="91440" bIns="45720" rtlCol="0" anchor="b"/>
          <a:lstStyle>
            <a:lvl1pPr algn="l">
              <a:defRPr sz="900">
                <a:solidFill>
                  <a:schemeClr val="bg2"/>
                </a:solidFill>
              </a:defRPr>
            </a:lvl1pPr>
          </a:lstStyle>
          <a:p>
            <a:endParaRPr lang="en-US"/>
          </a:p>
        </p:txBody>
      </p:sp>
      <p:sp>
        <p:nvSpPr>
          <p:cNvPr id="9" name="Rectangle 2">
            <a:extLst>
              <a:ext uri="{FF2B5EF4-FFF2-40B4-BE49-F238E27FC236}">
                <a16:creationId xmlns:a16="http://schemas.microsoft.com/office/drawing/2014/main" id="{9BA2A86C-ADF3-D647-9CB2-C8B79A30CE92}"/>
              </a:ext>
            </a:extLst>
          </p:cNvPr>
          <p:cNvSpPr>
            <a:spLocks noChangeArrowheads="1"/>
          </p:cNvSpPr>
          <p:nvPr userDrawn="1"/>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sz="1800"/>
          </a:p>
        </p:txBody>
      </p:sp>
      <p:sp>
        <p:nvSpPr>
          <p:cNvPr id="6" name="Slide Number Placeholder 5">
            <a:extLst>
              <a:ext uri="{FF2B5EF4-FFF2-40B4-BE49-F238E27FC236}">
                <a16:creationId xmlns:a16="http://schemas.microsoft.com/office/drawing/2014/main" id="{54AF39F7-5C88-1643-B81F-ADE1E41561F4}"/>
              </a:ext>
            </a:extLst>
          </p:cNvPr>
          <p:cNvSpPr>
            <a:spLocks noGrp="1" noChangeAspect="1"/>
          </p:cNvSpPr>
          <p:nvPr userDrawn="1">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8" name="TextBox 7">
            <a:extLst>
              <a:ext uri="{FF2B5EF4-FFF2-40B4-BE49-F238E27FC236}">
                <a16:creationId xmlns:a16="http://schemas.microsoft.com/office/drawing/2014/main" id="{FCEE170B-B09B-EC7F-D61B-0C197E7B58EF}"/>
              </a:ext>
            </a:extLst>
          </p:cNvPr>
          <p:cNvSpPr txBox="1"/>
          <p:nvPr>
            <p:extLst>
              <p:ext uri="{1162E1C5-73C7-4A58-AE30-91384D911F3F}">
                <p184:classification xmlns:p184="http://schemas.microsoft.com/office/powerpoint/2018/4/main" val="hdr"/>
              </p:ext>
            </p:extLst>
          </p:nvPr>
        </p:nvSpPr>
        <p:spPr>
          <a:xfrm>
            <a:off x="10025063" y="0"/>
            <a:ext cx="2217737" cy="137160"/>
          </a:xfrm>
          <a:prstGeom prst="rect">
            <a:avLst/>
          </a:prstGeom>
        </p:spPr>
        <p:txBody>
          <a:bodyPr horzOverflow="overflow" lIns="0" tIns="0" rIns="0" bIns="0">
            <a:spAutoFit/>
          </a:bodyPr>
          <a:lstStyle/>
          <a:p>
            <a:pPr algn="l"/>
            <a:r>
              <a:rPr lang="en-CA" sz="900">
                <a:solidFill>
                  <a:srgbClr val="000000"/>
                </a:solidFill>
                <a:latin typeface="Calibri" panose="020F0502020204030204" pitchFamily="34" charset="0"/>
                <a:cs typeface="Calibri" panose="020F0502020204030204" pitchFamily="34" charset="0"/>
              </a:rPr>
              <a:t>NAV CANADA Proprietary / Propriété exclusive </a:t>
            </a:r>
          </a:p>
        </p:txBody>
      </p:sp>
    </p:spTree>
    <p:extLst>
      <p:ext uri="{BB962C8B-B14F-4D97-AF65-F5344CB8AC3E}">
        <p14:creationId xmlns:p14="http://schemas.microsoft.com/office/powerpoint/2010/main" val="385793382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868" r:id="rId3"/>
    <p:sldLayoutId id="2147483909" r:id="rId4"/>
    <p:sldLayoutId id="2147483917" r:id="rId5"/>
    <p:sldLayoutId id="2147483944" r:id="rId6"/>
    <p:sldLayoutId id="2147483966" r:id="rId7"/>
    <p:sldLayoutId id="2147483950" r:id="rId8"/>
    <p:sldLayoutId id="2147483962" r:id="rId9"/>
    <p:sldLayoutId id="2147483951" r:id="rId10"/>
    <p:sldLayoutId id="2147483952" r:id="rId11"/>
    <p:sldLayoutId id="2147483943" r:id="rId12"/>
    <p:sldLayoutId id="2147483949" r:id="rId13"/>
    <p:sldLayoutId id="2147483963" r:id="rId14"/>
    <p:sldLayoutId id="2147483911" r:id="rId15"/>
    <p:sldLayoutId id="2147483912" r:id="rId16"/>
    <p:sldLayoutId id="2147483947" r:id="rId17"/>
    <p:sldLayoutId id="2147483876" r:id="rId18"/>
    <p:sldLayoutId id="2147483918" r:id="rId19"/>
    <p:sldLayoutId id="2147483931" r:id="rId20"/>
    <p:sldLayoutId id="2147483930" r:id="rId21"/>
    <p:sldLayoutId id="2147483914" r:id="rId22"/>
    <p:sldLayoutId id="2147483920" r:id="rId23"/>
    <p:sldLayoutId id="2147483916" r:id="rId24"/>
    <p:sldLayoutId id="2147483948" r:id="rId25"/>
    <p:sldLayoutId id="2147483919" r:id="rId26"/>
    <p:sldLayoutId id="2147483953" r:id="rId27"/>
    <p:sldLayoutId id="2147483954" r:id="rId28"/>
    <p:sldLayoutId id="2147483910" r:id="rId29"/>
    <p:sldLayoutId id="2147483958" r:id="rId30"/>
    <p:sldLayoutId id="2147483932" r:id="rId31"/>
    <p:sldLayoutId id="2147483959" r:id="rId32"/>
    <p:sldLayoutId id="2147483938" r:id="rId33"/>
    <p:sldLayoutId id="2147483939" r:id="rId34"/>
    <p:sldLayoutId id="2147483937" r:id="rId35"/>
    <p:sldLayoutId id="2147483940" r:id="rId36"/>
    <p:sldLayoutId id="2147483941" r:id="rId37"/>
    <p:sldLayoutId id="2147483942" r:id="rId38"/>
    <p:sldLayoutId id="2147483955" r:id="rId39"/>
    <p:sldLayoutId id="2147483929" r:id="rId40"/>
    <p:sldLayoutId id="2147483945" r:id="rId41"/>
    <p:sldLayoutId id="2147483946" r:id="rId42"/>
    <p:sldLayoutId id="2147483961" r:id="rId43"/>
    <p:sldLayoutId id="2147483877" r:id="rId44"/>
    <p:sldLayoutId id="2147483915" r:id="rId45"/>
    <p:sldLayoutId id="2147483957" r:id="rId46"/>
    <p:sldLayoutId id="2147483960" r:id="rId47"/>
    <p:sldLayoutId id="2147483968" r:id="rId48"/>
  </p:sldLayoutIdLst>
  <p:hf hdr="0" dt="0"/>
  <p:txStyles>
    <p:title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p:titleStyle>
    <p:body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 userDrawn="1">
          <p15:clr>
            <a:srgbClr val="F26B43"/>
          </p15:clr>
        </p15:guide>
        <p15:guide id="3" orient="horz" pos="1052" userDrawn="1">
          <p15:clr>
            <a:srgbClr val="F26B43"/>
          </p15:clr>
        </p15:guide>
        <p15:guide id="4" orient="horz" pos="925" userDrawn="1">
          <p15:clr>
            <a:srgbClr val="F26B43"/>
          </p15:clr>
        </p15:guide>
        <p15:guide id="5" pos="7375" userDrawn="1">
          <p15:clr>
            <a:srgbClr val="F26B43"/>
          </p15:clr>
        </p15:guide>
        <p15:guide id="6" orient="horz" pos="3793" userDrawn="1">
          <p15:clr>
            <a:srgbClr val="F26B43"/>
          </p15:clr>
        </p15:guide>
        <p15:guide id="7" pos="423" userDrawn="1">
          <p15:clr>
            <a:srgbClr val="F26B43"/>
          </p15:clr>
        </p15:guide>
        <p15:guide id="8" pos="7136" userDrawn="1">
          <p15:clr>
            <a:srgbClr val="F26B43"/>
          </p15:clr>
        </p15:guide>
        <p15:guide id="9" pos="363" userDrawn="1">
          <p15:clr>
            <a:srgbClr val="F26B43"/>
          </p15:clr>
        </p15:guide>
        <p15:guide id="10" orient="horz" pos="659" userDrawn="1">
          <p15:clr>
            <a:srgbClr val="F26B43"/>
          </p15:clr>
        </p15:guide>
        <p15:guide id="11" orient="horz" pos="39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1C40C209-3FD4-CC1F-52DE-9C180ACE1C6D}"/>
              </a:ext>
            </a:extLst>
          </p:cNvPr>
          <p:cNvSpPr/>
          <p:nvPr userDrawn="1"/>
        </p:nvSpPr>
        <p:spPr>
          <a:xfrm>
            <a:off x="3084589" y="1"/>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22000">
                <a:srgbClr val="F2F2F2">
                  <a:alpha val="0"/>
                </a:srgbClr>
              </a:gs>
              <a:gs pos="100000">
                <a:srgbClr val="F2F2F2">
                  <a:alpha val="62745"/>
                </a:srgbClr>
              </a:gs>
            </a:gsLst>
            <a:lin ang="0" scaled="1"/>
            <a:tileRect/>
          </a:gradFill>
          <a:ln w="135533"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F2CBD1AF-39F1-479C-09AF-3DF1B885F19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sp>
        <p:nvSpPr>
          <p:cNvPr id="49" name="Freeform 48">
            <a:extLst>
              <a:ext uri="{FF2B5EF4-FFF2-40B4-BE49-F238E27FC236}">
                <a16:creationId xmlns:a16="http://schemas.microsoft.com/office/drawing/2014/main" id="{F48C1363-FFD2-585C-788D-D1551D4D13F8}"/>
              </a:ext>
            </a:extLst>
          </p:cNvPr>
          <p:cNvSpPr/>
          <p:nvPr/>
        </p:nvSpPr>
        <p:spPr>
          <a:xfrm>
            <a:off x="11810597" y="604496"/>
            <a:ext cx="211455" cy="1770403"/>
          </a:xfrm>
          <a:custGeom>
            <a:avLst/>
            <a:gdLst>
              <a:gd name="connsiteX0" fmla="*/ 0 w 156921"/>
              <a:gd name="connsiteY0" fmla="*/ 0 h 1312384"/>
              <a:gd name="connsiteX1" fmla="*/ 156921 w 156921"/>
              <a:gd name="connsiteY1" fmla="*/ 0 h 1312384"/>
              <a:gd name="connsiteX2" fmla="*/ 156921 w 156921"/>
              <a:gd name="connsiteY2" fmla="*/ 1312384 h 1312384"/>
              <a:gd name="connsiteX3" fmla="*/ 0 w 156921"/>
              <a:gd name="connsiteY3" fmla="*/ 1312384 h 1312384"/>
            </a:gdLst>
            <a:ahLst/>
            <a:cxnLst>
              <a:cxn ang="0">
                <a:pos x="connsiteX0" y="connsiteY0"/>
              </a:cxn>
              <a:cxn ang="0">
                <a:pos x="connsiteX1" y="connsiteY1"/>
              </a:cxn>
              <a:cxn ang="0">
                <a:pos x="connsiteX2" y="connsiteY2"/>
              </a:cxn>
              <a:cxn ang="0">
                <a:pos x="connsiteX3" y="connsiteY3"/>
              </a:cxn>
            </a:cxnLst>
            <a:rect l="l" t="t" r="r" b="b"/>
            <a:pathLst>
              <a:path w="156921" h="1312384">
                <a:moveTo>
                  <a:pt x="0" y="0"/>
                </a:moveTo>
                <a:lnTo>
                  <a:pt x="156921" y="0"/>
                </a:lnTo>
                <a:lnTo>
                  <a:pt x="156921" y="1312384"/>
                </a:lnTo>
                <a:lnTo>
                  <a:pt x="0" y="1312384"/>
                </a:lnTo>
                <a:close/>
              </a:path>
            </a:pathLst>
          </a:custGeom>
          <a:solidFill>
            <a:srgbClr val="FFFFFF"/>
          </a:solidFill>
          <a:ln w="12303" cap="flat">
            <a:noFill/>
            <a:prstDash val="solid"/>
            <a:miter/>
          </a:ln>
        </p:spPr>
        <p:txBody>
          <a:bodyPr rtlCol="0" anchor="ctr"/>
          <a:lstStyle/>
          <a:p>
            <a:endParaRPr lang="en-US" sz="2400"/>
          </a:p>
        </p:txBody>
      </p:sp>
      <p:sp>
        <p:nvSpPr>
          <p:cNvPr id="2" name="Title Placeholder 1">
            <a:extLst>
              <a:ext uri="{FF2B5EF4-FFF2-40B4-BE49-F238E27FC236}">
                <a16:creationId xmlns:a16="http://schemas.microsoft.com/office/drawing/2014/main" id="{17CB8283-F86A-2045-84BC-3A529F673C44}"/>
              </a:ext>
            </a:extLst>
          </p:cNvPr>
          <p:cNvSpPr>
            <a:spLocks noGrp="1"/>
          </p:cNvSpPr>
          <p:nvPr userDrawn="1">
            <p:ph type="title"/>
          </p:nvPr>
        </p:nvSpPr>
        <p:spPr>
          <a:xfrm>
            <a:off x="575732" y="521719"/>
            <a:ext cx="10752000" cy="480131"/>
          </a:xfrm>
          <a:prstGeom prst="rect">
            <a:avLst/>
          </a:prstGeom>
        </p:spPr>
        <p:txBody>
          <a:bodyPr vert="horz" wrap="square" lIns="91440" tIns="45720" rIns="91440" bIns="45720" rtlCol="0" anchor="t">
            <a:noAutofit/>
          </a:bodyPr>
          <a:lstStyle/>
          <a:p>
            <a:r>
              <a:rPr lang="en-US"/>
              <a:t>Title placeholder</a:t>
            </a:r>
            <a:endParaRPr lang="en-CA"/>
          </a:p>
        </p:txBody>
      </p:sp>
      <p:sp>
        <p:nvSpPr>
          <p:cNvPr id="3" name="Text Placeholder 2">
            <a:extLst>
              <a:ext uri="{FF2B5EF4-FFF2-40B4-BE49-F238E27FC236}">
                <a16:creationId xmlns:a16="http://schemas.microsoft.com/office/drawing/2014/main" id="{E3BAC103-C71F-9645-94D7-DC9A1812FA7E}"/>
              </a:ext>
            </a:extLst>
          </p:cNvPr>
          <p:cNvSpPr>
            <a:spLocks noGrp="1"/>
          </p:cNvSpPr>
          <p:nvPr userDrawn="1">
            <p:ph type="body" idx="1"/>
          </p:nvPr>
        </p:nvSpPr>
        <p:spPr>
          <a:xfrm>
            <a:off x="575735" y="1683027"/>
            <a:ext cx="10752661" cy="4326624"/>
          </a:xfrm>
          <a:prstGeom prst="rect">
            <a:avLst/>
          </a:prstGeom>
        </p:spPr>
        <p:txBody>
          <a:bodyPr vert="horz" lIns="91440" tIns="45720" rIns="91440" bIns="4572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22F8A686-AC34-C24F-805E-855A8535497F}"/>
              </a:ext>
            </a:extLst>
          </p:cNvPr>
          <p:cNvSpPr>
            <a:spLocks noGrp="1"/>
          </p:cNvSpPr>
          <p:nvPr userDrawn="1">
            <p:ph type="ftr" sz="quarter" idx="3"/>
          </p:nvPr>
        </p:nvSpPr>
        <p:spPr>
          <a:xfrm>
            <a:off x="575733" y="6264915"/>
            <a:ext cx="10752668" cy="365125"/>
          </a:xfrm>
          <a:prstGeom prst="rect">
            <a:avLst/>
          </a:prstGeom>
        </p:spPr>
        <p:txBody>
          <a:bodyPr vert="horz" lIns="91440" tIns="45720" rIns="91440" bIns="45720" rtlCol="0" anchor="b"/>
          <a:lstStyle>
            <a:lvl1pPr algn="l">
              <a:defRPr sz="900">
                <a:solidFill>
                  <a:schemeClr val="bg2"/>
                </a:solidFill>
              </a:defRPr>
            </a:lvl1pPr>
          </a:lstStyle>
          <a:p>
            <a:r>
              <a:rPr lang="en-US"/>
              <a:t>February 16, 2022</a:t>
            </a:r>
          </a:p>
          <a:p>
            <a:r>
              <a:rPr lang="en-US"/>
              <a:t>Source: UDR_FDW</a:t>
            </a:r>
          </a:p>
          <a:p>
            <a:r>
              <a:rPr lang="en-US"/>
              <a:t>Corporate Performance &amp; Sustainability</a:t>
            </a:r>
          </a:p>
        </p:txBody>
      </p:sp>
      <p:sp>
        <p:nvSpPr>
          <p:cNvPr id="9" name="Rectangle 2">
            <a:extLst>
              <a:ext uri="{FF2B5EF4-FFF2-40B4-BE49-F238E27FC236}">
                <a16:creationId xmlns:a16="http://schemas.microsoft.com/office/drawing/2014/main" id="{9BA2A86C-ADF3-D647-9CB2-C8B79A30CE92}"/>
              </a:ext>
            </a:extLst>
          </p:cNvPr>
          <p:cNvSpPr>
            <a:spLocks noChangeArrowheads="1"/>
          </p:cNvSpPr>
          <p:nvPr userDrawn="1"/>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sz="1800"/>
          </a:p>
        </p:txBody>
      </p:sp>
      <p:sp>
        <p:nvSpPr>
          <p:cNvPr id="10" name="TextBox 9">
            <a:extLst>
              <a:ext uri="{FF2B5EF4-FFF2-40B4-BE49-F238E27FC236}">
                <a16:creationId xmlns:a16="http://schemas.microsoft.com/office/drawing/2014/main" id="{62670ADB-0868-75EB-2F34-B5D70939C634}"/>
              </a:ext>
            </a:extLst>
          </p:cNvPr>
          <p:cNvSpPr txBox="1"/>
          <p:nvPr userDrawn="1"/>
        </p:nvSpPr>
        <p:spPr>
          <a:xfrm rot="16200000">
            <a:off x="11029674" y="1374499"/>
            <a:ext cx="1778380" cy="222422"/>
          </a:xfrm>
          <a:prstGeom prst="rect">
            <a:avLst/>
          </a:prstGeom>
          <a:solidFill>
            <a:srgbClr val="FEFFFF"/>
          </a:solidFill>
          <a:ln w="12700">
            <a:noFill/>
          </a:ln>
        </p:spPr>
        <p:txBody>
          <a:bodyPr wrap="square" lIns="0" rIns="0" rtlCol="0" anchor="ctr">
            <a:noAutofit/>
          </a:bodyPr>
          <a:lstStyle/>
          <a:p>
            <a:pPr marL="0" indent="0" algn="ctr" defTabSz="914377">
              <a:spcBef>
                <a:spcPts val="1067"/>
              </a:spcBef>
              <a:buClr>
                <a:srgbClr val="474D56"/>
              </a:buClr>
              <a:buFontTx/>
              <a:buNone/>
            </a:pPr>
            <a:r>
              <a:rPr lang="fr-CA" sz="600" b="0" i="0" u="none" kern="1200" cap="all" spc="60" baseline="0">
                <a:solidFill>
                  <a:schemeClr val="accent2"/>
                </a:solidFill>
                <a:effectLst/>
                <a:latin typeface="Arial Nova" panose="020B0504020202020204" pitchFamily="34" charset="0"/>
              </a:rPr>
              <a:t>NAV CANADA ‣ </a:t>
            </a:r>
            <a:r>
              <a:rPr lang="fr-CA" sz="600" b="0" i="0" u="none" kern="1200" cap="all" spc="60" baseline="0">
                <a:solidFill>
                  <a:srgbClr val="999FA8"/>
                </a:solidFill>
                <a:effectLst/>
                <a:latin typeface="Arial Nova" panose="020B0504020202020204" pitchFamily="34" charset="0"/>
              </a:rPr>
              <a:t>PROPRIETARY</a:t>
            </a:r>
            <a:endParaRPr lang="en-CA" sz="100" b="0" i="0" u="none" cap="all" spc="60" baseline="0">
              <a:solidFill>
                <a:srgbClr val="999FA8"/>
              </a:solidFill>
              <a:latin typeface="Arial Nova" panose="020B0504020202020204" pitchFamily="34" charset="0"/>
            </a:endParaRPr>
          </a:p>
        </p:txBody>
      </p:sp>
      <p:grpSp>
        <p:nvGrpSpPr>
          <p:cNvPr id="12" name="Group 11">
            <a:extLst>
              <a:ext uri="{FF2B5EF4-FFF2-40B4-BE49-F238E27FC236}">
                <a16:creationId xmlns:a16="http://schemas.microsoft.com/office/drawing/2014/main" id="{26DE8D79-9331-4D50-4BAF-BAAFCD0E5D6F}"/>
              </a:ext>
            </a:extLst>
          </p:cNvPr>
          <p:cNvGrpSpPr/>
          <p:nvPr userDrawn="1"/>
        </p:nvGrpSpPr>
        <p:grpSpPr>
          <a:xfrm>
            <a:off x="11798151" y="-6456"/>
            <a:ext cx="405995" cy="6864456"/>
            <a:chOff x="8848613" y="-4842"/>
            <a:chExt cx="304496" cy="5148342"/>
          </a:xfrm>
        </p:grpSpPr>
        <p:sp>
          <p:nvSpPr>
            <p:cNvPr id="50" name="Freeform 49">
              <a:extLst>
                <a:ext uri="{FF2B5EF4-FFF2-40B4-BE49-F238E27FC236}">
                  <a16:creationId xmlns:a16="http://schemas.microsoft.com/office/drawing/2014/main" id="{0123CC57-7496-82B6-EF67-23E2D72F1A8F}"/>
                </a:ext>
              </a:extLst>
            </p:cNvPr>
            <p:cNvSpPr/>
            <p:nvPr/>
          </p:nvSpPr>
          <p:spPr>
            <a:xfrm>
              <a:off x="8848613" y="-4842"/>
              <a:ext cx="304496" cy="1788076"/>
            </a:xfrm>
            <a:custGeom>
              <a:avLst/>
              <a:gdLst>
                <a:gd name="connsiteX0" fmla="*/ 170829 w 301288"/>
                <a:gd name="connsiteY0" fmla="*/ 448804 h 4682714"/>
                <a:gd name="connsiteX1" fmla="*/ 93783 w 301288"/>
                <a:gd name="connsiteY1" fmla="*/ 448804 h 4682714"/>
                <a:gd name="connsiteX2" fmla="*/ 93783 w 301288"/>
                <a:gd name="connsiteY2" fmla="*/ 223010 h 4682714"/>
                <a:gd name="connsiteX3" fmla="*/ 301289 w 301288"/>
                <a:gd name="connsiteY3" fmla="*/ 8981 h 4682714"/>
                <a:gd name="connsiteX4" fmla="*/ 292550 w 301288"/>
                <a:gd name="connsiteY4" fmla="*/ 0 h 4682714"/>
                <a:gd name="connsiteX5" fmla="*/ 81476 w 301288"/>
                <a:gd name="connsiteY5" fmla="*/ 217824 h 4682714"/>
                <a:gd name="connsiteX6" fmla="*/ 81476 w 301288"/>
                <a:gd name="connsiteY6" fmla="*/ 448804 h 4682714"/>
                <a:gd name="connsiteX7" fmla="*/ 4677 w 301288"/>
                <a:gd name="connsiteY7" fmla="*/ 448804 h 4682714"/>
                <a:gd name="connsiteX8" fmla="*/ 0 w 301288"/>
                <a:gd name="connsiteY8" fmla="*/ 453484 h 4682714"/>
                <a:gd name="connsiteX9" fmla="*/ 0 w 301288"/>
                <a:gd name="connsiteY9" fmla="*/ 1775356 h 4682714"/>
                <a:gd name="connsiteX10" fmla="*/ 4677 w 301288"/>
                <a:gd name="connsiteY10" fmla="*/ 1780163 h 4682714"/>
                <a:gd name="connsiteX11" fmla="*/ 81476 w 301288"/>
                <a:gd name="connsiteY11" fmla="*/ 1780163 h 4682714"/>
                <a:gd name="connsiteX12" fmla="*/ 81476 w 301288"/>
                <a:gd name="connsiteY12" fmla="*/ 4682715 h 4682714"/>
                <a:gd name="connsiteX13" fmla="*/ 93783 w 301288"/>
                <a:gd name="connsiteY13" fmla="*/ 4682715 h 4682714"/>
                <a:gd name="connsiteX14" fmla="*/ 93783 w 301288"/>
                <a:gd name="connsiteY14" fmla="*/ 1780163 h 4682714"/>
                <a:gd name="connsiteX15" fmla="*/ 170829 w 301288"/>
                <a:gd name="connsiteY15" fmla="*/ 1780163 h 4682714"/>
                <a:gd name="connsiteX16" fmla="*/ 175382 w 301288"/>
                <a:gd name="connsiteY16" fmla="*/ 1775356 h 4682714"/>
                <a:gd name="connsiteX17" fmla="*/ 175382 w 301288"/>
                <a:gd name="connsiteY17" fmla="*/ 453484 h 4682714"/>
                <a:gd name="connsiteX18" fmla="*/ 170829 w 301288"/>
                <a:gd name="connsiteY18" fmla="*/ 448804 h 4682714"/>
                <a:gd name="connsiteX19" fmla="*/ 166152 w 301288"/>
                <a:gd name="connsiteY19" fmla="*/ 1770929 h 4682714"/>
                <a:gd name="connsiteX20" fmla="*/ 9231 w 301288"/>
                <a:gd name="connsiteY20" fmla="*/ 1770929 h 4682714"/>
                <a:gd name="connsiteX21" fmla="*/ 9231 w 301288"/>
                <a:gd name="connsiteY21" fmla="*/ 458291 h 4682714"/>
                <a:gd name="connsiteX22" fmla="*/ 166152 w 301288"/>
                <a:gd name="connsiteY22" fmla="*/ 458291 h 4682714"/>
                <a:gd name="connsiteX0" fmla="*/ 170829 w 301289"/>
                <a:gd name="connsiteY0" fmla="*/ 448804 h 4682715"/>
                <a:gd name="connsiteX1" fmla="*/ 93783 w 301289"/>
                <a:gd name="connsiteY1" fmla="*/ 448804 h 4682715"/>
                <a:gd name="connsiteX2" fmla="*/ 93783 w 301289"/>
                <a:gd name="connsiteY2" fmla="*/ 223010 h 4682715"/>
                <a:gd name="connsiteX3" fmla="*/ 301289 w 301289"/>
                <a:gd name="connsiteY3" fmla="*/ 8981 h 4682715"/>
                <a:gd name="connsiteX4" fmla="*/ 292550 w 301289"/>
                <a:gd name="connsiteY4" fmla="*/ 0 h 4682715"/>
                <a:gd name="connsiteX5" fmla="*/ 81476 w 301289"/>
                <a:gd name="connsiteY5" fmla="*/ 217824 h 4682715"/>
                <a:gd name="connsiteX6" fmla="*/ 81476 w 301289"/>
                <a:gd name="connsiteY6" fmla="*/ 448804 h 4682715"/>
                <a:gd name="connsiteX7" fmla="*/ 4677 w 301289"/>
                <a:gd name="connsiteY7" fmla="*/ 448804 h 4682715"/>
                <a:gd name="connsiteX8" fmla="*/ 0 w 301289"/>
                <a:gd name="connsiteY8" fmla="*/ 453484 h 4682715"/>
                <a:gd name="connsiteX9" fmla="*/ 0 w 301289"/>
                <a:gd name="connsiteY9" fmla="*/ 1775356 h 4682715"/>
                <a:gd name="connsiteX10" fmla="*/ 4677 w 301289"/>
                <a:gd name="connsiteY10" fmla="*/ 1780163 h 4682715"/>
                <a:gd name="connsiteX11" fmla="*/ 81476 w 301289"/>
                <a:gd name="connsiteY11" fmla="*/ 1780163 h 4682715"/>
                <a:gd name="connsiteX12" fmla="*/ 81476 w 301289"/>
                <a:gd name="connsiteY12" fmla="*/ 4682715 h 4682715"/>
                <a:gd name="connsiteX13" fmla="*/ 93783 w 301289"/>
                <a:gd name="connsiteY13" fmla="*/ 1780163 h 4682715"/>
                <a:gd name="connsiteX14" fmla="*/ 170829 w 301289"/>
                <a:gd name="connsiteY14" fmla="*/ 1780163 h 4682715"/>
                <a:gd name="connsiteX15" fmla="*/ 175382 w 301289"/>
                <a:gd name="connsiteY15" fmla="*/ 1775356 h 4682715"/>
                <a:gd name="connsiteX16" fmla="*/ 175382 w 301289"/>
                <a:gd name="connsiteY16" fmla="*/ 453484 h 4682715"/>
                <a:gd name="connsiteX17" fmla="*/ 170829 w 301289"/>
                <a:gd name="connsiteY17" fmla="*/ 448804 h 4682715"/>
                <a:gd name="connsiteX18" fmla="*/ 166152 w 301289"/>
                <a:gd name="connsiteY18" fmla="*/ 1770929 h 4682715"/>
                <a:gd name="connsiteX19" fmla="*/ 9231 w 301289"/>
                <a:gd name="connsiteY19" fmla="*/ 1770929 h 4682715"/>
                <a:gd name="connsiteX20" fmla="*/ 9231 w 301289"/>
                <a:gd name="connsiteY20" fmla="*/ 458291 h 4682715"/>
                <a:gd name="connsiteX21" fmla="*/ 166152 w 301289"/>
                <a:gd name="connsiteY21" fmla="*/ 458291 h 4682715"/>
                <a:gd name="connsiteX22" fmla="*/ 166152 w 301289"/>
                <a:gd name="connsiteY22" fmla="*/ 1770929 h 4682715"/>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93783 w 301289"/>
                <a:gd name="connsiteY12" fmla="*/ 1780163 h 1780163"/>
                <a:gd name="connsiteX13" fmla="*/ 170829 w 301289"/>
                <a:gd name="connsiteY13" fmla="*/ 1780163 h 1780163"/>
                <a:gd name="connsiteX14" fmla="*/ 175382 w 301289"/>
                <a:gd name="connsiteY14" fmla="*/ 1775356 h 1780163"/>
                <a:gd name="connsiteX15" fmla="*/ 175382 w 301289"/>
                <a:gd name="connsiteY15" fmla="*/ 453484 h 1780163"/>
                <a:gd name="connsiteX16" fmla="*/ 170829 w 301289"/>
                <a:gd name="connsiteY16" fmla="*/ 448804 h 1780163"/>
                <a:gd name="connsiteX17" fmla="*/ 166152 w 301289"/>
                <a:gd name="connsiteY17" fmla="*/ 1770929 h 1780163"/>
                <a:gd name="connsiteX18" fmla="*/ 9231 w 301289"/>
                <a:gd name="connsiteY18" fmla="*/ 1770929 h 1780163"/>
                <a:gd name="connsiteX19" fmla="*/ 9231 w 301289"/>
                <a:gd name="connsiteY19" fmla="*/ 458291 h 1780163"/>
                <a:gd name="connsiteX20" fmla="*/ 166152 w 301289"/>
                <a:gd name="connsiteY20" fmla="*/ 458291 h 1780163"/>
                <a:gd name="connsiteX21" fmla="*/ 166152 w 301289"/>
                <a:gd name="connsiteY21"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81476 w 301289"/>
                <a:gd name="connsiteY11" fmla="*/ 1780163 h 1780163"/>
                <a:gd name="connsiteX12" fmla="*/ 170829 w 301289"/>
                <a:gd name="connsiteY12" fmla="*/ 1780163 h 1780163"/>
                <a:gd name="connsiteX13" fmla="*/ 175382 w 301289"/>
                <a:gd name="connsiteY13" fmla="*/ 1775356 h 1780163"/>
                <a:gd name="connsiteX14" fmla="*/ 175382 w 301289"/>
                <a:gd name="connsiteY14" fmla="*/ 453484 h 1780163"/>
                <a:gd name="connsiteX15" fmla="*/ 170829 w 301289"/>
                <a:gd name="connsiteY15" fmla="*/ 448804 h 1780163"/>
                <a:gd name="connsiteX16" fmla="*/ 166152 w 301289"/>
                <a:gd name="connsiteY16" fmla="*/ 1770929 h 1780163"/>
                <a:gd name="connsiteX17" fmla="*/ 9231 w 301289"/>
                <a:gd name="connsiteY17" fmla="*/ 1770929 h 1780163"/>
                <a:gd name="connsiteX18" fmla="*/ 9231 w 301289"/>
                <a:gd name="connsiteY18" fmla="*/ 458291 h 1780163"/>
                <a:gd name="connsiteX19" fmla="*/ 166152 w 301289"/>
                <a:gd name="connsiteY19" fmla="*/ 458291 h 1780163"/>
                <a:gd name="connsiteX20" fmla="*/ 166152 w 301289"/>
                <a:gd name="connsiteY20" fmla="*/ 1770929 h 1780163"/>
                <a:gd name="connsiteX0" fmla="*/ 170829 w 301289"/>
                <a:gd name="connsiteY0" fmla="*/ 448804 h 1780163"/>
                <a:gd name="connsiteX1" fmla="*/ 93783 w 301289"/>
                <a:gd name="connsiteY1" fmla="*/ 448804 h 1780163"/>
                <a:gd name="connsiteX2" fmla="*/ 93783 w 301289"/>
                <a:gd name="connsiteY2" fmla="*/ 223010 h 1780163"/>
                <a:gd name="connsiteX3" fmla="*/ 301289 w 301289"/>
                <a:gd name="connsiteY3" fmla="*/ 8981 h 1780163"/>
                <a:gd name="connsiteX4" fmla="*/ 292550 w 301289"/>
                <a:gd name="connsiteY4" fmla="*/ 0 h 1780163"/>
                <a:gd name="connsiteX5" fmla="*/ 81476 w 301289"/>
                <a:gd name="connsiteY5" fmla="*/ 217824 h 1780163"/>
                <a:gd name="connsiteX6" fmla="*/ 81476 w 301289"/>
                <a:gd name="connsiteY6" fmla="*/ 448804 h 1780163"/>
                <a:gd name="connsiteX7" fmla="*/ 4677 w 301289"/>
                <a:gd name="connsiteY7" fmla="*/ 448804 h 1780163"/>
                <a:gd name="connsiteX8" fmla="*/ 0 w 301289"/>
                <a:gd name="connsiteY8" fmla="*/ 453484 h 1780163"/>
                <a:gd name="connsiteX9" fmla="*/ 0 w 301289"/>
                <a:gd name="connsiteY9" fmla="*/ 1775356 h 1780163"/>
                <a:gd name="connsiteX10" fmla="*/ 4677 w 301289"/>
                <a:gd name="connsiteY10" fmla="*/ 1780163 h 1780163"/>
                <a:gd name="connsiteX11" fmla="*/ 170829 w 301289"/>
                <a:gd name="connsiteY11" fmla="*/ 1780163 h 1780163"/>
                <a:gd name="connsiteX12" fmla="*/ 175382 w 301289"/>
                <a:gd name="connsiteY12" fmla="*/ 1775356 h 1780163"/>
                <a:gd name="connsiteX13" fmla="*/ 175382 w 301289"/>
                <a:gd name="connsiteY13" fmla="*/ 453484 h 1780163"/>
                <a:gd name="connsiteX14" fmla="*/ 170829 w 301289"/>
                <a:gd name="connsiteY14" fmla="*/ 448804 h 1780163"/>
                <a:gd name="connsiteX15" fmla="*/ 166152 w 301289"/>
                <a:gd name="connsiteY15" fmla="*/ 1770929 h 1780163"/>
                <a:gd name="connsiteX16" fmla="*/ 9231 w 301289"/>
                <a:gd name="connsiteY16" fmla="*/ 1770929 h 1780163"/>
                <a:gd name="connsiteX17" fmla="*/ 9231 w 301289"/>
                <a:gd name="connsiteY17" fmla="*/ 458291 h 1780163"/>
                <a:gd name="connsiteX18" fmla="*/ 166152 w 301289"/>
                <a:gd name="connsiteY18" fmla="*/ 458291 h 1780163"/>
                <a:gd name="connsiteX19" fmla="*/ 166152 w 301289"/>
                <a:gd name="connsiteY19" fmla="*/ 1770929 h 17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9" h="1780163">
                  <a:moveTo>
                    <a:pt x="170829" y="448804"/>
                  </a:moveTo>
                  <a:lnTo>
                    <a:pt x="93783" y="448804"/>
                  </a:lnTo>
                  <a:lnTo>
                    <a:pt x="93783" y="223010"/>
                  </a:lnTo>
                  <a:lnTo>
                    <a:pt x="301289" y="8981"/>
                  </a:lnTo>
                  <a:lnTo>
                    <a:pt x="292550" y="0"/>
                  </a:lnTo>
                  <a:lnTo>
                    <a:pt x="81476" y="217824"/>
                  </a:lnTo>
                  <a:lnTo>
                    <a:pt x="81476" y="448804"/>
                  </a:lnTo>
                  <a:lnTo>
                    <a:pt x="4677" y="448804"/>
                  </a:lnTo>
                  <a:cubicBezTo>
                    <a:pt x="2141" y="448803"/>
                    <a:pt x="67" y="450878"/>
                    <a:pt x="0" y="453484"/>
                  </a:cubicBezTo>
                  <a:lnTo>
                    <a:pt x="0" y="1775356"/>
                  </a:lnTo>
                  <a:cubicBezTo>
                    <a:pt x="0" y="1778012"/>
                    <a:pt x="2094" y="1780163"/>
                    <a:pt x="4677" y="1780163"/>
                  </a:cubicBezTo>
                  <a:lnTo>
                    <a:pt x="170829" y="1780163"/>
                  </a:lnTo>
                  <a:cubicBezTo>
                    <a:pt x="173364" y="1780099"/>
                    <a:pt x="175384" y="1777962"/>
                    <a:pt x="175382" y="1775356"/>
                  </a:cubicBezTo>
                  <a:lnTo>
                    <a:pt x="175382" y="453484"/>
                  </a:lnTo>
                  <a:cubicBezTo>
                    <a:pt x="175317" y="450928"/>
                    <a:pt x="173316" y="448871"/>
                    <a:pt x="170829" y="448804"/>
                  </a:cubicBezTo>
                  <a:close/>
                  <a:moveTo>
                    <a:pt x="166152" y="1770929"/>
                  </a:moveTo>
                  <a:lnTo>
                    <a:pt x="9231" y="1770929"/>
                  </a:lnTo>
                  <a:lnTo>
                    <a:pt x="9231" y="458291"/>
                  </a:lnTo>
                  <a:lnTo>
                    <a:pt x="166152" y="458291"/>
                  </a:lnTo>
                  <a:lnTo>
                    <a:pt x="166152" y="1770929"/>
                  </a:lnTo>
                  <a:close/>
                </a:path>
              </a:pathLst>
            </a:custGeom>
            <a:solidFill>
              <a:srgbClr val="DAD9D9"/>
            </a:solidFill>
            <a:ln w="12303"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E41E1A50-4752-CF04-6F49-E7BD012D41BD}"/>
                </a:ext>
              </a:extLst>
            </p:cNvPr>
            <p:cNvSpPr/>
            <p:nvPr/>
          </p:nvSpPr>
          <p:spPr>
            <a:xfrm>
              <a:off x="8927039" y="4693500"/>
              <a:ext cx="12438" cy="450000"/>
            </a:xfrm>
            <a:custGeom>
              <a:avLst/>
              <a:gdLst>
                <a:gd name="connsiteX0" fmla="*/ 0 w 12307"/>
                <a:gd name="connsiteY0" fmla="*/ 0 h 197332"/>
                <a:gd name="connsiteX1" fmla="*/ 12308 w 12307"/>
                <a:gd name="connsiteY1" fmla="*/ 0 h 197332"/>
                <a:gd name="connsiteX2" fmla="*/ 12308 w 12307"/>
                <a:gd name="connsiteY2" fmla="*/ 197332 h 197332"/>
                <a:gd name="connsiteX3" fmla="*/ 0 w 12307"/>
                <a:gd name="connsiteY3" fmla="*/ 197332 h 197332"/>
              </a:gdLst>
              <a:ahLst/>
              <a:cxnLst>
                <a:cxn ang="0">
                  <a:pos x="connsiteX0" y="connsiteY0"/>
                </a:cxn>
                <a:cxn ang="0">
                  <a:pos x="connsiteX1" y="connsiteY1"/>
                </a:cxn>
                <a:cxn ang="0">
                  <a:pos x="connsiteX2" y="connsiteY2"/>
                </a:cxn>
                <a:cxn ang="0">
                  <a:pos x="connsiteX3" y="connsiteY3"/>
                </a:cxn>
              </a:cxnLst>
              <a:rect l="l" t="t" r="r" b="b"/>
              <a:pathLst>
                <a:path w="12307" h="197332">
                  <a:moveTo>
                    <a:pt x="0" y="0"/>
                  </a:moveTo>
                  <a:lnTo>
                    <a:pt x="12308" y="0"/>
                  </a:lnTo>
                  <a:lnTo>
                    <a:pt x="12308" y="197332"/>
                  </a:lnTo>
                  <a:lnTo>
                    <a:pt x="0" y="197332"/>
                  </a:lnTo>
                  <a:close/>
                </a:path>
              </a:pathLst>
            </a:custGeom>
            <a:solidFill>
              <a:srgbClr val="DAD9D9"/>
            </a:solidFill>
            <a:ln w="12303" cap="flat">
              <a:noFill/>
              <a:prstDash val="solid"/>
              <a:miter/>
            </a:ln>
          </p:spPr>
          <p:txBody>
            <a:bodyPr rtlCol="0" anchor="ctr"/>
            <a:lstStyle/>
            <a:p>
              <a:endParaRPr lang="en-US" sz="2400"/>
            </a:p>
          </p:txBody>
        </p:sp>
        <p:pic>
          <p:nvPicPr>
            <p:cNvPr id="11" name="Graphic 10">
              <a:extLst>
                <a:ext uri="{FF2B5EF4-FFF2-40B4-BE49-F238E27FC236}">
                  <a16:creationId xmlns:a16="http://schemas.microsoft.com/office/drawing/2014/main" id="{7BD5F649-A95B-81F4-58A0-AC6AAD7FAED9}"/>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8926598" y="1794811"/>
              <a:ext cx="13320" cy="2880000"/>
            </a:xfrm>
            <a:prstGeom prst="rect">
              <a:avLst/>
            </a:prstGeom>
          </p:spPr>
        </p:pic>
      </p:grpSp>
      <p:sp>
        <p:nvSpPr>
          <p:cNvPr id="6" name="Slide Number Placeholder 5">
            <a:extLst>
              <a:ext uri="{FF2B5EF4-FFF2-40B4-BE49-F238E27FC236}">
                <a16:creationId xmlns:a16="http://schemas.microsoft.com/office/drawing/2014/main" id="{54AF39F7-5C88-1643-B81F-ADE1E41561F4}"/>
              </a:ext>
            </a:extLst>
          </p:cNvPr>
          <p:cNvSpPr>
            <a:spLocks noGrp="1" noChangeAspect="1"/>
          </p:cNvSpPr>
          <p:nvPr userDrawn="1">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7" name="TextBox 6">
            <a:extLst>
              <a:ext uri="{FF2B5EF4-FFF2-40B4-BE49-F238E27FC236}">
                <a16:creationId xmlns:a16="http://schemas.microsoft.com/office/drawing/2014/main" id="{32F0A40D-6F71-ACE8-FE53-057C4687EC9D}"/>
              </a:ext>
            </a:extLst>
          </p:cNvPr>
          <p:cNvSpPr txBox="1"/>
          <p:nvPr>
            <p:extLst>
              <p:ext uri="{1162E1C5-73C7-4A58-AE30-91384D911F3F}">
                <p184:classification xmlns:p184="http://schemas.microsoft.com/office/powerpoint/2018/4/main" val="hdr"/>
              </p:ext>
            </p:extLst>
          </p:nvPr>
        </p:nvSpPr>
        <p:spPr>
          <a:xfrm>
            <a:off x="9961563" y="63500"/>
            <a:ext cx="2217737"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NAV CANADA Proprietary / Propriété exclusive </a:t>
            </a:r>
          </a:p>
        </p:txBody>
      </p:sp>
    </p:spTree>
    <p:extLst>
      <p:ext uri="{BB962C8B-B14F-4D97-AF65-F5344CB8AC3E}">
        <p14:creationId xmlns:p14="http://schemas.microsoft.com/office/powerpoint/2010/main" val="159010640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 id="2147484021" r:id="rId21"/>
    <p:sldLayoutId id="2147484022" r:id="rId22"/>
    <p:sldLayoutId id="2147484023" r:id="rId23"/>
    <p:sldLayoutId id="2147484024" r:id="rId24"/>
    <p:sldLayoutId id="2147484025" r:id="rId25"/>
    <p:sldLayoutId id="2147484026" r:id="rId26"/>
    <p:sldLayoutId id="2147484027" r:id="rId27"/>
    <p:sldLayoutId id="2147484028" r:id="rId28"/>
    <p:sldLayoutId id="2147484029" r:id="rId29"/>
    <p:sldLayoutId id="2147484030" r:id="rId30"/>
    <p:sldLayoutId id="2147484031" r:id="rId31"/>
  </p:sldLayoutIdLst>
  <p:hf hdr="0" dt="0"/>
  <p:txStyles>
    <p:titleStyle>
      <a:lvl1pPr algn="l" defTabSz="685783" rtl="0" eaLnBrk="1" latinLnBrk="0" hangingPunct="1">
        <a:lnSpc>
          <a:spcPct val="90000"/>
        </a:lnSpc>
        <a:spcBef>
          <a:spcPct val="0"/>
        </a:spcBef>
        <a:buNone/>
        <a:defRPr sz="28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p:titleStyle>
    <p:body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
          <p15:clr>
            <a:srgbClr val="F26B43"/>
          </p15:clr>
        </p15:guide>
        <p15:guide id="3" orient="horz" pos="1052">
          <p15:clr>
            <a:srgbClr val="F26B43"/>
          </p15:clr>
        </p15:guide>
        <p15:guide id="4" orient="horz" pos="925">
          <p15:clr>
            <a:srgbClr val="F26B43"/>
          </p15:clr>
        </p15:guide>
        <p15:guide id="5" pos="7375">
          <p15:clr>
            <a:srgbClr val="F26B43"/>
          </p15:clr>
        </p15:guide>
        <p15:guide id="6" orient="horz" pos="3793">
          <p15:clr>
            <a:srgbClr val="F26B43"/>
          </p15:clr>
        </p15:guide>
        <p15:guide id="7" pos="423">
          <p15:clr>
            <a:srgbClr val="F26B43"/>
          </p15:clr>
        </p15:guide>
        <p15:guide id="8" pos="7136">
          <p15:clr>
            <a:srgbClr val="F26B43"/>
          </p15:clr>
        </p15:guide>
        <p15:guide id="9" pos="363">
          <p15:clr>
            <a:srgbClr val="F26B43"/>
          </p15:clr>
        </p15:guide>
        <p15:guide id="10" orient="horz" pos="659">
          <p15:clr>
            <a:srgbClr val="F26B43"/>
          </p15:clr>
        </p15:guide>
        <p15:guide id="11" orient="horz" pos="39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7C2C1-E7C0-6A2D-B977-D418D30CAFF1}"/>
              </a:ext>
            </a:extLst>
          </p:cNvPr>
          <p:cNvSpPr>
            <a:spLocks noGrp="1"/>
          </p:cNvSpPr>
          <p:nvPr>
            <p:ph type="title"/>
          </p:nvPr>
        </p:nvSpPr>
        <p:spPr/>
        <p:txBody>
          <a:bodyPr/>
          <a:lstStyle/>
          <a:p>
            <a:r>
              <a:rPr lang="en-US" dirty="0"/>
              <a:t>TBO Building Blocks</a:t>
            </a:r>
          </a:p>
        </p:txBody>
      </p:sp>
      <p:sp>
        <p:nvSpPr>
          <p:cNvPr id="5" name="Subtitle 4">
            <a:extLst>
              <a:ext uri="{FF2B5EF4-FFF2-40B4-BE49-F238E27FC236}">
                <a16:creationId xmlns:a16="http://schemas.microsoft.com/office/drawing/2014/main" id="{2ADE8DB0-503D-6810-CBC0-401B1A0D631E}"/>
              </a:ext>
            </a:extLst>
          </p:cNvPr>
          <p:cNvSpPr>
            <a:spLocks noGrp="1"/>
          </p:cNvSpPr>
          <p:nvPr>
            <p:ph type="subTitle" idx="1"/>
          </p:nvPr>
        </p:nvSpPr>
        <p:spPr/>
        <p:txBody>
          <a:bodyPr/>
          <a:lstStyle/>
          <a:p>
            <a:r>
              <a:rPr lang="en-US" dirty="0"/>
              <a:t>Jason Rossiter</a:t>
            </a:r>
          </a:p>
          <a:p>
            <a:r>
              <a:rPr lang="en-US" dirty="0"/>
              <a:t>Director TBO Architecture</a:t>
            </a:r>
          </a:p>
        </p:txBody>
      </p:sp>
    </p:spTree>
    <p:extLst>
      <p:ext uri="{BB962C8B-B14F-4D97-AF65-F5344CB8AC3E}">
        <p14:creationId xmlns:p14="http://schemas.microsoft.com/office/powerpoint/2010/main" val="27094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5CF53-D868-C33B-2494-C79684D8A45F}"/>
              </a:ext>
            </a:extLst>
          </p:cNvPr>
          <p:cNvSpPr>
            <a:spLocks noGrp="1"/>
          </p:cNvSpPr>
          <p:nvPr>
            <p:ph type="title"/>
          </p:nvPr>
        </p:nvSpPr>
        <p:spPr/>
        <p:txBody>
          <a:bodyPr>
            <a:normAutofit fontScale="90000"/>
          </a:bodyPr>
          <a:lstStyle/>
          <a:p>
            <a:r>
              <a:rPr lang="en-US" sz="3600"/>
              <a:t>Deployment Roadmap</a:t>
            </a:r>
            <a:endParaRPr lang="en-US" sz="3600" dirty="0"/>
          </a:p>
        </p:txBody>
      </p:sp>
      <p:sp>
        <p:nvSpPr>
          <p:cNvPr id="2" name="Content Placeholder 1">
            <a:extLst>
              <a:ext uri="{FF2B5EF4-FFF2-40B4-BE49-F238E27FC236}">
                <a16:creationId xmlns:a16="http://schemas.microsoft.com/office/drawing/2014/main" id="{8476647E-EC35-6189-A283-DF6CCA56FDA5}"/>
              </a:ext>
            </a:extLst>
          </p:cNvPr>
          <p:cNvSpPr>
            <a:spLocks noGrp="1"/>
          </p:cNvSpPr>
          <p:nvPr>
            <p:ph idx="1"/>
          </p:nvPr>
        </p:nvSpPr>
        <p:spPr/>
        <p:txBody>
          <a:bodyPr/>
          <a:lstStyle/>
          <a:p>
            <a:endParaRPr lang="en-US"/>
          </a:p>
        </p:txBody>
      </p:sp>
      <p:graphicFrame>
        <p:nvGraphicFramePr>
          <p:cNvPr id="18" name="Table 17">
            <a:extLst>
              <a:ext uri="{FF2B5EF4-FFF2-40B4-BE49-F238E27FC236}">
                <a16:creationId xmlns:a16="http://schemas.microsoft.com/office/drawing/2014/main" id="{D86E1CE8-4960-7006-FF30-F235B292EB92}"/>
              </a:ext>
            </a:extLst>
          </p:cNvPr>
          <p:cNvGraphicFramePr>
            <a:graphicFrameLocks noGrp="1"/>
          </p:cNvGraphicFramePr>
          <p:nvPr>
            <p:extLst>
              <p:ext uri="{D42A27DB-BD31-4B8C-83A1-F6EECF244321}">
                <p14:modId xmlns:p14="http://schemas.microsoft.com/office/powerpoint/2010/main" val="3185872601"/>
              </p:ext>
            </p:extLst>
          </p:nvPr>
        </p:nvGraphicFramePr>
        <p:xfrm>
          <a:off x="139700" y="1350720"/>
          <a:ext cx="11158353" cy="5353933"/>
        </p:xfrm>
        <a:graphic>
          <a:graphicData uri="http://schemas.openxmlformats.org/drawingml/2006/table">
            <a:tbl>
              <a:tblPr firstRow="1" bandRow="1">
                <a:tableStyleId>{5C22544A-7EE6-4342-B048-85BDC9FD1C3A}</a:tableStyleId>
              </a:tblPr>
              <a:tblGrid>
                <a:gridCol w="1017091">
                  <a:extLst>
                    <a:ext uri="{9D8B030D-6E8A-4147-A177-3AD203B41FA5}">
                      <a16:colId xmlns:a16="http://schemas.microsoft.com/office/drawing/2014/main" val="2911636694"/>
                    </a:ext>
                  </a:extLst>
                </a:gridCol>
                <a:gridCol w="737072">
                  <a:extLst>
                    <a:ext uri="{9D8B030D-6E8A-4147-A177-3AD203B41FA5}">
                      <a16:colId xmlns:a16="http://schemas.microsoft.com/office/drawing/2014/main" val="1927501718"/>
                    </a:ext>
                  </a:extLst>
                </a:gridCol>
                <a:gridCol w="940419">
                  <a:extLst>
                    <a:ext uri="{9D8B030D-6E8A-4147-A177-3AD203B41FA5}">
                      <a16:colId xmlns:a16="http://schemas.microsoft.com/office/drawing/2014/main" val="1917187227"/>
                    </a:ext>
                  </a:extLst>
                </a:gridCol>
                <a:gridCol w="940419">
                  <a:extLst>
                    <a:ext uri="{9D8B030D-6E8A-4147-A177-3AD203B41FA5}">
                      <a16:colId xmlns:a16="http://schemas.microsoft.com/office/drawing/2014/main" val="934557219"/>
                    </a:ext>
                  </a:extLst>
                </a:gridCol>
                <a:gridCol w="940419">
                  <a:extLst>
                    <a:ext uri="{9D8B030D-6E8A-4147-A177-3AD203B41FA5}">
                      <a16:colId xmlns:a16="http://schemas.microsoft.com/office/drawing/2014/main" val="3583259451"/>
                    </a:ext>
                  </a:extLst>
                </a:gridCol>
                <a:gridCol w="940419">
                  <a:extLst>
                    <a:ext uri="{9D8B030D-6E8A-4147-A177-3AD203B41FA5}">
                      <a16:colId xmlns:a16="http://schemas.microsoft.com/office/drawing/2014/main" val="2098439880"/>
                    </a:ext>
                  </a:extLst>
                </a:gridCol>
                <a:gridCol w="940419">
                  <a:extLst>
                    <a:ext uri="{9D8B030D-6E8A-4147-A177-3AD203B41FA5}">
                      <a16:colId xmlns:a16="http://schemas.microsoft.com/office/drawing/2014/main" val="2147808580"/>
                    </a:ext>
                  </a:extLst>
                </a:gridCol>
                <a:gridCol w="940419">
                  <a:extLst>
                    <a:ext uri="{9D8B030D-6E8A-4147-A177-3AD203B41FA5}">
                      <a16:colId xmlns:a16="http://schemas.microsoft.com/office/drawing/2014/main" val="108159749"/>
                    </a:ext>
                  </a:extLst>
                </a:gridCol>
                <a:gridCol w="940419">
                  <a:extLst>
                    <a:ext uri="{9D8B030D-6E8A-4147-A177-3AD203B41FA5}">
                      <a16:colId xmlns:a16="http://schemas.microsoft.com/office/drawing/2014/main" val="1037367479"/>
                    </a:ext>
                  </a:extLst>
                </a:gridCol>
                <a:gridCol w="940419">
                  <a:extLst>
                    <a:ext uri="{9D8B030D-6E8A-4147-A177-3AD203B41FA5}">
                      <a16:colId xmlns:a16="http://schemas.microsoft.com/office/drawing/2014/main" val="862189835"/>
                    </a:ext>
                  </a:extLst>
                </a:gridCol>
                <a:gridCol w="940419">
                  <a:extLst>
                    <a:ext uri="{9D8B030D-6E8A-4147-A177-3AD203B41FA5}">
                      <a16:colId xmlns:a16="http://schemas.microsoft.com/office/drawing/2014/main" val="74795416"/>
                    </a:ext>
                  </a:extLst>
                </a:gridCol>
                <a:gridCol w="940419">
                  <a:extLst>
                    <a:ext uri="{9D8B030D-6E8A-4147-A177-3AD203B41FA5}">
                      <a16:colId xmlns:a16="http://schemas.microsoft.com/office/drawing/2014/main" val="3165590422"/>
                    </a:ext>
                  </a:extLst>
                </a:gridCol>
              </a:tblGrid>
              <a:tr h="451497">
                <a:tc>
                  <a:txBody>
                    <a:bodyPr/>
                    <a:lstStyle/>
                    <a:p>
                      <a:pPr algn="l"/>
                      <a:endParaRPr lang="en-US" sz="1300" b="0" dirty="0">
                        <a:solidFill>
                          <a:schemeClr val="tx1"/>
                        </a:solidFill>
                        <a:latin typeface="+mn-lt"/>
                      </a:endParaRPr>
                    </a:p>
                  </a:txBody>
                  <a:tcPr marL="72000" marR="144000" marT="144000"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a:solidFill>
                            <a:schemeClr val="tx1"/>
                          </a:solidFill>
                          <a:latin typeface="+mn-lt"/>
                        </a:rPr>
                        <a:t>FY24</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a:solidFill>
                            <a:schemeClr val="tx1"/>
                          </a:solidFill>
                          <a:latin typeface="+mn-lt"/>
                        </a:rPr>
                        <a:t>FY25</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a:solidFill>
                            <a:schemeClr val="tx1"/>
                          </a:solidFill>
                          <a:latin typeface="+mn-lt"/>
                        </a:rPr>
                        <a:t>FY26</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FY27</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FY28</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FY29</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FY30</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FY31</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FY32</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FY33</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n-lt"/>
                        </a:rPr>
                        <a:t>FY34+</a:t>
                      </a:r>
                      <a:endParaRPr lang="en-US" sz="1100" b="0" dirty="0">
                        <a:solidFill>
                          <a:schemeClr val="tx1"/>
                        </a:solidFill>
                        <a:latin typeface="+mn-lt"/>
                      </a:endParaRPr>
                    </a:p>
                  </a:txBody>
                  <a:tcPr marL="144000" marR="144000" marT="0"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908937"/>
                  </a:ext>
                </a:extLst>
              </a:tr>
              <a:tr h="929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cap="none" baseline="0">
                          <a:solidFill>
                            <a:schemeClr val="tx1"/>
                          </a:solidFill>
                          <a:latin typeface="+mn-lt"/>
                          <a:ea typeface="+mn-ea"/>
                          <a:cs typeface="+mn-cs"/>
                        </a:rPr>
                        <a:t>Network Manager</a:t>
                      </a:r>
                      <a:endParaRPr lang="en-US" sz="1100" b="1" kern="1200" cap="none" baseline="0" dirty="0">
                        <a:solidFill>
                          <a:schemeClr val="tx1"/>
                        </a:solidFill>
                        <a:latin typeface="+mn-lt"/>
                        <a:ea typeface="+mn-ea"/>
                        <a:cs typeface="+mn-cs"/>
                      </a:endParaRPr>
                    </a:p>
                  </a:txBody>
                  <a:tcPr marL="72000" marR="144000" marT="144000" marB="108000" anchor="ctr">
                    <a:lnL w="28575" cap="flat" cmpd="sng" algn="ctr">
                      <a:noFill/>
                      <a:prstDash val="solid"/>
                      <a:round/>
                      <a:headEnd type="none" w="med" len="med"/>
                      <a:tailEnd type="none" w="med" len="med"/>
                    </a:lnL>
                    <a:lnR w="12700" cap="flat" cmpd="sng" algn="ctr">
                      <a:solidFill>
                        <a:srgbClr val="C5C6C8"/>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b="0">
                          <a:solidFill>
                            <a:schemeClr val="tx1"/>
                          </a:solidFill>
                          <a:latin typeface="+mn-lt"/>
                        </a:rPr>
                        <a:t>`</a:t>
                      </a:r>
                      <a:endParaRPr lang="en-US" sz="800" b="0" dirty="0">
                        <a:solidFill>
                          <a:schemeClr val="tx1"/>
                        </a:solidFill>
                        <a:latin typeface="+mn-lt"/>
                      </a:endParaRPr>
                    </a:p>
                  </a:txBody>
                  <a:tcPr marL="216000" marR="144000" marT="144000" marB="108000" anchor="ctr">
                    <a:lnL w="12700" cap="flat" cmpd="sng" algn="ctr">
                      <a:solidFill>
                        <a:srgbClr val="C5C6C8"/>
                      </a:solidFill>
                      <a:prstDash val="solid"/>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extLst>
                  <a:ext uri="{0D108BD9-81ED-4DB2-BD59-A6C34878D82A}">
                    <a16:rowId xmlns:a16="http://schemas.microsoft.com/office/drawing/2014/main" val="1663425399"/>
                  </a:ext>
                </a:extLst>
              </a:tr>
              <a:tr h="817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cap="none" baseline="0">
                          <a:solidFill>
                            <a:schemeClr val="tx1"/>
                          </a:solidFill>
                          <a:latin typeface="+mn-lt"/>
                          <a:ea typeface="+mn-ea"/>
                          <a:cs typeface="+mn-cs"/>
                        </a:rPr>
                        <a:t>Central Flight Data Management</a:t>
                      </a:r>
                      <a:endParaRPr lang="en-US" sz="1100" b="1" kern="1200" cap="none" baseline="0" dirty="0">
                        <a:solidFill>
                          <a:schemeClr val="tx1"/>
                        </a:solidFill>
                        <a:latin typeface="+mn-lt"/>
                        <a:ea typeface="+mn-ea"/>
                        <a:cs typeface="+mn-cs"/>
                      </a:endParaRPr>
                    </a:p>
                  </a:txBody>
                  <a:tcPr marL="72000" marR="144000" marT="144000" marB="108000" anchor="ctr">
                    <a:lnL w="28575" cap="flat" cmpd="sng" algn="ctr">
                      <a:noFill/>
                      <a:prstDash val="solid"/>
                      <a:round/>
                      <a:headEnd type="none" w="med" len="med"/>
                      <a:tailEnd type="none" w="med" len="med"/>
                    </a:lnL>
                    <a:lnR w="12700" cap="flat" cmpd="sng" algn="ctr">
                      <a:solidFill>
                        <a:srgbClr val="C5C6C8"/>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rgbClr val="C5C6C8"/>
                      </a:solidFill>
                      <a:prstDash val="solid"/>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559795814"/>
                  </a:ext>
                </a:extLst>
              </a:tr>
              <a:tr h="1250949">
                <a:tc>
                  <a:txBody>
                    <a:bodyPr/>
                    <a:lstStyle/>
                    <a:p>
                      <a:pPr marL="0" algn="l" defTabSz="914400" rtl="0" eaLnBrk="1" latinLnBrk="0" hangingPunct="1"/>
                      <a:r>
                        <a:rPr lang="en-US" sz="1100" b="1" kern="1200" cap="none" baseline="0">
                          <a:solidFill>
                            <a:schemeClr val="tx1"/>
                          </a:solidFill>
                          <a:latin typeface="+mn-lt"/>
                          <a:ea typeface="+mn-ea"/>
                          <a:cs typeface="+mn-cs"/>
                        </a:rPr>
                        <a:t>Future FDP</a:t>
                      </a:r>
                      <a:endParaRPr lang="en-US" sz="1100" b="1" kern="1200" cap="none" baseline="0" dirty="0">
                        <a:solidFill>
                          <a:schemeClr val="tx1"/>
                        </a:solidFill>
                        <a:latin typeface="+mn-lt"/>
                        <a:ea typeface="+mn-ea"/>
                        <a:cs typeface="+mn-cs"/>
                      </a:endParaRPr>
                    </a:p>
                  </a:txBody>
                  <a:tcPr marL="72000" marR="144000" marT="144000" marB="108000" anchor="ctr">
                    <a:lnL w="28575" cap="flat" cmpd="sng" algn="ctr">
                      <a:noFill/>
                      <a:prstDash val="solid"/>
                      <a:round/>
                      <a:headEnd type="none" w="med" len="med"/>
                      <a:tailEnd type="none" w="med" len="med"/>
                    </a:lnL>
                    <a:lnR w="12700" cap="flat" cmpd="sng" algn="ctr">
                      <a:solidFill>
                        <a:srgbClr val="C5C6C8"/>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ctr" defTabSz="914400" rtl="0" eaLnBrk="1" latinLnBrk="0" hangingPunct="1"/>
                      <a:endParaRPr lang="en-US" sz="1300" b="0" kern="1200" dirty="0">
                        <a:solidFill>
                          <a:schemeClr val="tx1"/>
                        </a:solidFill>
                        <a:latin typeface="+mn-lt"/>
                        <a:ea typeface="+mn-ea"/>
                        <a:cs typeface="+mn-cs"/>
                      </a:endParaRPr>
                    </a:p>
                  </a:txBody>
                  <a:tcPr marL="216000" marR="144000" marT="144000" marB="108000" anchor="ctr">
                    <a:lnL w="12700" cap="flat" cmpd="sng" algn="ctr">
                      <a:solidFill>
                        <a:srgbClr val="C5C6C8"/>
                      </a:solidFill>
                      <a:prstDash val="solid"/>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pPr marL="0" algn="ctr" defTabSz="914400" rtl="0" eaLnBrk="1" latinLnBrk="0" hangingPunct="1"/>
                      <a:endParaRPr lang="en-US" sz="1300" b="0" kern="1200" dirty="0">
                        <a:solidFill>
                          <a:schemeClr val="tx1"/>
                        </a:solidFill>
                        <a:latin typeface="+mn-lt"/>
                        <a:ea typeface="+mn-ea"/>
                        <a:cs typeface="+mn-cs"/>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1">
                        <a:alpha val="5000"/>
                      </a:schemeClr>
                    </a:solidFill>
                  </a:tcPr>
                </a:tc>
                <a:extLst>
                  <a:ext uri="{0D108BD9-81ED-4DB2-BD59-A6C34878D82A}">
                    <a16:rowId xmlns:a16="http://schemas.microsoft.com/office/drawing/2014/main" val="2371763789"/>
                  </a:ext>
                </a:extLst>
              </a:tr>
              <a:tr h="1180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cap="none" baseline="0">
                          <a:solidFill>
                            <a:schemeClr val="tx1"/>
                          </a:solidFill>
                          <a:latin typeface="+mn-lt"/>
                          <a:ea typeface="+mn-ea"/>
                          <a:cs typeface="+mn-cs"/>
                        </a:rPr>
                        <a:t>Predictability</a:t>
                      </a:r>
                      <a:endParaRPr lang="en-US" sz="1100" b="1" kern="1200" cap="none" baseline="0" dirty="0">
                        <a:solidFill>
                          <a:schemeClr val="tx1"/>
                        </a:solidFill>
                        <a:latin typeface="+mn-lt"/>
                        <a:ea typeface="+mn-ea"/>
                        <a:cs typeface="+mn-cs"/>
                      </a:endParaRPr>
                    </a:p>
                  </a:txBody>
                  <a:tcPr marL="72000" marR="144000" marT="144000" marB="108000" anchor="ctr">
                    <a:lnL w="28575" cap="flat" cmpd="sng" algn="ctr">
                      <a:noFill/>
                      <a:prstDash val="solid"/>
                      <a:round/>
                      <a:headEnd type="none" w="med" len="med"/>
                      <a:tailEnd type="none" w="med" len="med"/>
                    </a:lnL>
                    <a:lnR w="12700" cap="flat" cmpd="sng" algn="ctr">
                      <a:solidFill>
                        <a:srgbClr val="C5C6C8"/>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rgbClr val="C5C6C8"/>
                      </a:solidFill>
                      <a:prstDash val="solid"/>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55809374"/>
                  </a:ext>
                </a:extLst>
              </a:tr>
              <a:tr h="723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cap="none" baseline="0" dirty="0">
                        <a:solidFill>
                          <a:schemeClr val="tx1"/>
                        </a:solidFill>
                        <a:latin typeface="+mn-lt"/>
                        <a:ea typeface="+mn-ea"/>
                        <a:cs typeface="+mn-cs"/>
                      </a:endParaRPr>
                    </a:p>
                  </a:txBody>
                  <a:tcPr marL="72000" marR="144000" marT="144000" marB="108000" anchor="ctr">
                    <a:lnL w="28575" cap="flat" cmpd="sng" algn="ctr">
                      <a:noFill/>
                      <a:prstDash val="solid"/>
                      <a:round/>
                      <a:headEnd type="none" w="med" len="med"/>
                      <a:tailEnd type="none" w="med" len="med"/>
                    </a:lnL>
                    <a:lnR w="12700" cap="flat" cmpd="sng" algn="ctr">
                      <a:solidFill>
                        <a:srgbClr val="C5C6C8"/>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b="0" dirty="0">
                        <a:solidFill>
                          <a:schemeClr val="tx1"/>
                        </a:solidFill>
                        <a:latin typeface="+mn-lt"/>
                      </a:endParaRPr>
                    </a:p>
                  </a:txBody>
                  <a:tcPr marL="216000" marR="144000" marT="144000" marB="108000" anchor="ctr">
                    <a:lnL w="12700" cap="flat" cmpd="sng" algn="ctr">
                      <a:solidFill>
                        <a:srgbClr val="C5C6C8"/>
                      </a:solidFill>
                      <a:prstDash val="solid"/>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12700" cap="flat" cmpd="sng" algn="ctr">
                      <a:solidFill>
                        <a:schemeClr val="bg2">
                          <a:lumMod val="75000"/>
                        </a:schemeClr>
                      </a:solidFill>
                      <a:prstDash val="dot"/>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endParaRPr lang="en-US" sz="800" b="0" dirty="0">
                        <a:solidFill>
                          <a:schemeClr val="tx1"/>
                        </a:solidFill>
                        <a:latin typeface="+mn-lt"/>
                      </a:endParaRPr>
                    </a:p>
                  </a:txBody>
                  <a:tcPr marL="216000" marR="144000" marT="144000" marB="108000" anchor="ctr">
                    <a:lnL w="12700" cap="flat" cmpd="sng" algn="ctr">
                      <a:solidFill>
                        <a:schemeClr val="bg2">
                          <a:lumMod val="75000"/>
                        </a:schemeClr>
                      </a:solidFill>
                      <a:prstDash val="dot"/>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769274"/>
                  </a:ext>
                </a:extLst>
              </a:tr>
            </a:tbl>
          </a:graphicData>
        </a:graphic>
      </p:graphicFrame>
      <p:sp>
        <p:nvSpPr>
          <p:cNvPr id="19" name="Text Placeholder 4220">
            <a:extLst>
              <a:ext uri="{FF2B5EF4-FFF2-40B4-BE49-F238E27FC236}">
                <a16:creationId xmlns:a16="http://schemas.microsoft.com/office/drawing/2014/main" id="{D15B115A-5062-4FE1-C364-7B9AA6CDD510}"/>
              </a:ext>
            </a:extLst>
          </p:cNvPr>
          <p:cNvSpPr txBox="1">
            <a:spLocks/>
          </p:cNvSpPr>
          <p:nvPr/>
        </p:nvSpPr>
        <p:spPr>
          <a:xfrm>
            <a:off x="1536986" y="1823766"/>
            <a:ext cx="3534548" cy="199793"/>
          </a:xfrm>
          <a:prstGeom prst="roundRect">
            <a:avLst>
              <a:gd name="adj" fmla="val 0"/>
            </a:avLst>
          </a:prstGeom>
          <a:solidFill>
            <a:schemeClr val="accent1"/>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dirty="0">
                <a:solidFill>
                  <a:srgbClr val="FFFFFF"/>
                </a:solidFill>
                <a:latin typeface="Arial Nova Light" panose="020B0604020202020204"/>
              </a:rPr>
              <a:t>Phase1 – Centralized Services</a:t>
            </a:r>
          </a:p>
        </p:txBody>
      </p:sp>
      <p:sp>
        <p:nvSpPr>
          <p:cNvPr id="21" name="Text Placeholder 4220">
            <a:extLst>
              <a:ext uri="{FF2B5EF4-FFF2-40B4-BE49-F238E27FC236}">
                <a16:creationId xmlns:a16="http://schemas.microsoft.com/office/drawing/2014/main" id="{7BB3F5CC-DDC5-3FBC-0B2D-67A8CE14789C}"/>
              </a:ext>
            </a:extLst>
          </p:cNvPr>
          <p:cNvSpPr txBox="1">
            <a:spLocks/>
          </p:cNvSpPr>
          <p:nvPr/>
        </p:nvSpPr>
        <p:spPr>
          <a:xfrm>
            <a:off x="1536986" y="2203207"/>
            <a:ext cx="3033196" cy="229453"/>
          </a:xfrm>
          <a:prstGeom prst="roundRect">
            <a:avLst>
              <a:gd name="adj" fmla="val 0"/>
            </a:avLst>
          </a:prstGeom>
          <a:solidFill>
            <a:schemeClr val="accent2"/>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Network Manager Deployment</a:t>
            </a:r>
            <a:endParaRPr lang="en-CA" sz="900" cap="none" dirty="0">
              <a:solidFill>
                <a:srgbClr val="FFFFFF"/>
              </a:solidFill>
              <a:latin typeface="Arial Nova Light" panose="020B0604020202020204"/>
            </a:endParaRPr>
          </a:p>
        </p:txBody>
      </p:sp>
      <p:sp>
        <p:nvSpPr>
          <p:cNvPr id="23" name="Text Placeholder 4220">
            <a:extLst>
              <a:ext uri="{FF2B5EF4-FFF2-40B4-BE49-F238E27FC236}">
                <a16:creationId xmlns:a16="http://schemas.microsoft.com/office/drawing/2014/main" id="{3F4F89E7-3FF7-CB54-1993-9CD499AAFFFB}"/>
              </a:ext>
            </a:extLst>
          </p:cNvPr>
          <p:cNvSpPr txBox="1">
            <a:spLocks/>
          </p:cNvSpPr>
          <p:nvPr/>
        </p:nvSpPr>
        <p:spPr>
          <a:xfrm>
            <a:off x="4556448" y="6154499"/>
            <a:ext cx="4530403" cy="482373"/>
          </a:xfrm>
          <a:prstGeom prst="roundRect">
            <a:avLst>
              <a:gd name="adj" fmla="val 0"/>
            </a:avLst>
          </a:prstGeom>
          <a:solidFill>
            <a:schemeClr val="accent3"/>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I</a:t>
            </a:r>
            <a:r>
              <a:rPr lang="en-CA" sz="900" cap="none">
                <a:solidFill>
                  <a:srgbClr val="FFFFFF"/>
                </a:solidFill>
                <a:latin typeface="Arial Nova Light" panose="020B0604020202020204"/>
              </a:rPr>
              <a:t>nitial TBO</a:t>
            </a:r>
            <a:br>
              <a:rPr lang="en-CA" sz="900" cap="none">
                <a:solidFill>
                  <a:srgbClr val="FFFFFF"/>
                </a:solidFill>
                <a:latin typeface="Arial Nova Light" panose="020B0604020202020204"/>
              </a:rPr>
            </a:br>
            <a:r>
              <a:rPr lang="en-CA" sz="900" cap="none">
                <a:solidFill>
                  <a:srgbClr val="FFFFFF"/>
                </a:solidFill>
                <a:latin typeface="Arial Nova Light" panose="020B0604020202020204"/>
              </a:rPr>
              <a:t>Deploying Network Manager and Central Services in Mixed-Mode Environment</a:t>
            </a:r>
            <a:endParaRPr lang="en-CA" sz="900" cap="none" dirty="0">
              <a:solidFill>
                <a:srgbClr val="FFFFFF"/>
              </a:solidFill>
              <a:latin typeface="Arial Nova Light" panose="020B0604020202020204"/>
            </a:endParaRPr>
          </a:p>
        </p:txBody>
      </p:sp>
      <p:sp>
        <p:nvSpPr>
          <p:cNvPr id="25" name="Text Placeholder 4220">
            <a:extLst>
              <a:ext uri="{FF2B5EF4-FFF2-40B4-BE49-F238E27FC236}">
                <a16:creationId xmlns:a16="http://schemas.microsoft.com/office/drawing/2014/main" id="{B778A8ED-14E8-DE33-033D-CBA76C0F43AD}"/>
              </a:ext>
            </a:extLst>
          </p:cNvPr>
          <p:cNvSpPr txBox="1">
            <a:spLocks/>
          </p:cNvSpPr>
          <p:nvPr/>
        </p:nvSpPr>
        <p:spPr>
          <a:xfrm>
            <a:off x="1536985" y="2924951"/>
            <a:ext cx="3033196" cy="229453"/>
          </a:xfrm>
          <a:prstGeom prst="roundRect">
            <a:avLst>
              <a:gd name="adj" fmla="val 0"/>
            </a:avLst>
          </a:prstGeom>
          <a:solidFill>
            <a:schemeClr val="accent4"/>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Central FDP Deployment</a:t>
            </a:r>
            <a:endParaRPr lang="en-CA" sz="900" cap="none" dirty="0">
              <a:solidFill>
                <a:srgbClr val="FFFFFF"/>
              </a:solidFill>
              <a:latin typeface="Arial Nova Light" panose="020B0604020202020204"/>
            </a:endParaRPr>
          </a:p>
        </p:txBody>
      </p:sp>
      <p:sp>
        <p:nvSpPr>
          <p:cNvPr id="29" name="Text Placeholder 4220">
            <a:extLst>
              <a:ext uri="{FF2B5EF4-FFF2-40B4-BE49-F238E27FC236}">
                <a16:creationId xmlns:a16="http://schemas.microsoft.com/office/drawing/2014/main" id="{B0044007-C16E-F036-5B33-DA3C6EDBD948}"/>
              </a:ext>
            </a:extLst>
          </p:cNvPr>
          <p:cNvSpPr txBox="1">
            <a:spLocks/>
          </p:cNvSpPr>
          <p:nvPr/>
        </p:nvSpPr>
        <p:spPr>
          <a:xfrm>
            <a:off x="5071533" y="3572166"/>
            <a:ext cx="3488723"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FDP Replacement ACC#1</a:t>
            </a:r>
            <a:endParaRPr lang="en-CA" sz="900" cap="none" dirty="0">
              <a:solidFill>
                <a:srgbClr val="FFFFFF"/>
              </a:solidFill>
              <a:latin typeface="Arial Nova Light" panose="020B0604020202020204"/>
            </a:endParaRPr>
          </a:p>
        </p:txBody>
      </p:sp>
      <p:sp>
        <p:nvSpPr>
          <p:cNvPr id="38" name="Text Placeholder 4220">
            <a:extLst>
              <a:ext uri="{FF2B5EF4-FFF2-40B4-BE49-F238E27FC236}">
                <a16:creationId xmlns:a16="http://schemas.microsoft.com/office/drawing/2014/main" id="{B0402EBE-80FF-F8CB-1EE5-6388A32B2E3F}"/>
              </a:ext>
            </a:extLst>
          </p:cNvPr>
          <p:cNvSpPr txBox="1">
            <a:spLocks/>
          </p:cNvSpPr>
          <p:nvPr/>
        </p:nvSpPr>
        <p:spPr>
          <a:xfrm>
            <a:off x="1333028" y="4863036"/>
            <a:ext cx="2902937"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eTBS at 4 Majors</a:t>
            </a:r>
            <a:endParaRPr lang="en-CA" sz="900" cap="none" dirty="0">
              <a:latin typeface="Arial Nova Light" panose="020B0604020202020204"/>
            </a:endParaRPr>
          </a:p>
        </p:txBody>
      </p:sp>
      <p:sp>
        <p:nvSpPr>
          <p:cNvPr id="27" name="Text Placeholder 4220">
            <a:extLst>
              <a:ext uri="{FF2B5EF4-FFF2-40B4-BE49-F238E27FC236}">
                <a16:creationId xmlns:a16="http://schemas.microsoft.com/office/drawing/2014/main" id="{D6940861-1E10-4871-BF8C-D004D9E13AEA}"/>
              </a:ext>
            </a:extLst>
          </p:cNvPr>
          <p:cNvSpPr txBox="1">
            <a:spLocks/>
          </p:cNvSpPr>
          <p:nvPr/>
        </p:nvSpPr>
        <p:spPr>
          <a:xfrm>
            <a:off x="3441405" y="3172383"/>
            <a:ext cx="2315583" cy="229453"/>
          </a:xfrm>
          <a:prstGeom prst="roundRect">
            <a:avLst>
              <a:gd name="adj" fmla="val 0"/>
            </a:avLst>
          </a:prstGeom>
          <a:solidFill>
            <a:schemeClr val="accent4"/>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FF-ICE/R1 (Initial)</a:t>
            </a:r>
            <a:endParaRPr lang="en-CA" sz="900" cap="none" dirty="0">
              <a:solidFill>
                <a:srgbClr val="FFFFFF"/>
              </a:solidFill>
              <a:latin typeface="Arial Nova Light" panose="020B0604020202020204"/>
            </a:endParaRPr>
          </a:p>
        </p:txBody>
      </p:sp>
      <p:cxnSp>
        <p:nvCxnSpPr>
          <p:cNvPr id="8" name="Straight Arrow Connector 7">
            <a:extLst>
              <a:ext uri="{FF2B5EF4-FFF2-40B4-BE49-F238E27FC236}">
                <a16:creationId xmlns:a16="http://schemas.microsoft.com/office/drawing/2014/main" id="{5271F41F-B952-4450-BD22-5B46A00F9E5F}"/>
              </a:ext>
            </a:extLst>
          </p:cNvPr>
          <p:cNvCxnSpPr/>
          <p:nvPr/>
        </p:nvCxnSpPr>
        <p:spPr>
          <a:xfrm>
            <a:off x="12380909" y="720719"/>
            <a:ext cx="0" cy="3390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763D3F-E924-4448-83D6-A32CF800AB03}"/>
              </a:ext>
            </a:extLst>
          </p:cNvPr>
          <p:cNvCxnSpPr/>
          <p:nvPr/>
        </p:nvCxnSpPr>
        <p:spPr>
          <a:xfrm>
            <a:off x="12713689" y="2697717"/>
            <a:ext cx="0" cy="23857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EAE956-8DD4-4FC0-B9D9-56CC89412491}"/>
              </a:ext>
            </a:extLst>
          </p:cNvPr>
          <p:cNvCxnSpPr/>
          <p:nvPr/>
        </p:nvCxnSpPr>
        <p:spPr>
          <a:xfrm>
            <a:off x="12579021" y="4502452"/>
            <a:ext cx="0" cy="20903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C677DC-2C3A-4A9B-B5FB-02B66B97A141}"/>
              </a:ext>
            </a:extLst>
          </p:cNvPr>
          <p:cNvCxnSpPr/>
          <p:nvPr/>
        </p:nvCxnSpPr>
        <p:spPr>
          <a:xfrm>
            <a:off x="12332031" y="4976884"/>
            <a:ext cx="0" cy="99809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5E4378-F03B-445E-912B-7F806CD9EB66}"/>
              </a:ext>
            </a:extLst>
          </p:cNvPr>
          <p:cNvCxnSpPr/>
          <p:nvPr/>
        </p:nvCxnSpPr>
        <p:spPr>
          <a:xfrm>
            <a:off x="12259548" y="2023559"/>
            <a:ext cx="0" cy="3094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BBA50BB-C887-4D9A-911A-AA5B94F2A07F}"/>
              </a:ext>
            </a:extLst>
          </p:cNvPr>
          <p:cNvCxnSpPr/>
          <p:nvPr/>
        </p:nvCxnSpPr>
        <p:spPr>
          <a:xfrm>
            <a:off x="12496524" y="2539855"/>
            <a:ext cx="0" cy="284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 Placeholder 4220">
            <a:extLst>
              <a:ext uri="{FF2B5EF4-FFF2-40B4-BE49-F238E27FC236}">
                <a16:creationId xmlns:a16="http://schemas.microsoft.com/office/drawing/2014/main" id="{2B7D86C3-CAB2-470B-8A86-3A6E16E9E6FB}"/>
              </a:ext>
            </a:extLst>
          </p:cNvPr>
          <p:cNvSpPr txBox="1">
            <a:spLocks/>
          </p:cNvSpPr>
          <p:nvPr/>
        </p:nvSpPr>
        <p:spPr>
          <a:xfrm>
            <a:off x="1574607" y="5134694"/>
            <a:ext cx="634719"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dirty="0">
                <a:latin typeface="Arial Nova Light" panose="020B0604020202020204"/>
              </a:rPr>
              <a:t>CSPO</a:t>
            </a:r>
          </a:p>
        </p:txBody>
      </p:sp>
      <p:sp>
        <p:nvSpPr>
          <p:cNvPr id="3" name="Text Placeholder 4220">
            <a:extLst>
              <a:ext uri="{FF2B5EF4-FFF2-40B4-BE49-F238E27FC236}">
                <a16:creationId xmlns:a16="http://schemas.microsoft.com/office/drawing/2014/main" id="{5CA78302-FA6E-8811-0828-C01C95C4BAA6}"/>
              </a:ext>
            </a:extLst>
          </p:cNvPr>
          <p:cNvSpPr txBox="1">
            <a:spLocks/>
          </p:cNvSpPr>
          <p:nvPr/>
        </p:nvSpPr>
        <p:spPr>
          <a:xfrm>
            <a:off x="5114014" y="1825105"/>
            <a:ext cx="3534548" cy="199793"/>
          </a:xfrm>
          <a:prstGeom prst="roundRect">
            <a:avLst>
              <a:gd name="adj" fmla="val 0"/>
            </a:avLst>
          </a:prstGeom>
          <a:solidFill>
            <a:schemeClr val="accent1"/>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Phase2 – Initial FDP Replacement</a:t>
            </a:r>
            <a:endParaRPr lang="en-CA" sz="900" cap="none" dirty="0">
              <a:solidFill>
                <a:srgbClr val="FFFFFF"/>
              </a:solidFill>
              <a:latin typeface="Arial Nova Light" panose="020B0604020202020204"/>
            </a:endParaRPr>
          </a:p>
        </p:txBody>
      </p:sp>
      <p:sp>
        <p:nvSpPr>
          <p:cNvPr id="4" name="Text Placeholder 4220">
            <a:extLst>
              <a:ext uri="{FF2B5EF4-FFF2-40B4-BE49-F238E27FC236}">
                <a16:creationId xmlns:a16="http://schemas.microsoft.com/office/drawing/2014/main" id="{36B81B50-19F0-8284-843D-D69710F41651}"/>
              </a:ext>
            </a:extLst>
          </p:cNvPr>
          <p:cNvSpPr txBox="1">
            <a:spLocks/>
          </p:cNvSpPr>
          <p:nvPr/>
        </p:nvSpPr>
        <p:spPr>
          <a:xfrm>
            <a:off x="8693463" y="1823766"/>
            <a:ext cx="2482539" cy="201132"/>
          </a:xfrm>
          <a:prstGeom prst="roundRect">
            <a:avLst>
              <a:gd name="adj" fmla="val 0"/>
            </a:avLst>
          </a:prstGeom>
          <a:solidFill>
            <a:schemeClr val="accent1"/>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Phase3 – Full FDP Replacement</a:t>
            </a:r>
            <a:endParaRPr lang="en-CA" sz="900" cap="none" dirty="0">
              <a:solidFill>
                <a:srgbClr val="FFFFFF"/>
              </a:solidFill>
              <a:latin typeface="Arial Nova Light" panose="020B0604020202020204"/>
            </a:endParaRPr>
          </a:p>
        </p:txBody>
      </p:sp>
      <p:sp>
        <p:nvSpPr>
          <p:cNvPr id="6" name="Text Placeholder 4220">
            <a:extLst>
              <a:ext uri="{FF2B5EF4-FFF2-40B4-BE49-F238E27FC236}">
                <a16:creationId xmlns:a16="http://schemas.microsoft.com/office/drawing/2014/main" id="{4ABAD227-68C6-D750-660B-301510981AD0}"/>
              </a:ext>
            </a:extLst>
          </p:cNvPr>
          <p:cNvSpPr txBox="1">
            <a:spLocks/>
          </p:cNvSpPr>
          <p:nvPr/>
        </p:nvSpPr>
        <p:spPr>
          <a:xfrm>
            <a:off x="8617723" y="3572166"/>
            <a:ext cx="912992"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ACC#2</a:t>
            </a:r>
            <a:endParaRPr lang="en-CA" sz="900" cap="none" dirty="0">
              <a:solidFill>
                <a:srgbClr val="FFFFFF"/>
              </a:solidFill>
              <a:latin typeface="Arial Nova Light" panose="020B0604020202020204"/>
            </a:endParaRPr>
          </a:p>
        </p:txBody>
      </p:sp>
      <p:sp>
        <p:nvSpPr>
          <p:cNvPr id="7" name="Text Placeholder 4220">
            <a:extLst>
              <a:ext uri="{FF2B5EF4-FFF2-40B4-BE49-F238E27FC236}">
                <a16:creationId xmlns:a16="http://schemas.microsoft.com/office/drawing/2014/main" id="{50D0E52C-C26D-DB95-28EB-E2B12C689D96}"/>
              </a:ext>
            </a:extLst>
          </p:cNvPr>
          <p:cNvSpPr txBox="1">
            <a:spLocks/>
          </p:cNvSpPr>
          <p:nvPr/>
        </p:nvSpPr>
        <p:spPr>
          <a:xfrm>
            <a:off x="9596785" y="3572166"/>
            <a:ext cx="912992"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ACC#3</a:t>
            </a:r>
            <a:endParaRPr lang="en-CA" sz="900" cap="none" dirty="0">
              <a:solidFill>
                <a:srgbClr val="FFFFFF"/>
              </a:solidFill>
              <a:latin typeface="Arial Nova Light" panose="020B0604020202020204"/>
            </a:endParaRPr>
          </a:p>
        </p:txBody>
      </p:sp>
      <p:sp>
        <p:nvSpPr>
          <p:cNvPr id="9" name="Text Placeholder 4220">
            <a:extLst>
              <a:ext uri="{FF2B5EF4-FFF2-40B4-BE49-F238E27FC236}">
                <a16:creationId xmlns:a16="http://schemas.microsoft.com/office/drawing/2014/main" id="{18499DFE-9AE0-985E-A260-2AF3C93C8046}"/>
              </a:ext>
            </a:extLst>
          </p:cNvPr>
          <p:cNvSpPr txBox="1">
            <a:spLocks/>
          </p:cNvSpPr>
          <p:nvPr/>
        </p:nvSpPr>
        <p:spPr>
          <a:xfrm>
            <a:off x="10557825" y="3572166"/>
            <a:ext cx="662745"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ACC#4+</a:t>
            </a:r>
            <a:endParaRPr lang="en-CA" sz="900" cap="none" dirty="0">
              <a:solidFill>
                <a:srgbClr val="FFFFFF"/>
              </a:solidFill>
              <a:latin typeface="Arial Nova Light" panose="020B0604020202020204"/>
            </a:endParaRPr>
          </a:p>
        </p:txBody>
      </p:sp>
      <p:sp>
        <p:nvSpPr>
          <p:cNvPr id="11" name="Text Placeholder 4220">
            <a:extLst>
              <a:ext uri="{FF2B5EF4-FFF2-40B4-BE49-F238E27FC236}">
                <a16:creationId xmlns:a16="http://schemas.microsoft.com/office/drawing/2014/main" id="{5E81F38B-91D7-0A42-79F5-91F41B5A362E}"/>
              </a:ext>
            </a:extLst>
          </p:cNvPr>
          <p:cNvSpPr txBox="1">
            <a:spLocks/>
          </p:cNvSpPr>
          <p:nvPr/>
        </p:nvSpPr>
        <p:spPr>
          <a:xfrm>
            <a:off x="5439747" y="3824402"/>
            <a:ext cx="3995198"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F</a:t>
            </a:r>
            <a:r>
              <a:rPr lang="en-CA" sz="900" cap="none">
                <a:solidFill>
                  <a:srgbClr val="FFFFFF"/>
                </a:solidFill>
                <a:latin typeface="Arial Nova Light" panose="020B0604020202020204"/>
              </a:rPr>
              <a:t>F-ICE/R2</a:t>
            </a:r>
            <a:endParaRPr lang="en-CA" sz="900" cap="none" dirty="0">
              <a:solidFill>
                <a:srgbClr val="FFFFFF"/>
              </a:solidFill>
              <a:latin typeface="Arial Nova Light" panose="020B0604020202020204"/>
            </a:endParaRPr>
          </a:p>
        </p:txBody>
      </p:sp>
      <p:sp>
        <p:nvSpPr>
          <p:cNvPr id="15" name="Text Placeholder 4220">
            <a:extLst>
              <a:ext uri="{FF2B5EF4-FFF2-40B4-BE49-F238E27FC236}">
                <a16:creationId xmlns:a16="http://schemas.microsoft.com/office/drawing/2014/main" id="{FBE9B478-0AC2-78D6-E655-4398D16F091D}"/>
              </a:ext>
            </a:extLst>
          </p:cNvPr>
          <p:cNvSpPr txBox="1">
            <a:spLocks/>
          </p:cNvSpPr>
          <p:nvPr/>
        </p:nvSpPr>
        <p:spPr>
          <a:xfrm>
            <a:off x="4172940" y="2468263"/>
            <a:ext cx="3351811" cy="229453"/>
          </a:xfrm>
          <a:prstGeom prst="roundRect">
            <a:avLst>
              <a:gd name="adj" fmla="val 0"/>
            </a:avLst>
          </a:prstGeom>
          <a:solidFill>
            <a:schemeClr val="accent2"/>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Initial Clearance Coordination</a:t>
            </a:r>
            <a:endParaRPr lang="en-CA" sz="900" cap="none" dirty="0">
              <a:solidFill>
                <a:srgbClr val="FFFFFF"/>
              </a:solidFill>
              <a:latin typeface="Arial Nova Light" panose="020B0604020202020204"/>
            </a:endParaRPr>
          </a:p>
        </p:txBody>
      </p:sp>
      <p:sp>
        <p:nvSpPr>
          <p:cNvPr id="17" name="Text Placeholder 4220">
            <a:extLst>
              <a:ext uri="{FF2B5EF4-FFF2-40B4-BE49-F238E27FC236}">
                <a16:creationId xmlns:a16="http://schemas.microsoft.com/office/drawing/2014/main" id="{33642C3F-142C-B32E-A861-91A99A86F24F}"/>
              </a:ext>
            </a:extLst>
          </p:cNvPr>
          <p:cNvSpPr txBox="1">
            <a:spLocks/>
          </p:cNvSpPr>
          <p:nvPr/>
        </p:nvSpPr>
        <p:spPr>
          <a:xfrm>
            <a:off x="7592072" y="2468263"/>
            <a:ext cx="3583929" cy="229453"/>
          </a:xfrm>
          <a:prstGeom prst="roundRect">
            <a:avLst>
              <a:gd name="adj" fmla="val 0"/>
            </a:avLst>
          </a:prstGeom>
          <a:solidFill>
            <a:schemeClr val="accent2"/>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Optimized Clearance Coordination</a:t>
            </a:r>
            <a:endParaRPr lang="en-CA" sz="900" cap="none" dirty="0">
              <a:solidFill>
                <a:srgbClr val="FFFFFF"/>
              </a:solidFill>
              <a:latin typeface="Arial Nova Light" panose="020B0604020202020204"/>
            </a:endParaRPr>
          </a:p>
        </p:txBody>
      </p:sp>
      <p:sp>
        <p:nvSpPr>
          <p:cNvPr id="24" name="Text Placeholder 4220">
            <a:extLst>
              <a:ext uri="{FF2B5EF4-FFF2-40B4-BE49-F238E27FC236}">
                <a16:creationId xmlns:a16="http://schemas.microsoft.com/office/drawing/2014/main" id="{D811DEF1-84C6-E7A6-7B36-86FCA6DE0BA0}"/>
              </a:ext>
            </a:extLst>
          </p:cNvPr>
          <p:cNvSpPr txBox="1">
            <a:spLocks/>
          </p:cNvSpPr>
          <p:nvPr/>
        </p:nvSpPr>
        <p:spPr>
          <a:xfrm>
            <a:off x="9129329" y="6148314"/>
            <a:ext cx="2251216" cy="486065"/>
          </a:xfrm>
          <a:prstGeom prst="roundRect">
            <a:avLst>
              <a:gd name="adj" fmla="val 0"/>
            </a:avLst>
          </a:prstGeom>
          <a:solidFill>
            <a:schemeClr val="accent3"/>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Optimized TBO</a:t>
            </a:r>
            <a:endParaRPr lang="en-CA" sz="900" cap="none" dirty="0">
              <a:solidFill>
                <a:srgbClr val="FFFFFF"/>
              </a:solidFill>
              <a:latin typeface="Arial Nova Light" panose="020B0604020202020204"/>
            </a:endParaRPr>
          </a:p>
        </p:txBody>
      </p:sp>
      <p:sp>
        <p:nvSpPr>
          <p:cNvPr id="34" name="Text Placeholder 4220">
            <a:extLst>
              <a:ext uri="{FF2B5EF4-FFF2-40B4-BE49-F238E27FC236}">
                <a16:creationId xmlns:a16="http://schemas.microsoft.com/office/drawing/2014/main" id="{2E9AD234-3142-9492-1ECF-6A57F9C5AA84}"/>
              </a:ext>
            </a:extLst>
          </p:cNvPr>
          <p:cNvSpPr txBox="1">
            <a:spLocks/>
          </p:cNvSpPr>
          <p:nvPr/>
        </p:nvSpPr>
        <p:spPr>
          <a:xfrm>
            <a:off x="2238535" y="5145238"/>
            <a:ext cx="1091919"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DMAN @ CYYZ</a:t>
            </a:r>
            <a:endParaRPr lang="en-CA" sz="900" cap="none" dirty="0">
              <a:latin typeface="Arial Nova Light" panose="020B0604020202020204"/>
            </a:endParaRPr>
          </a:p>
        </p:txBody>
      </p:sp>
      <p:sp>
        <p:nvSpPr>
          <p:cNvPr id="39" name="Text Placeholder 4220">
            <a:extLst>
              <a:ext uri="{FF2B5EF4-FFF2-40B4-BE49-F238E27FC236}">
                <a16:creationId xmlns:a16="http://schemas.microsoft.com/office/drawing/2014/main" id="{9F310A4B-009E-AF6F-532E-5532BCA6F063}"/>
              </a:ext>
            </a:extLst>
          </p:cNvPr>
          <p:cNvSpPr txBox="1">
            <a:spLocks/>
          </p:cNvSpPr>
          <p:nvPr/>
        </p:nvSpPr>
        <p:spPr>
          <a:xfrm>
            <a:off x="3366719" y="5145238"/>
            <a:ext cx="5281333"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DMAN @ 4 Majors</a:t>
            </a:r>
            <a:endParaRPr lang="en-CA" sz="900" cap="none" dirty="0">
              <a:latin typeface="Arial Nova Light" panose="020B0604020202020204"/>
            </a:endParaRPr>
          </a:p>
        </p:txBody>
      </p:sp>
      <p:sp>
        <p:nvSpPr>
          <p:cNvPr id="41" name="Text Placeholder 4220">
            <a:extLst>
              <a:ext uri="{FF2B5EF4-FFF2-40B4-BE49-F238E27FC236}">
                <a16:creationId xmlns:a16="http://schemas.microsoft.com/office/drawing/2014/main" id="{8D527BEB-B854-1586-654F-0E66DAC90620}"/>
              </a:ext>
            </a:extLst>
          </p:cNvPr>
          <p:cNvSpPr txBox="1">
            <a:spLocks/>
          </p:cNvSpPr>
          <p:nvPr/>
        </p:nvSpPr>
        <p:spPr>
          <a:xfrm>
            <a:off x="1511584" y="6148314"/>
            <a:ext cx="2966633" cy="482373"/>
          </a:xfrm>
          <a:prstGeom prst="roundRect">
            <a:avLst>
              <a:gd name="adj" fmla="val 0"/>
            </a:avLst>
          </a:prstGeom>
          <a:solidFill>
            <a:schemeClr val="accent3"/>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Localized Capabilities</a:t>
            </a:r>
            <a:br>
              <a:rPr lang="en-US" sz="900" cap="none">
                <a:solidFill>
                  <a:srgbClr val="FFFFFF"/>
                </a:solidFill>
                <a:latin typeface="Arial Nova Light" panose="020B0604020202020204"/>
              </a:rPr>
            </a:br>
            <a:r>
              <a:rPr lang="en-US" sz="900" cap="none">
                <a:solidFill>
                  <a:srgbClr val="FFFFFF"/>
                </a:solidFill>
                <a:latin typeface="Arial Nova Light" panose="020B0604020202020204"/>
              </a:rPr>
              <a:t>Addressing Capacity/Demand Imbalances </a:t>
            </a:r>
            <a:endParaRPr lang="en-CA" sz="900" cap="none" dirty="0">
              <a:solidFill>
                <a:srgbClr val="FFFFFF"/>
              </a:solidFill>
              <a:latin typeface="Arial Nova Light" panose="020B0604020202020204"/>
            </a:endParaRPr>
          </a:p>
        </p:txBody>
      </p:sp>
      <p:sp>
        <p:nvSpPr>
          <p:cNvPr id="44" name="Text Placeholder 4220">
            <a:extLst>
              <a:ext uri="{FF2B5EF4-FFF2-40B4-BE49-F238E27FC236}">
                <a16:creationId xmlns:a16="http://schemas.microsoft.com/office/drawing/2014/main" id="{020AD921-FA8B-C629-62B8-BBDFE77B0B84}"/>
              </a:ext>
            </a:extLst>
          </p:cNvPr>
          <p:cNvSpPr txBox="1">
            <a:spLocks/>
          </p:cNvSpPr>
          <p:nvPr/>
        </p:nvSpPr>
        <p:spPr>
          <a:xfrm>
            <a:off x="1914543" y="5432272"/>
            <a:ext cx="1091919"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dirty="0">
                <a:latin typeface="Arial Nova Light" panose="020B0604020202020204"/>
              </a:rPr>
              <a:t>MIT Weather @ CYYZ</a:t>
            </a:r>
          </a:p>
        </p:txBody>
      </p:sp>
      <p:sp>
        <p:nvSpPr>
          <p:cNvPr id="46" name="Text Placeholder 4220">
            <a:extLst>
              <a:ext uri="{FF2B5EF4-FFF2-40B4-BE49-F238E27FC236}">
                <a16:creationId xmlns:a16="http://schemas.microsoft.com/office/drawing/2014/main" id="{DFC0DC83-34BC-8CFF-AE1D-1190FD4EF349}"/>
              </a:ext>
            </a:extLst>
          </p:cNvPr>
          <p:cNvSpPr txBox="1">
            <a:spLocks/>
          </p:cNvSpPr>
          <p:nvPr/>
        </p:nvSpPr>
        <p:spPr>
          <a:xfrm>
            <a:off x="3057373" y="5426146"/>
            <a:ext cx="4530403"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MIT Weather Tools @ 4 Majors</a:t>
            </a:r>
            <a:endParaRPr lang="en-CA" sz="900" cap="none" dirty="0">
              <a:latin typeface="Arial Nova Light" panose="020B0604020202020204"/>
            </a:endParaRPr>
          </a:p>
        </p:txBody>
      </p:sp>
      <p:sp>
        <p:nvSpPr>
          <p:cNvPr id="47" name="Text Placeholder 4220">
            <a:extLst>
              <a:ext uri="{FF2B5EF4-FFF2-40B4-BE49-F238E27FC236}">
                <a16:creationId xmlns:a16="http://schemas.microsoft.com/office/drawing/2014/main" id="{4257E86D-E453-7FD4-ACCE-23A70324158F}"/>
              </a:ext>
            </a:extLst>
          </p:cNvPr>
          <p:cNvSpPr txBox="1">
            <a:spLocks/>
          </p:cNvSpPr>
          <p:nvPr/>
        </p:nvSpPr>
        <p:spPr>
          <a:xfrm>
            <a:off x="4277079" y="4864284"/>
            <a:ext cx="4370973"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AMAN/DMAN/XMAN Integration</a:t>
            </a:r>
            <a:endParaRPr lang="en-CA" sz="900" cap="none" dirty="0">
              <a:latin typeface="Arial Nova Light" panose="020B0604020202020204"/>
            </a:endParaRPr>
          </a:p>
        </p:txBody>
      </p:sp>
      <p:sp>
        <p:nvSpPr>
          <p:cNvPr id="48" name="Text Placeholder 4220">
            <a:extLst>
              <a:ext uri="{FF2B5EF4-FFF2-40B4-BE49-F238E27FC236}">
                <a16:creationId xmlns:a16="http://schemas.microsoft.com/office/drawing/2014/main" id="{A65A9A46-97A3-8160-545B-E73928A66084}"/>
              </a:ext>
            </a:extLst>
          </p:cNvPr>
          <p:cNvSpPr txBox="1">
            <a:spLocks/>
          </p:cNvSpPr>
          <p:nvPr/>
        </p:nvSpPr>
        <p:spPr>
          <a:xfrm>
            <a:off x="2238535" y="5729851"/>
            <a:ext cx="4530403" cy="229453"/>
          </a:xfrm>
          <a:prstGeom prst="roundRect">
            <a:avLst>
              <a:gd name="adj" fmla="val 0"/>
            </a:avLst>
          </a:prstGeom>
          <a:solidFill>
            <a:schemeClr val="accent6"/>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latin typeface="Arial Nova Light" panose="020B0604020202020204"/>
              </a:rPr>
              <a:t>TFMS Integration</a:t>
            </a:r>
            <a:endParaRPr lang="en-CA" sz="900" cap="none" dirty="0">
              <a:latin typeface="Arial Nova Light" panose="020B0604020202020204"/>
            </a:endParaRPr>
          </a:p>
        </p:txBody>
      </p:sp>
      <p:sp>
        <p:nvSpPr>
          <p:cNvPr id="49" name="Text Placeholder 4220">
            <a:extLst>
              <a:ext uri="{FF2B5EF4-FFF2-40B4-BE49-F238E27FC236}">
                <a16:creationId xmlns:a16="http://schemas.microsoft.com/office/drawing/2014/main" id="{BD56744F-833D-A770-72D6-DC5C03B79059}"/>
              </a:ext>
            </a:extLst>
          </p:cNvPr>
          <p:cNvSpPr txBox="1">
            <a:spLocks/>
          </p:cNvSpPr>
          <p:nvPr/>
        </p:nvSpPr>
        <p:spPr>
          <a:xfrm>
            <a:off x="6050065" y="4081927"/>
            <a:ext cx="5170505"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UTM</a:t>
            </a:r>
            <a:endParaRPr lang="en-CA" sz="900" cap="none" dirty="0">
              <a:solidFill>
                <a:srgbClr val="FFFFFF"/>
              </a:solidFill>
              <a:latin typeface="Arial Nova Light" panose="020B0604020202020204"/>
            </a:endParaRPr>
          </a:p>
        </p:txBody>
      </p:sp>
      <p:sp>
        <p:nvSpPr>
          <p:cNvPr id="50" name="Text Placeholder 4220">
            <a:extLst>
              <a:ext uri="{FF2B5EF4-FFF2-40B4-BE49-F238E27FC236}">
                <a16:creationId xmlns:a16="http://schemas.microsoft.com/office/drawing/2014/main" id="{D452EA9A-0FD2-D5F6-1189-E1A9AE4D99DF}"/>
              </a:ext>
            </a:extLst>
          </p:cNvPr>
          <p:cNvSpPr txBox="1">
            <a:spLocks/>
          </p:cNvSpPr>
          <p:nvPr/>
        </p:nvSpPr>
        <p:spPr>
          <a:xfrm>
            <a:off x="5071534" y="4351974"/>
            <a:ext cx="3410113"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FUA</a:t>
            </a:r>
            <a:endParaRPr lang="en-CA" sz="900" cap="none" dirty="0">
              <a:solidFill>
                <a:srgbClr val="FFFFFF"/>
              </a:solidFill>
              <a:latin typeface="Arial Nova Light" panose="020B0604020202020204"/>
            </a:endParaRPr>
          </a:p>
        </p:txBody>
      </p:sp>
      <p:sp>
        <p:nvSpPr>
          <p:cNvPr id="51" name="Text Placeholder 4220">
            <a:extLst>
              <a:ext uri="{FF2B5EF4-FFF2-40B4-BE49-F238E27FC236}">
                <a16:creationId xmlns:a16="http://schemas.microsoft.com/office/drawing/2014/main" id="{7F880DAE-F721-48E5-0A1D-6E386A00CEDE}"/>
              </a:ext>
            </a:extLst>
          </p:cNvPr>
          <p:cNvSpPr txBox="1">
            <a:spLocks/>
          </p:cNvSpPr>
          <p:nvPr/>
        </p:nvSpPr>
        <p:spPr>
          <a:xfrm>
            <a:off x="8560256" y="4346988"/>
            <a:ext cx="2660313" cy="229453"/>
          </a:xfrm>
          <a:prstGeom prst="roundRect">
            <a:avLst>
              <a:gd name="adj" fmla="val 0"/>
            </a:avLst>
          </a:prstGeom>
          <a:solidFill>
            <a:schemeClr val="accent5"/>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US" sz="900" cap="none">
                <a:solidFill>
                  <a:srgbClr val="FFFFFF"/>
                </a:solidFill>
                <a:latin typeface="Arial Nova Light" panose="020B0604020202020204"/>
              </a:rPr>
              <a:t>Connected Aircraft / Datalink Enhancements</a:t>
            </a:r>
            <a:endParaRPr lang="en-CA" sz="900" cap="none" dirty="0">
              <a:solidFill>
                <a:srgbClr val="FFFFFF"/>
              </a:solidFill>
              <a:latin typeface="Arial Nova Light" panose="020B0604020202020204"/>
            </a:endParaRPr>
          </a:p>
        </p:txBody>
      </p:sp>
      <p:sp>
        <p:nvSpPr>
          <p:cNvPr id="13" name="Text Placeholder 4220">
            <a:extLst>
              <a:ext uri="{FF2B5EF4-FFF2-40B4-BE49-F238E27FC236}">
                <a16:creationId xmlns:a16="http://schemas.microsoft.com/office/drawing/2014/main" id="{EBA304E6-D33E-6786-62FF-6428C3C0F6DA}"/>
              </a:ext>
            </a:extLst>
          </p:cNvPr>
          <p:cNvSpPr txBox="1">
            <a:spLocks/>
          </p:cNvSpPr>
          <p:nvPr/>
        </p:nvSpPr>
        <p:spPr>
          <a:xfrm>
            <a:off x="5848845" y="3171730"/>
            <a:ext cx="1621136" cy="229453"/>
          </a:xfrm>
          <a:prstGeom prst="roundRect">
            <a:avLst>
              <a:gd name="adj" fmla="val 0"/>
            </a:avLst>
          </a:prstGeom>
          <a:solidFill>
            <a:schemeClr val="accent4"/>
          </a:solidFill>
        </p:spPr>
        <p:txBody>
          <a:bodyPr vert="horz" wrap="square" lIns="91440" tIns="36000" rIns="36000" bIns="36000" rtlCol="0" anchor="ctr">
            <a:noAutofit/>
          </a:bodyPr>
          <a:lstStyle>
            <a:lvl1pPr indent="0">
              <a:lnSpc>
                <a:spcPct val="90000"/>
              </a:lnSpc>
              <a:spcBef>
                <a:spcPts val="1000"/>
              </a:spcBef>
              <a:buFont typeface="Arial" panose="020B0604020202020204" pitchFamily="34" charset="0"/>
              <a:buNone/>
              <a:defRPr sz="1400" b="0" cap="all" baseline="0">
                <a:solidFill>
                  <a:schemeClr val="bg1"/>
                </a:solidFill>
                <a:latin typeface="+mj-lt"/>
              </a:defRPr>
            </a:lvl1pPr>
            <a:lvl2pPr marL="0" indent="0">
              <a:lnSpc>
                <a:spcPct val="110000"/>
              </a:lnSpc>
              <a:spcBef>
                <a:spcPts val="1200"/>
              </a:spcBef>
              <a:buFont typeface="Arial" panose="020B0604020202020204" pitchFamily="34" charset="0"/>
              <a:buNone/>
              <a:tabLst/>
              <a:defRPr sz="1400"/>
            </a:lvl2pPr>
            <a:lvl3pPr marL="117475" indent="-117475">
              <a:lnSpc>
                <a:spcPct val="90000"/>
              </a:lnSpc>
              <a:spcBef>
                <a:spcPts val="800"/>
              </a:spcBef>
              <a:buFont typeface="Arial" panose="020B0604020202020204" pitchFamily="34" charset="0"/>
              <a:buChar char="•"/>
              <a:tabLst/>
              <a:defRPr sz="1400"/>
            </a:lvl3pPr>
            <a:lvl4pPr marL="234950" indent="-117475">
              <a:lnSpc>
                <a:spcPct val="90000"/>
              </a:lnSpc>
              <a:spcBef>
                <a:spcPts val="800"/>
              </a:spcBef>
              <a:buFont typeface="Arial" panose="020B0604020202020204" pitchFamily="34" charset="0"/>
              <a:buChar char="•"/>
              <a:tabLst/>
              <a:defRPr sz="1400"/>
            </a:lvl4pPr>
            <a:lvl5pPr marL="344488" indent="-109538">
              <a:lnSpc>
                <a:spcPct val="90000"/>
              </a:lnSpc>
              <a:spcBef>
                <a:spcPts val="800"/>
              </a:spcBef>
              <a:buFont typeface="Arial" panose="020B0604020202020204" pitchFamily="34" charset="0"/>
              <a:buChar char="•"/>
              <a:tabLst/>
              <a:defRPr sz="1400"/>
            </a:lvl5pPr>
            <a:lvl6pPr marL="344488" indent="-109538">
              <a:lnSpc>
                <a:spcPct val="90000"/>
              </a:lnSpc>
              <a:spcBef>
                <a:spcPts val="800"/>
              </a:spcBef>
              <a:buFont typeface="Arial" panose="020B0604020202020204" pitchFamily="34" charset="0"/>
              <a:buChar char="•"/>
              <a:tabLst/>
              <a:defRPr sz="1400"/>
            </a:lvl6pPr>
            <a:lvl7pPr marL="344488" indent="-109538">
              <a:lnSpc>
                <a:spcPct val="90000"/>
              </a:lnSpc>
              <a:spcBef>
                <a:spcPts val="800"/>
              </a:spcBef>
              <a:buFont typeface="Arial" panose="020B0604020202020204" pitchFamily="34" charset="0"/>
              <a:buChar char="•"/>
              <a:tabLst/>
              <a:defRPr sz="1400"/>
            </a:lvl7pPr>
            <a:lvl8pPr marL="344488" indent="-109538">
              <a:lnSpc>
                <a:spcPct val="90000"/>
              </a:lnSpc>
              <a:spcBef>
                <a:spcPts val="800"/>
              </a:spcBef>
              <a:buFont typeface="Arial" panose="020B0604020202020204" pitchFamily="34" charset="0"/>
              <a:buChar char="•"/>
              <a:tabLst/>
              <a:defRPr sz="1400"/>
            </a:lvl8pPr>
            <a:lvl9pPr marL="344488" indent="-109538">
              <a:lnSpc>
                <a:spcPct val="90000"/>
              </a:lnSpc>
              <a:spcBef>
                <a:spcPts val="800"/>
              </a:spcBef>
              <a:buFont typeface="Arial" panose="020B0604020202020204" pitchFamily="34" charset="0"/>
              <a:buChar char="•"/>
              <a:tabLst/>
              <a:defRPr sz="1400"/>
            </a:lvl9pPr>
          </a:lstStyle>
          <a:p>
            <a:pPr algn="ctr" defTabSz="457178">
              <a:defRPr/>
            </a:pPr>
            <a:r>
              <a:rPr lang="en-CA" sz="900" cap="none">
                <a:solidFill>
                  <a:srgbClr val="FFFFFF"/>
                </a:solidFill>
                <a:latin typeface="Arial Nova Light" panose="020B0604020202020204"/>
              </a:rPr>
              <a:t>FF-ICE/R1 (Complete)</a:t>
            </a:r>
            <a:endParaRPr lang="en-CA" sz="900" cap="none" dirty="0">
              <a:solidFill>
                <a:srgbClr val="FFFFFF"/>
              </a:solidFill>
              <a:latin typeface="Arial Nova Light" panose="020B0604020202020204"/>
            </a:endParaRPr>
          </a:p>
        </p:txBody>
      </p:sp>
    </p:spTree>
    <p:extLst>
      <p:ext uri="{BB962C8B-B14F-4D97-AF65-F5344CB8AC3E}">
        <p14:creationId xmlns:p14="http://schemas.microsoft.com/office/powerpoint/2010/main" val="240695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D196BF-8919-E3B7-8E11-04DCA7F8B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5"/>
          </p:nvPr>
        </p:nvSpPr>
        <p:spPr/>
        <p:txBody>
          <a:bodyPr/>
          <a:lstStyle/>
          <a:p>
            <a:fld id="{AD835BC3-8651-5249-B4F1-13C2014775C5}" type="slidenum">
              <a:rPr lang="en-US" smtClean="0"/>
              <a:pPr/>
              <a:t>11</a:t>
            </a:fld>
            <a:endParaRPr lang="en-US"/>
          </a:p>
        </p:txBody>
      </p:sp>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p:txBody>
          <a:bodyPr/>
          <a:lstStyle/>
          <a:p>
            <a:r>
              <a:rPr lang="en-US" dirty="0"/>
              <a:t>Key Building Block Takeaways</a:t>
            </a:r>
          </a:p>
        </p:txBody>
      </p:sp>
      <p:sp>
        <p:nvSpPr>
          <p:cNvPr id="4" name="Rectangle 1">
            <a:extLst>
              <a:ext uri="{FF2B5EF4-FFF2-40B4-BE49-F238E27FC236}">
                <a16:creationId xmlns:a16="http://schemas.microsoft.com/office/drawing/2014/main" id="{46CF56B4-6AE2-1B98-CE2E-C58DD229BF55}"/>
              </a:ext>
            </a:extLst>
          </p:cNvPr>
          <p:cNvSpPr>
            <a:spLocks noChangeArrowheads="1"/>
          </p:cNvSpPr>
          <p:nvPr/>
        </p:nvSpPr>
        <p:spPr bwMode="auto">
          <a:xfrm>
            <a:off x="575732" y="1496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FA34860-3BAA-89D3-DF99-9C8AF3886BA0}"/>
              </a:ext>
            </a:extLst>
          </p:cNvPr>
          <p:cNvSpPr>
            <a:spLocks noChangeArrowheads="1"/>
          </p:cNvSpPr>
          <p:nvPr/>
        </p:nvSpPr>
        <p:spPr bwMode="auto">
          <a:xfrm>
            <a:off x="5127625" y="65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0B92FD45-445D-B2EE-56C6-48A04054F02F}"/>
              </a:ext>
            </a:extLst>
          </p:cNvPr>
          <p:cNvSpPr txBox="1">
            <a:spLocks/>
          </p:cNvSpPr>
          <p:nvPr/>
        </p:nvSpPr>
        <p:spPr>
          <a:xfrm>
            <a:off x="941170" y="1642659"/>
            <a:ext cx="9721387" cy="4185245"/>
          </a:xfrm>
          <a:prstGeom prst="rect">
            <a:avLst/>
          </a:prstGeom>
        </p:spPr>
        <p:txBody>
          <a:bodyPr vert="horz" lIns="121888" tIns="60944" rIns="121888" bIns="60944" rtlCol="0" anchor="t">
            <a:normAutofit/>
          </a:bodyPr>
          <a:lst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856805" lvl="2" indent="-171022">
              <a:spcBef>
                <a:spcPts val="0"/>
              </a:spcBef>
              <a:spcAft>
                <a:spcPts val="800"/>
              </a:spcAft>
              <a:buClr>
                <a:srgbClr val="999FA8"/>
              </a:buClr>
            </a:pPr>
            <a:endParaRPr lang="en-CA" sz="1870" dirty="0">
              <a:latin typeface="Arial" panose="020B0604020202020204" pitchFamily="34" charset="0"/>
              <a:cs typeface="Arial" panose="020B0604020202020204" pitchFamily="34" charset="0"/>
            </a:endParaRPr>
          </a:p>
          <a:p>
            <a:pPr marL="170176" indent="-171022">
              <a:spcBef>
                <a:spcPts val="0"/>
              </a:spcBef>
              <a:spcAft>
                <a:spcPts val="800"/>
              </a:spcAft>
              <a:buClr>
                <a:srgbClr val="999FA8"/>
              </a:buClr>
              <a:defRPr/>
            </a:pPr>
            <a:r>
              <a:rPr lang="en-CA" sz="2133" dirty="0">
                <a:latin typeface="Arial" panose="020B0604020202020204"/>
                <a:cs typeface="Arial"/>
              </a:rPr>
              <a:t>This is an iterative process</a:t>
            </a:r>
          </a:p>
          <a:p>
            <a:pPr marL="513067" lvl="1" indent="-171022" defTabSz="672274">
              <a:spcBef>
                <a:spcPts val="0"/>
              </a:spcBef>
              <a:spcAft>
                <a:spcPts val="800"/>
              </a:spcAft>
              <a:buClr>
                <a:srgbClr val="00529C"/>
              </a:buClr>
              <a:defRPr/>
            </a:pPr>
            <a:r>
              <a:rPr lang="en-CA" sz="1867" dirty="0">
                <a:latin typeface="Arial" panose="020B0604020202020204"/>
                <a:cs typeface="Arial"/>
              </a:rPr>
              <a:t>TBO is not a switch that gets turned on</a:t>
            </a:r>
          </a:p>
          <a:p>
            <a:pPr marL="513067" lvl="1" indent="-171022" defTabSz="672274">
              <a:spcBef>
                <a:spcPts val="0"/>
              </a:spcBef>
              <a:spcAft>
                <a:spcPts val="800"/>
              </a:spcAft>
              <a:buClr>
                <a:srgbClr val="00529C"/>
              </a:buClr>
              <a:defRPr/>
            </a:pPr>
            <a:r>
              <a:rPr lang="en-CA" sz="1867" dirty="0">
                <a:latin typeface="Arial" panose="020B0604020202020204"/>
                <a:cs typeface="Arial"/>
              </a:rPr>
              <a:t>Needs to be planned for multiple phases and areas of implementation</a:t>
            </a:r>
          </a:p>
          <a:p>
            <a:pPr marL="513067" lvl="1" indent="-171022" defTabSz="672274">
              <a:spcBef>
                <a:spcPts val="0"/>
              </a:spcBef>
              <a:spcAft>
                <a:spcPts val="800"/>
              </a:spcAft>
              <a:buClr>
                <a:srgbClr val="00529C"/>
              </a:buClr>
              <a:defRPr/>
            </a:pPr>
            <a:endParaRPr lang="en-CA" sz="1867" dirty="0">
              <a:latin typeface="Arial" panose="020B0604020202020204"/>
              <a:cs typeface="Arial"/>
            </a:endParaRPr>
          </a:p>
          <a:p>
            <a:pPr marL="170176" indent="-171022">
              <a:spcBef>
                <a:spcPts val="0"/>
              </a:spcBef>
              <a:spcAft>
                <a:spcPts val="800"/>
              </a:spcAft>
            </a:pPr>
            <a:r>
              <a:rPr lang="en-US" sz="2130" dirty="0">
                <a:latin typeface="Arial" panose="020B0604020202020204" pitchFamily="34" charset="0"/>
                <a:cs typeface="Arial" panose="020B0604020202020204" pitchFamily="34" charset="0"/>
              </a:rPr>
              <a:t>Customer collaboration</a:t>
            </a:r>
          </a:p>
          <a:p>
            <a:pPr marL="513067" lvl="1" indent="-171022">
              <a:spcBef>
                <a:spcPts val="0"/>
              </a:spcBef>
              <a:spcAft>
                <a:spcPts val="800"/>
              </a:spcAft>
            </a:pPr>
            <a:r>
              <a:rPr lang="en-CA" sz="1870" dirty="0">
                <a:latin typeface="Arial" panose="020B0604020202020204" pitchFamily="34" charset="0"/>
                <a:cs typeface="Arial" panose="020B0604020202020204" pitchFamily="34" charset="0"/>
              </a:rPr>
              <a:t>Sharing of overall ANSP roadmap with key stakeholders</a:t>
            </a:r>
          </a:p>
          <a:p>
            <a:pPr marL="513067" lvl="1" indent="-171022">
              <a:spcBef>
                <a:spcPts val="0"/>
              </a:spcBef>
              <a:spcAft>
                <a:spcPts val="800"/>
              </a:spcAft>
            </a:pPr>
            <a:r>
              <a:rPr lang="en-CA" sz="1870" dirty="0">
                <a:solidFill>
                  <a:srgbClr val="474D56"/>
                </a:solidFill>
                <a:latin typeface="Arial" panose="020B0604020202020204" pitchFamily="34" charset="0"/>
                <a:cs typeface="Arial" panose="020B0604020202020204" pitchFamily="34" charset="0"/>
              </a:rPr>
              <a:t>	- Datalink roadmap</a:t>
            </a:r>
          </a:p>
          <a:p>
            <a:pPr marL="513067" lvl="1" indent="-171022">
              <a:spcBef>
                <a:spcPts val="0"/>
              </a:spcBef>
              <a:spcAft>
                <a:spcPts val="800"/>
              </a:spcAft>
            </a:pPr>
            <a:r>
              <a:rPr lang="en-CA" sz="1870" dirty="0">
                <a:solidFill>
                  <a:srgbClr val="474D56"/>
                </a:solidFill>
                <a:latin typeface="Arial" panose="020B0604020202020204" pitchFamily="34" charset="0"/>
                <a:cs typeface="Arial" panose="020B0604020202020204" pitchFamily="34" charset="0"/>
              </a:rPr>
              <a:t>	- What benefits will be realized for early adopters</a:t>
            </a:r>
          </a:p>
          <a:p>
            <a:pPr marL="513067" lvl="1" indent="-171022">
              <a:spcBef>
                <a:spcPts val="0"/>
              </a:spcBef>
              <a:spcAft>
                <a:spcPts val="800"/>
              </a:spcAft>
            </a:pPr>
            <a:r>
              <a:rPr lang="en-CA" sz="1870" dirty="0">
                <a:solidFill>
                  <a:srgbClr val="474D56"/>
                </a:solidFill>
                <a:latin typeface="Arial" panose="020B0604020202020204" pitchFamily="34" charset="0"/>
                <a:cs typeface="Arial" panose="020B0604020202020204" pitchFamily="34" charset="0"/>
              </a:rPr>
              <a:t>	- What information is important</a:t>
            </a:r>
            <a:endParaRPr lang="en-US" dirty="0">
              <a:solidFill>
                <a:srgbClr val="474D56"/>
              </a:solidFill>
              <a:latin typeface="Arial" panose="020B0604020202020204"/>
            </a:endParaRPr>
          </a:p>
        </p:txBody>
      </p:sp>
      <p:pic>
        <p:nvPicPr>
          <p:cNvPr id="11" name="Picture 10" descr="Diagram&#10;&#10;Description automatically generated">
            <a:extLst>
              <a:ext uri="{FF2B5EF4-FFF2-40B4-BE49-F238E27FC236}">
                <a16:creationId xmlns:a16="http://schemas.microsoft.com/office/drawing/2014/main" id="{CDDC3A92-F7A8-56DF-0026-6E1B5DB32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650" y="182318"/>
            <a:ext cx="3597046" cy="2120818"/>
          </a:xfrm>
          <a:prstGeom prst="rect">
            <a:avLst/>
          </a:prstGeom>
        </p:spPr>
      </p:pic>
    </p:spTree>
    <p:extLst>
      <p:ext uri="{BB962C8B-B14F-4D97-AF65-F5344CB8AC3E}">
        <p14:creationId xmlns:p14="http://schemas.microsoft.com/office/powerpoint/2010/main" val="123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D196BF-8919-E3B7-8E11-04DCA7F8B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5"/>
          </p:nvPr>
        </p:nvSpPr>
        <p:spPr/>
        <p:txBody>
          <a:bodyPr/>
          <a:lstStyle/>
          <a:p>
            <a:fld id="{AD835BC3-8651-5249-B4F1-13C2014775C5}" type="slidenum">
              <a:rPr lang="en-US" smtClean="0"/>
              <a:pPr/>
              <a:t>2</a:t>
            </a:fld>
            <a:endParaRPr lang="en-US"/>
          </a:p>
        </p:txBody>
      </p:sp>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p:txBody>
          <a:bodyPr/>
          <a:lstStyle/>
          <a:p>
            <a:r>
              <a:rPr lang="en-US" dirty="0"/>
              <a:t>NAV CANADA Airspace and Facilities</a:t>
            </a:r>
          </a:p>
        </p:txBody>
      </p:sp>
      <p:sp>
        <p:nvSpPr>
          <p:cNvPr id="4" name="Rectangle 1">
            <a:extLst>
              <a:ext uri="{FF2B5EF4-FFF2-40B4-BE49-F238E27FC236}">
                <a16:creationId xmlns:a16="http://schemas.microsoft.com/office/drawing/2014/main" id="{46CF56B4-6AE2-1B98-CE2E-C58DD229BF55}"/>
              </a:ext>
            </a:extLst>
          </p:cNvPr>
          <p:cNvSpPr>
            <a:spLocks noChangeArrowheads="1"/>
          </p:cNvSpPr>
          <p:nvPr/>
        </p:nvSpPr>
        <p:spPr bwMode="auto">
          <a:xfrm>
            <a:off x="575732" y="1496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FA34860-3BAA-89D3-DF99-9C8AF3886BA0}"/>
              </a:ext>
            </a:extLst>
          </p:cNvPr>
          <p:cNvSpPr>
            <a:spLocks noChangeArrowheads="1"/>
          </p:cNvSpPr>
          <p:nvPr/>
        </p:nvSpPr>
        <p:spPr bwMode="auto">
          <a:xfrm>
            <a:off x="5127625" y="65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5">
            <a:extLst>
              <a:ext uri="{FF2B5EF4-FFF2-40B4-BE49-F238E27FC236}">
                <a16:creationId xmlns:a16="http://schemas.microsoft.com/office/drawing/2014/main" id="{290745E5-2BA2-BA5B-90AD-B42830ED5ABF}"/>
              </a:ext>
            </a:extLst>
          </p:cNvPr>
          <p:cNvSpPr txBox="1">
            <a:spLocks/>
          </p:cNvSpPr>
          <p:nvPr/>
        </p:nvSpPr>
        <p:spPr>
          <a:xfrm>
            <a:off x="1404000" y="1800000"/>
            <a:ext cx="6210077" cy="379656"/>
          </a:xfrm>
          <a:prstGeom prst="rect">
            <a:avLst/>
          </a:prstGeom>
        </p:spPr>
        <p:txBody>
          <a:bodyPr vert="horz" lIns="91440" tIns="45720" rIns="91440" bIns="45720" rtlCol="0" anchor="t">
            <a:noAutofit/>
          </a:bodyPr>
          <a:lst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2" indent="0" algn="l" defTabSz="685783" rtl="0" eaLnBrk="1" fontAlgn="auto" latinLnBrk="0" hangingPunct="1">
              <a:lnSpc>
                <a:spcPct val="100000"/>
              </a:lnSpc>
              <a:spcBef>
                <a:spcPts val="700"/>
              </a:spcBef>
              <a:spcAft>
                <a:spcPts val="0"/>
              </a:spcAft>
              <a:buClr>
                <a:srgbClr val="006DAF"/>
              </a:buClr>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Arial Nova Light" panose="020B0604020202020204"/>
                <a:ea typeface="+mn-ea"/>
                <a:cs typeface="+mn-cs"/>
              </a:rPr>
              <a:t>Flights to and from the 4 Majors represent 29% of all flights in 2022</a:t>
            </a:r>
          </a:p>
        </p:txBody>
      </p:sp>
      <p:pic>
        <p:nvPicPr>
          <p:cNvPr id="6" name="Picture 5">
            <a:extLst>
              <a:ext uri="{FF2B5EF4-FFF2-40B4-BE49-F238E27FC236}">
                <a16:creationId xmlns:a16="http://schemas.microsoft.com/office/drawing/2014/main" id="{0B1D5A41-1F81-8CC4-DE7C-33923032C39A}"/>
              </a:ext>
            </a:extLst>
          </p:cNvPr>
          <p:cNvPicPr>
            <a:picLocks noChangeAspect="1"/>
          </p:cNvPicPr>
          <p:nvPr/>
        </p:nvPicPr>
        <p:blipFill>
          <a:blip r:embed="rId2"/>
          <a:stretch>
            <a:fillRect/>
          </a:stretch>
        </p:blipFill>
        <p:spPr>
          <a:xfrm>
            <a:off x="575732" y="1222260"/>
            <a:ext cx="10940716" cy="5332063"/>
          </a:xfrm>
          <a:prstGeom prst="rect">
            <a:avLst/>
          </a:prstGeom>
        </p:spPr>
      </p:pic>
      <p:grpSp>
        <p:nvGrpSpPr>
          <p:cNvPr id="11" name="Group 10">
            <a:extLst>
              <a:ext uri="{FF2B5EF4-FFF2-40B4-BE49-F238E27FC236}">
                <a16:creationId xmlns:a16="http://schemas.microsoft.com/office/drawing/2014/main" id="{C620A3A4-FD52-3121-8789-B494649D1D37}"/>
              </a:ext>
            </a:extLst>
          </p:cNvPr>
          <p:cNvGrpSpPr/>
          <p:nvPr/>
        </p:nvGrpSpPr>
        <p:grpSpPr>
          <a:xfrm>
            <a:off x="694544" y="1328100"/>
            <a:ext cx="1506123" cy="1741611"/>
            <a:chOff x="626789" y="2886727"/>
            <a:chExt cx="1506123" cy="1741611"/>
          </a:xfrm>
        </p:grpSpPr>
        <p:sp>
          <p:nvSpPr>
            <p:cNvPr id="12" name="Rectangle 11">
              <a:extLst>
                <a:ext uri="{FF2B5EF4-FFF2-40B4-BE49-F238E27FC236}">
                  <a16:creationId xmlns:a16="http://schemas.microsoft.com/office/drawing/2014/main" id="{22814099-6E41-FE87-4BF5-C4B624141BB3}"/>
                </a:ext>
              </a:extLst>
            </p:cNvPr>
            <p:cNvSpPr/>
            <p:nvPr/>
          </p:nvSpPr>
          <p:spPr>
            <a:xfrm>
              <a:off x="626789" y="3247333"/>
              <a:ext cx="1506122" cy="1381005"/>
            </a:xfrm>
            <a:prstGeom prst="rect">
              <a:avLst/>
            </a:prstGeom>
            <a:solidFill>
              <a:srgbClr val="003F78">
                <a:alpha val="67843"/>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EE9BC9EE-B148-F10C-28CB-A613490C0DC5}"/>
                </a:ext>
              </a:extLst>
            </p:cNvPr>
            <p:cNvSpPr txBox="1"/>
            <p:nvPr/>
          </p:nvSpPr>
          <p:spPr>
            <a:xfrm>
              <a:off x="626790" y="3420777"/>
              <a:ext cx="1506122"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Black"/>
                  <a:ea typeface="+mn-ea"/>
                  <a:cs typeface="+mn-cs"/>
                </a:rPr>
                <a:t>18 M</a:t>
              </a:r>
              <a:br>
                <a:rPr kumimoji="0" lang="en-US" sz="1200" b="0" i="0" u="none" strike="noStrike" kern="0" cap="none" spc="0" normalizeH="0" baseline="30000" noProof="0" dirty="0">
                  <a:ln>
                    <a:noFill/>
                  </a:ln>
                  <a:solidFill>
                    <a:prstClr val="white"/>
                  </a:solidFill>
                  <a:effectLst/>
                  <a:uLnTx/>
                  <a:uFillTx/>
                  <a:latin typeface="Arial"/>
                  <a:ea typeface="+mn-ea"/>
                  <a:cs typeface="+mn-cs"/>
                </a:rPr>
              </a:br>
              <a:r>
                <a:rPr kumimoji="0" lang="en-US" sz="1050" b="0" i="0" u="none" strike="noStrike" kern="0" cap="none" spc="0" normalizeH="0" baseline="0" noProof="0" dirty="0">
                  <a:ln>
                    <a:noFill/>
                  </a:ln>
                  <a:solidFill>
                    <a:prstClr val="white"/>
                  </a:solidFill>
                  <a:effectLst/>
                  <a:uLnTx/>
                  <a:uFillTx/>
                  <a:latin typeface="Arial"/>
                  <a:ea typeface="+mn-ea"/>
                  <a:cs typeface="+mn-cs"/>
                </a:rPr>
                <a:t>square kilometres of airspace managed by NAV CANADA</a:t>
              </a: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9696BB6-7E6A-C5F9-05DE-0E384F021C66}"/>
                </a:ext>
              </a:extLst>
            </p:cNvPr>
            <p:cNvSpPr/>
            <p:nvPr/>
          </p:nvSpPr>
          <p:spPr>
            <a:xfrm>
              <a:off x="629473" y="3232641"/>
              <a:ext cx="1503438" cy="132487"/>
            </a:xfrm>
            <a:prstGeom prst="rect">
              <a:avLst/>
            </a:prstGeom>
            <a:solidFill>
              <a:srgbClr val="FCB334"/>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00" b="1" i="0" u="none" strike="noStrike" kern="0" cap="none" spc="0" normalizeH="0" baseline="0" noProof="0" dirty="0">
                <a:ln>
                  <a:noFill/>
                </a:ln>
                <a:solidFill>
                  <a:prstClr val="white"/>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540C18D7-D1EE-8763-4A23-C8309AD7CE2D}"/>
                </a:ext>
              </a:extLst>
            </p:cNvPr>
            <p:cNvGrpSpPr/>
            <p:nvPr/>
          </p:nvGrpSpPr>
          <p:grpSpPr>
            <a:xfrm>
              <a:off x="1101592" y="2886727"/>
              <a:ext cx="556517" cy="559386"/>
              <a:chOff x="1511920" y="1979637"/>
              <a:chExt cx="923925" cy="928687"/>
            </a:xfrm>
          </p:grpSpPr>
          <p:sp>
            <p:nvSpPr>
              <p:cNvPr id="16" name="Freeform 18">
                <a:extLst>
                  <a:ext uri="{FF2B5EF4-FFF2-40B4-BE49-F238E27FC236}">
                    <a16:creationId xmlns:a16="http://schemas.microsoft.com/office/drawing/2014/main" id="{B1A5C229-98F8-F6A7-8C00-56206D7B539B}"/>
                  </a:ext>
                </a:extLst>
              </p:cNvPr>
              <p:cNvSpPr>
                <a:spLocks noChangeArrowheads="1"/>
              </p:cNvSpPr>
              <p:nvPr/>
            </p:nvSpPr>
            <p:spPr bwMode="auto">
              <a:xfrm>
                <a:off x="1511920" y="1979637"/>
                <a:ext cx="923925" cy="928687"/>
              </a:xfrm>
              <a:custGeom>
                <a:avLst/>
                <a:gdLst>
                  <a:gd name="T0" fmla="*/ 2567 w 2568"/>
                  <a:gd name="T1" fmla="*/ 1288 h 2578"/>
                  <a:gd name="T2" fmla="*/ 2541 w 2568"/>
                  <a:gd name="T3" fmla="*/ 1544 h 2578"/>
                  <a:gd name="T4" fmla="*/ 2470 w 2568"/>
                  <a:gd name="T5" fmla="*/ 1791 h 2578"/>
                  <a:gd name="T6" fmla="*/ 2347 w 2568"/>
                  <a:gd name="T7" fmla="*/ 2003 h 2578"/>
                  <a:gd name="T8" fmla="*/ 2188 w 2568"/>
                  <a:gd name="T9" fmla="*/ 2197 h 2578"/>
                  <a:gd name="T10" fmla="*/ 2003 w 2568"/>
                  <a:gd name="T11" fmla="*/ 2356 h 2578"/>
                  <a:gd name="T12" fmla="*/ 1782 w 2568"/>
                  <a:gd name="T13" fmla="*/ 2471 h 2578"/>
                  <a:gd name="T14" fmla="*/ 1544 w 2568"/>
                  <a:gd name="T15" fmla="*/ 2550 h 2578"/>
                  <a:gd name="T16" fmla="*/ 1279 w 2568"/>
                  <a:gd name="T17" fmla="*/ 2577 h 2578"/>
                  <a:gd name="T18" fmla="*/ 1156 w 2568"/>
                  <a:gd name="T19" fmla="*/ 2568 h 2578"/>
                  <a:gd name="T20" fmla="*/ 900 w 2568"/>
                  <a:gd name="T21" fmla="*/ 2515 h 2578"/>
                  <a:gd name="T22" fmla="*/ 671 w 2568"/>
                  <a:gd name="T23" fmla="*/ 2418 h 2578"/>
                  <a:gd name="T24" fmla="*/ 468 w 2568"/>
                  <a:gd name="T25" fmla="*/ 2277 h 2578"/>
                  <a:gd name="T26" fmla="*/ 291 w 2568"/>
                  <a:gd name="T27" fmla="*/ 2109 h 2578"/>
                  <a:gd name="T28" fmla="*/ 150 w 2568"/>
                  <a:gd name="T29" fmla="*/ 1897 h 2578"/>
                  <a:gd name="T30" fmla="*/ 53 w 2568"/>
                  <a:gd name="T31" fmla="*/ 1668 h 2578"/>
                  <a:gd name="T32" fmla="*/ 9 w 2568"/>
                  <a:gd name="T33" fmla="*/ 1421 h 2578"/>
                  <a:gd name="T34" fmla="*/ 0 w 2568"/>
                  <a:gd name="T35" fmla="*/ 1288 h 2578"/>
                  <a:gd name="T36" fmla="*/ 26 w 2568"/>
                  <a:gd name="T37" fmla="*/ 1033 h 2578"/>
                  <a:gd name="T38" fmla="*/ 97 w 2568"/>
                  <a:gd name="T39" fmla="*/ 785 h 2578"/>
                  <a:gd name="T40" fmla="*/ 221 w 2568"/>
                  <a:gd name="T41" fmla="*/ 565 h 2578"/>
                  <a:gd name="T42" fmla="*/ 371 w 2568"/>
                  <a:gd name="T43" fmla="*/ 379 h 2578"/>
                  <a:gd name="T44" fmla="*/ 565 w 2568"/>
                  <a:gd name="T45" fmla="*/ 221 h 2578"/>
                  <a:gd name="T46" fmla="*/ 785 w 2568"/>
                  <a:gd name="T47" fmla="*/ 106 h 2578"/>
                  <a:gd name="T48" fmla="*/ 1023 w 2568"/>
                  <a:gd name="T49" fmla="*/ 26 h 2578"/>
                  <a:gd name="T50" fmla="*/ 1279 w 2568"/>
                  <a:gd name="T51" fmla="*/ 0 h 2578"/>
                  <a:gd name="T52" fmla="*/ 1412 w 2568"/>
                  <a:gd name="T53" fmla="*/ 9 h 2578"/>
                  <a:gd name="T54" fmla="*/ 1667 w 2568"/>
                  <a:gd name="T55" fmla="*/ 62 h 2578"/>
                  <a:gd name="T56" fmla="*/ 1897 w 2568"/>
                  <a:gd name="T57" fmla="*/ 159 h 2578"/>
                  <a:gd name="T58" fmla="*/ 2100 w 2568"/>
                  <a:gd name="T59" fmla="*/ 300 h 2578"/>
                  <a:gd name="T60" fmla="*/ 2276 w 2568"/>
                  <a:gd name="T61" fmla="*/ 468 h 2578"/>
                  <a:gd name="T62" fmla="*/ 2409 w 2568"/>
                  <a:gd name="T63" fmla="*/ 671 h 2578"/>
                  <a:gd name="T64" fmla="*/ 2514 w 2568"/>
                  <a:gd name="T65" fmla="*/ 909 h 2578"/>
                  <a:gd name="T66" fmla="*/ 2559 w 2568"/>
                  <a:gd name="T67" fmla="*/ 1156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8" h="2578">
                    <a:moveTo>
                      <a:pt x="2567" y="1288"/>
                    </a:moveTo>
                    <a:lnTo>
                      <a:pt x="2567" y="1288"/>
                    </a:lnTo>
                    <a:lnTo>
                      <a:pt x="2559" y="1421"/>
                    </a:lnTo>
                    <a:lnTo>
                      <a:pt x="2541" y="1544"/>
                    </a:lnTo>
                    <a:lnTo>
                      <a:pt x="2514" y="1668"/>
                    </a:lnTo>
                    <a:lnTo>
                      <a:pt x="2470" y="1791"/>
                    </a:lnTo>
                    <a:lnTo>
                      <a:pt x="2409" y="1897"/>
                    </a:lnTo>
                    <a:lnTo>
                      <a:pt x="2347" y="2003"/>
                    </a:lnTo>
                    <a:lnTo>
                      <a:pt x="2276" y="2109"/>
                    </a:lnTo>
                    <a:lnTo>
                      <a:pt x="2188" y="2197"/>
                    </a:lnTo>
                    <a:lnTo>
                      <a:pt x="2100" y="2277"/>
                    </a:lnTo>
                    <a:lnTo>
                      <a:pt x="2003" y="2356"/>
                    </a:lnTo>
                    <a:lnTo>
                      <a:pt x="1897" y="2418"/>
                    </a:lnTo>
                    <a:lnTo>
                      <a:pt x="1782" y="2471"/>
                    </a:lnTo>
                    <a:lnTo>
                      <a:pt x="1667" y="2515"/>
                    </a:lnTo>
                    <a:lnTo>
                      <a:pt x="1544" y="2550"/>
                    </a:lnTo>
                    <a:lnTo>
                      <a:pt x="1412" y="2568"/>
                    </a:lnTo>
                    <a:lnTo>
                      <a:pt x="1279" y="2577"/>
                    </a:lnTo>
                    <a:lnTo>
                      <a:pt x="1279" y="2577"/>
                    </a:lnTo>
                    <a:lnTo>
                      <a:pt x="1156" y="2568"/>
                    </a:lnTo>
                    <a:lnTo>
                      <a:pt x="1023" y="2550"/>
                    </a:lnTo>
                    <a:lnTo>
                      <a:pt x="900" y="2515"/>
                    </a:lnTo>
                    <a:lnTo>
                      <a:pt x="785" y="2471"/>
                    </a:lnTo>
                    <a:lnTo>
                      <a:pt x="671" y="2418"/>
                    </a:lnTo>
                    <a:lnTo>
                      <a:pt x="565" y="2356"/>
                    </a:lnTo>
                    <a:lnTo>
                      <a:pt x="468" y="2277"/>
                    </a:lnTo>
                    <a:lnTo>
                      <a:pt x="371" y="2197"/>
                    </a:lnTo>
                    <a:lnTo>
                      <a:pt x="291" y="2109"/>
                    </a:lnTo>
                    <a:lnTo>
                      <a:pt x="221" y="2003"/>
                    </a:lnTo>
                    <a:lnTo>
                      <a:pt x="150" y="1897"/>
                    </a:lnTo>
                    <a:lnTo>
                      <a:pt x="97" y="1791"/>
                    </a:lnTo>
                    <a:lnTo>
                      <a:pt x="53" y="1668"/>
                    </a:lnTo>
                    <a:lnTo>
                      <a:pt x="26" y="1544"/>
                    </a:lnTo>
                    <a:lnTo>
                      <a:pt x="9" y="1421"/>
                    </a:lnTo>
                    <a:lnTo>
                      <a:pt x="0" y="1288"/>
                    </a:lnTo>
                    <a:lnTo>
                      <a:pt x="0" y="1288"/>
                    </a:lnTo>
                    <a:lnTo>
                      <a:pt x="9" y="1156"/>
                    </a:lnTo>
                    <a:lnTo>
                      <a:pt x="26" y="1033"/>
                    </a:lnTo>
                    <a:lnTo>
                      <a:pt x="53" y="909"/>
                    </a:lnTo>
                    <a:lnTo>
                      <a:pt x="97" y="785"/>
                    </a:lnTo>
                    <a:lnTo>
                      <a:pt x="150" y="671"/>
                    </a:lnTo>
                    <a:lnTo>
                      <a:pt x="221" y="565"/>
                    </a:lnTo>
                    <a:lnTo>
                      <a:pt x="291" y="468"/>
                    </a:lnTo>
                    <a:lnTo>
                      <a:pt x="371" y="379"/>
                    </a:lnTo>
                    <a:lnTo>
                      <a:pt x="468" y="300"/>
                    </a:lnTo>
                    <a:lnTo>
                      <a:pt x="565" y="221"/>
                    </a:lnTo>
                    <a:lnTo>
                      <a:pt x="671" y="159"/>
                    </a:lnTo>
                    <a:lnTo>
                      <a:pt x="785" y="106"/>
                    </a:lnTo>
                    <a:lnTo>
                      <a:pt x="900" y="62"/>
                    </a:lnTo>
                    <a:lnTo>
                      <a:pt x="1023" y="26"/>
                    </a:lnTo>
                    <a:lnTo>
                      <a:pt x="1156" y="9"/>
                    </a:lnTo>
                    <a:lnTo>
                      <a:pt x="1279" y="0"/>
                    </a:lnTo>
                    <a:lnTo>
                      <a:pt x="1279" y="0"/>
                    </a:lnTo>
                    <a:lnTo>
                      <a:pt x="1412" y="9"/>
                    </a:lnTo>
                    <a:lnTo>
                      <a:pt x="1544" y="26"/>
                    </a:lnTo>
                    <a:lnTo>
                      <a:pt x="1667" y="62"/>
                    </a:lnTo>
                    <a:lnTo>
                      <a:pt x="1782" y="106"/>
                    </a:lnTo>
                    <a:lnTo>
                      <a:pt x="1897" y="159"/>
                    </a:lnTo>
                    <a:lnTo>
                      <a:pt x="2003" y="221"/>
                    </a:lnTo>
                    <a:lnTo>
                      <a:pt x="2100" y="300"/>
                    </a:lnTo>
                    <a:lnTo>
                      <a:pt x="2188" y="379"/>
                    </a:lnTo>
                    <a:lnTo>
                      <a:pt x="2276" y="468"/>
                    </a:lnTo>
                    <a:lnTo>
                      <a:pt x="2347" y="565"/>
                    </a:lnTo>
                    <a:lnTo>
                      <a:pt x="2409" y="671"/>
                    </a:lnTo>
                    <a:lnTo>
                      <a:pt x="2470" y="785"/>
                    </a:lnTo>
                    <a:lnTo>
                      <a:pt x="2514" y="909"/>
                    </a:lnTo>
                    <a:lnTo>
                      <a:pt x="2541" y="1033"/>
                    </a:lnTo>
                    <a:lnTo>
                      <a:pt x="2559" y="1156"/>
                    </a:lnTo>
                    <a:lnTo>
                      <a:pt x="2567" y="1288"/>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sp>
            <p:nvSpPr>
              <p:cNvPr id="17" name="Freeform 19">
                <a:extLst>
                  <a:ext uri="{FF2B5EF4-FFF2-40B4-BE49-F238E27FC236}">
                    <a16:creationId xmlns:a16="http://schemas.microsoft.com/office/drawing/2014/main" id="{DB7DB895-1DCD-21E8-3EAA-5F17E286DF15}"/>
                  </a:ext>
                </a:extLst>
              </p:cNvPr>
              <p:cNvSpPr>
                <a:spLocks noChangeArrowheads="1"/>
              </p:cNvSpPr>
              <p:nvPr/>
            </p:nvSpPr>
            <p:spPr bwMode="auto">
              <a:xfrm>
                <a:off x="1657970" y="2125687"/>
                <a:ext cx="631825" cy="631825"/>
              </a:xfrm>
              <a:custGeom>
                <a:avLst/>
                <a:gdLst>
                  <a:gd name="T0" fmla="*/ 785 w 1756"/>
                  <a:gd name="T1" fmla="*/ 1756 h 1757"/>
                  <a:gd name="T2" fmla="*/ 538 w 1756"/>
                  <a:gd name="T3" fmla="*/ 1694 h 1757"/>
                  <a:gd name="T4" fmla="*/ 317 w 1756"/>
                  <a:gd name="T5" fmla="*/ 1562 h 1757"/>
                  <a:gd name="T6" fmla="*/ 150 w 1756"/>
                  <a:gd name="T7" fmla="*/ 1377 h 1757"/>
                  <a:gd name="T8" fmla="*/ 35 w 1756"/>
                  <a:gd name="T9" fmla="*/ 1138 h 1757"/>
                  <a:gd name="T10" fmla="*/ 0 w 1756"/>
                  <a:gd name="T11" fmla="*/ 882 h 1757"/>
                  <a:gd name="T12" fmla="*/ 17 w 1756"/>
                  <a:gd name="T13" fmla="*/ 706 h 1757"/>
                  <a:gd name="T14" fmla="*/ 106 w 1756"/>
                  <a:gd name="T15" fmla="*/ 468 h 1757"/>
                  <a:gd name="T16" fmla="*/ 256 w 1756"/>
                  <a:gd name="T17" fmla="*/ 265 h 1757"/>
                  <a:gd name="T18" fmla="*/ 459 w 1756"/>
                  <a:gd name="T19" fmla="*/ 106 h 1757"/>
                  <a:gd name="T20" fmla="*/ 697 w 1756"/>
                  <a:gd name="T21" fmla="*/ 18 h 1757"/>
                  <a:gd name="T22" fmla="*/ 873 w 1756"/>
                  <a:gd name="T23" fmla="*/ 0 h 1757"/>
                  <a:gd name="T24" fmla="*/ 1138 w 1756"/>
                  <a:gd name="T25" fmla="*/ 44 h 1757"/>
                  <a:gd name="T26" fmla="*/ 1367 w 1756"/>
                  <a:gd name="T27" fmla="*/ 150 h 1757"/>
                  <a:gd name="T28" fmla="*/ 1553 w 1756"/>
                  <a:gd name="T29" fmla="*/ 326 h 1757"/>
                  <a:gd name="T30" fmla="*/ 1685 w 1756"/>
                  <a:gd name="T31" fmla="*/ 538 h 1757"/>
                  <a:gd name="T32" fmla="*/ 1747 w 1756"/>
                  <a:gd name="T33" fmla="*/ 794 h 1757"/>
                  <a:gd name="T34" fmla="*/ 1747 w 1756"/>
                  <a:gd name="T35" fmla="*/ 971 h 1757"/>
                  <a:gd name="T36" fmla="*/ 1685 w 1756"/>
                  <a:gd name="T37" fmla="*/ 1227 h 1757"/>
                  <a:gd name="T38" fmla="*/ 1553 w 1756"/>
                  <a:gd name="T39" fmla="*/ 1438 h 1757"/>
                  <a:gd name="T40" fmla="*/ 1367 w 1756"/>
                  <a:gd name="T41" fmla="*/ 1606 h 1757"/>
                  <a:gd name="T42" fmla="*/ 1138 w 1756"/>
                  <a:gd name="T43" fmla="*/ 1721 h 1757"/>
                  <a:gd name="T44" fmla="*/ 873 w 1756"/>
                  <a:gd name="T45" fmla="*/ 1756 h 1757"/>
                  <a:gd name="T46" fmla="*/ 794 w 1756"/>
                  <a:gd name="T47" fmla="*/ 106 h 1757"/>
                  <a:gd name="T48" fmla="*/ 573 w 1756"/>
                  <a:gd name="T49" fmla="*/ 159 h 1757"/>
                  <a:gd name="T50" fmla="*/ 379 w 1756"/>
                  <a:gd name="T51" fmla="*/ 282 h 1757"/>
                  <a:gd name="T52" fmla="*/ 229 w 1756"/>
                  <a:gd name="T53" fmla="*/ 450 h 1757"/>
                  <a:gd name="T54" fmla="*/ 132 w 1756"/>
                  <a:gd name="T55" fmla="*/ 653 h 1757"/>
                  <a:gd name="T56" fmla="*/ 97 w 1756"/>
                  <a:gd name="T57" fmla="*/ 882 h 1757"/>
                  <a:gd name="T58" fmla="*/ 115 w 1756"/>
                  <a:gd name="T59" fmla="*/ 1041 h 1757"/>
                  <a:gd name="T60" fmla="*/ 194 w 1756"/>
                  <a:gd name="T61" fmla="*/ 1253 h 1757"/>
                  <a:gd name="T62" fmla="*/ 326 w 1756"/>
                  <a:gd name="T63" fmla="*/ 1430 h 1757"/>
                  <a:gd name="T64" fmla="*/ 503 w 1756"/>
                  <a:gd name="T65" fmla="*/ 1571 h 1757"/>
                  <a:gd name="T66" fmla="*/ 723 w 1756"/>
                  <a:gd name="T67" fmla="*/ 1641 h 1757"/>
                  <a:gd name="T68" fmla="*/ 873 w 1756"/>
                  <a:gd name="T69" fmla="*/ 1659 h 1757"/>
                  <a:gd name="T70" fmla="*/ 1111 w 1756"/>
                  <a:gd name="T71" fmla="*/ 1624 h 1757"/>
                  <a:gd name="T72" fmla="*/ 1314 w 1756"/>
                  <a:gd name="T73" fmla="*/ 1527 h 1757"/>
                  <a:gd name="T74" fmla="*/ 1482 w 1756"/>
                  <a:gd name="T75" fmla="*/ 1377 h 1757"/>
                  <a:gd name="T76" fmla="*/ 1597 w 1756"/>
                  <a:gd name="T77" fmla="*/ 1182 h 1757"/>
                  <a:gd name="T78" fmla="*/ 1650 w 1756"/>
                  <a:gd name="T79" fmla="*/ 962 h 1757"/>
                  <a:gd name="T80" fmla="*/ 1650 w 1756"/>
                  <a:gd name="T81" fmla="*/ 803 h 1757"/>
                  <a:gd name="T82" fmla="*/ 1597 w 1756"/>
                  <a:gd name="T83" fmla="*/ 582 h 1757"/>
                  <a:gd name="T84" fmla="*/ 1482 w 1756"/>
                  <a:gd name="T85" fmla="*/ 388 h 1757"/>
                  <a:gd name="T86" fmla="*/ 1314 w 1756"/>
                  <a:gd name="T87" fmla="*/ 238 h 1757"/>
                  <a:gd name="T88" fmla="*/ 1111 w 1756"/>
                  <a:gd name="T89" fmla="*/ 141 h 1757"/>
                  <a:gd name="T90" fmla="*/ 873 w 1756"/>
                  <a:gd name="T91" fmla="*/ 106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6" h="1757">
                    <a:moveTo>
                      <a:pt x="873" y="1756"/>
                    </a:moveTo>
                    <a:lnTo>
                      <a:pt x="873" y="1756"/>
                    </a:lnTo>
                    <a:lnTo>
                      <a:pt x="785" y="1756"/>
                    </a:lnTo>
                    <a:lnTo>
                      <a:pt x="697" y="1738"/>
                    </a:lnTo>
                    <a:lnTo>
                      <a:pt x="617" y="1721"/>
                    </a:lnTo>
                    <a:lnTo>
                      <a:pt x="538" y="1694"/>
                    </a:lnTo>
                    <a:lnTo>
                      <a:pt x="459" y="1650"/>
                    </a:lnTo>
                    <a:lnTo>
                      <a:pt x="388" y="1606"/>
                    </a:lnTo>
                    <a:lnTo>
                      <a:pt x="317" y="1562"/>
                    </a:lnTo>
                    <a:lnTo>
                      <a:pt x="256" y="1500"/>
                    </a:lnTo>
                    <a:lnTo>
                      <a:pt x="203" y="1438"/>
                    </a:lnTo>
                    <a:lnTo>
                      <a:pt x="150" y="1377"/>
                    </a:lnTo>
                    <a:lnTo>
                      <a:pt x="106" y="1297"/>
                    </a:lnTo>
                    <a:lnTo>
                      <a:pt x="70" y="1227"/>
                    </a:lnTo>
                    <a:lnTo>
                      <a:pt x="35" y="1138"/>
                    </a:lnTo>
                    <a:lnTo>
                      <a:pt x="17" y="1059"/>
                    </a:lnTo>
                    <a:lnTo>
                      <a:pt x="0" y="971"/>
                    </a:lnTo>
                    <a:lnTo>
                      <a:pt x="0" y="882"/>
                    </a:lnTo>
                    <a:lnTo>
                      <a:pt x="0" y="882"/>
                    </a:lnTo>
                    <a:lnTo>
                      <a:pt x="0" y="794"/>
                    </a:lnTo>
                    <a:lnTo>
                      <a:pt x="17" y="706"/>
                    </a:lnTo>
                    <a:lnTo>
                      <a:pt x="35" y="618"/>
                    </a:lnTo>
                    <a:lnTo>
                      <a:pt x="70" y="538"/>
                    </a:lnTo>
                    <a:lnTo>
                      <a:pt x="106" y="468"/>
                    </a:lnTo>
                    <a:lnTo>
                      <a:pt x="150" y="388"/>
                    </a:lnTo>
                    <a:lnTo>
                      <a:pt x="203" y="326"/>
                    </a:lnTo>
                    <a:lnTo>
                      <a:pt x="256" y="265"/>
                    </a:lnTo>
                    <a:lnTo>
                      <a:pt x="317" y="203"/>
                    </a:lnTo>
                    <a:lnTo>
                      <a:pt x="388" y="150"/>
                    </a:lnTo>
                    <a:lnTo>
                      <a:pt x="459" y="106"/>
                    </a:lnTo>
                    <a:lnTo>
                      <a:pt x="538" y="71"/>
                    </a:lnTo>
                    <a:lnTo>
                      <a:pt x="617" y="44"/>
                    </a:lnTo>
                    <a:lnTo>
                      <a:pt x="697" y="18"/>
                    </a:lnTo>
                    <a:lnTo>
                      <a:pt x="785" y="9"/>
                    </a:lnTo>
                    <a:lnTo>
                      <a:pt x="873" y="0"/>
                    </a:lnTo>
                    <a:lnTo>
                      <a:pt x="873" y="0"/>
                    </a:lnTo>
                    <a:lnTo>
                      <a:pt x="970" y="9"/>
                    </a:lnTo>
                    <a:lnTo>
                      <a:pt x="1050" y="18"/>
                    </a:lnTo>
                    <a:lnTo>
                      <a:pt x="1138" y="44"/>
                    </a:lnTo>
                    <a:lnTo>
                      <a:pt x="1217" y="71"/>
                    </a:lnTo>
                    <a:lnTo>
                      <a:pt x="1297" y="106"/>
                    </a:lnTo>
                    <a:lnTo>
                      <a:pt x="1367" y="150"/>
                    </a:lnTo>
                    <a:lnTo>
                      <a:pt x="1438" y="203"/>
                    </a:lnTo>
                    <a:lnTo>
                      <a:pt x="1500" y="265"/>
                    </a:lnTo>
                    <a:lnTo>
                      <a:pt x="1553" y="326"/>
                    </a:lnTo>
                    <a:lnTo>
                      <a:pt x="1606" y="388"/>
                    </a:lnTo>
                    <a:lnTo>
                      <a:pt x="1650" y="468"/>
                    </a:lnTo>
                    <a:lnTo>
                      <a:pt x="1685" y="538"/>
                    </a:lnTo>
                    <a:lnTo>
                      <a:pt x="1711" y="618"/>
                    </a:lnTo>
                    <a:lnTo>
                      <a:pt x="1738" y="706"/>
                    </a:lnTo>
                    <a:lnTo>
                      <a:pt x="1747" y="794"/>
                    </a:lnTo>
                    <a:lnTo>
                      <a:pt x="1755" y="882"/>
                    </a:lnTo>
                    <a:lnTo>
                      <a:pt x="1755" y="882"/>
                    </a:lnTo>
                    <a:lnTo>
                      <a:pt x="1747" y="971"/>
                    </a:lnTo>
                    <a:lnTo>
                      <a:pt x="1738" y="1059"/>
                    </a:lnTo>
                    <a:lnTo>
                      <a:pt x="1711" y="1138"/>
                    </a:lnTo>
                    <a:lnTo>
                      <a:pt x="1685" y="1227"/>
                    </a:lnTo>
                    <a:lnTo>
                      <a:pt x="1650" y="1297"/>
                    </a:lnTo>
                    <a:lnTo>
                      <a:pt x="1606" y="1377"/>
                    </a:lnTo>
                    <a:lnTo>
                      <a:pt x="1553" y="1438"/>
                    </a:lnTo>
                    <a:lnTo>
                      <a:pt x="1500" y="1500"/>
                    </a:lnTo>
                    <a:lnTo>
                      <a:pt x="1438" y="1562"/>
                    </a:lnTo>
                    <a:lnTo>
                      <a:pt x="1367" y="1606"/>
                    </a:lnTo>
                    <a:lnTo>
                      <a:pt x="1297" y="1650"/>
                    </a:lnTo>
                    <a:lnTo>
                      <a:pt x="1217" y="1694"/>
                    </a:lnTo>
                    <a:lnTo>
                      <a:pt x="1138" y="1721"/>
                    </a:lnTo>
                    <a:lnTo>
                      <a:pt x="1050" y="1738"/>
                    </a:lnTo>
                    <a:lnTo>
                      <a:pt x="970" y="1756"/>
                    </a:lnTo>
                    <a:lnTo>
                      <a:pt x="873" y="1756"/>
                    </a:lnTo>
                    <a:close/>
                    <a:moveTo>
                      <a:pt x="873" y="106"/>
                    </a:moveTo>
                    <a:lnTo>
                      <a:pt x="873" y="106"/>
                    </a:lnTo>
                    <a:lnTo>
                      <a:pt x="794" y="106"/>
                    </a:lnTo>
                    <a:lnTo>
                      <a:pt x="723" y="115"/>
                    </a:lnTo>
                    <a:lnTo>
                      <a:pt x="644" y="141"/>
                    </a:lnTo>
                    <a:lnTo>
                      <a:pt x="573" y="159"/>
                    </a:lnTo>
                    <a:lnTo>
                      <a:pt x="503" y="194"/>
                    </a:lnTo>
                    <a:lnTo>
                      <a:pt x="441" y="238"/>
                    </a:lnTo>
                    <a:lnTo>
                      <a:pt x="379" y="282"/>
                    </a:lnTo>
                    <a:lnTo>
                      <a:pt x="326" y="326"/>
                    </a:lnTo>
                    <a:lnTo>
                      <a:pt x="273" y="388"/>
                    </a:lnTo>
                    <a:lnTo>
                      <a:pt x="229" y="450"/>
                    </a:lnTo>
                    <a:lnTo>
                      <a:pt x="194" y="512"/>
                    </a:lnTo>
                    <a:lnTo>
                      <a:pt x="159" y="582"/>
                    </a:lnTo>
                    <a:lnTo>
                      <a:pt x="132" y="653"/>
                    </a:lnTo>
                    <a:lnTo>
                      <a:pt x="115" y="724"/>
                    </a:lnTo>
                    <a:lnTo>
                      <a:pt x="106" y="803"/>
                    </a:lnTo>
                    <a:lnTo>
                      <a:pt x="97" y="882"/>
                    </a:lnTo>
                    <a:lnTo>
                      <a:pt x="97" y="882"/>
                    </a:lnTo>
                    <a:lnTo>
                      <a:pt x="106" y="962"/>
                    </a:lnTo>
                    <a:lnTo>
                      <a:pt x="115" y="1041"/>
                    </a:lnTo>
                    <a:lnTo>
                      <a:pt x="132" y="1112"/>
                    </a:lnTo>
                    <a:lnTo>
                      <a:pt x="159" y="1182"/>
                    </a:lnTo>
                    <a:lnTo>
                      <a:pt x="194" y="1253"/>
                    </a:lnTo>
                    <a:lnTo>
                      <a:pt x="229" y="1315"/>
                    </a:lnTo>
                    <a:lnTo>
                      <a:pt x="273" y="1377"/>
                    </a:lnTo>
                    <a:lnTo>
                      <a:pt x="326" y="1430"/>
                    </a:lnTo>
                    <a:lnTo>
                      <a:pt x="379" y="1483"/>
                    </a:lnTo>
                    <a:lnTo>
                      <a:pt x="441" y="1527"/>
                    </a:lnTo>
                    <a:lnTo>
                      <a:pt x="503" y="1571"/>
                    </a:lnTo>
                    <a:lnTo>
                      <a:pt x="573" y="1597"/>
                    </a:lnTo>
                    <a:lnTo>
                      <a:pt x="644" y="1624"/>
                    </a:lnTo>
                    <a:lnTo>
                      <a:pt x="723" y="1641"/>
                    </a:lnTo>
                    <a:lnTo>
                      <a:pt x="794" y="1659"/>
                    </a:lnTo>
                    <a:lnTo>
                      <a:pt x="873" y="1659"/>
                    </a:lnTo>
                    <a:lnTo>
                      <a:pt x="873" y="1659"/>
                    </a:lnTo>
                    <a:lnTo>
                      <a:pt x="953" y="1659"/>
                    </a:lnTo>
                    <a:lnTo>
                      <a:pt x="1032" y="1641"/>
                    </a:lnTo>
                    <a:lnTo>
                      <a:pt x="1111" y="1624"/>
                    </a:lnTo>
                    <a:lnTo>
                      <a:pt x="1182" y="1597"/>
                    </a:lnTo>
                    <a:lnTo>
                      <a:pt x="1253" y="1571"/>
                    </a:lnTo>
                    <a:lnTo>
                      <a:pt x="1314" y="1527"/>
                    </a:lnTo>
                    <a:lnTo>
                      <a:pt x="1376" y="1483"/>
                    </a:lnTo>
                    <a:lnTo>
                      <a:pt x="1429" y="1430"/>
                    </a:lnTo>
                    <a:lnTo>
                      <a:pt x="1482" y="1377"/>
                    </a:lnTo>
                    <a:lnTo>
                      <a:pt x="1526" y="1315"/>
                    </a:lnTo>
                    <a:lnTo>
                      <a:pt x="1561" y="1253"/>
                    </a:lnTo>
                    <a:lnTo>
                      <a:pt x="1597" y="1182"/>
                    </a:lnTo>
                    <a:lnTo>
                      <a:pt x="1623" y="1112"/>
                    </a:lnTo>
                    <a:lnTo>
                      <a:pt x="1641" y="1041"/>
                    </a:lnTo>
                    <a:lnTo>
                      <a:pt x="1650" y="962"/>
                    </a:lnTo>
                    <a:lnTo>
                      <a:pt x="1658" y="882"/>
                    </a:lnTo>
                    <a:lnTo>
                      <a:pt x="1658" y="882"/>
                    </a:lnTo>
                    <a:lnTo>
                      <a:pt x="1650" y="803"/>
                    </a:lnTo>
                    <a:lnTo>
                      <a:pt x="1641" y="724"/>
                    </a:lnTo>
                    <a:lnTo>
                      <a:pt x="1623" y="653"/>
                    </a:lnTo>
                    <a:lnTo>
                      <a:pt x="1597" y="582"/>
                    </a:lnTo>
                    <a:lnTo>
                      <a:pt x="1561" y="512"/>
                    </a:lnTo>
                    <a:lnTo>
                      <a:pt x="1526" y="450"/>
                    </a:lnTo>
                    <a:lnTo>
                      <a:pt x="1482" y="388"/>
                    </a:lnTo>
                    <a:lnTo>
                      <a:pt x="1429" y="326"/>
                    </a:lnTo>
                    <a:lnTo>
                      <a:pt x="1376" y="282"/>
                    </a:lnTo>
                    <a:lnTo>
                      <a:pt x="1314" y="238"/>
                    </a:lnTo>
                    <a:lnTo>
                      <a:pt x="1253" y="194"/>
                    </a:lnTo>
                    <a:lnTo>
                      <a:pt x="1182" y="159"/>
                    </a:lnTo>
                    <a:lnTo>
                      <a:pt x="1111" y="141"/>
                    </a:lnTo>
                    <a:lnTo>
                      <a:pt x="1032" y="115"/>
                    </a:lnTo>
                    <a:lnTo>
                      <a:pt x="953" y="106"/>
                    </a:lnTo>
                    <a:lnTo>
                      <a:pt x="873" y="106"/>
                    </a:lnTo>
                    <a:close/>
                  </a:path>
                </a:pathLst>
              </a:custGeom>
              <a:solidFill>
                <a:srgbClr val="00A6D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sp>
            <p:nvSpPr>
              <p:cNvPr id="18" name="Freeform 20">
                <a:extLst>
                  <a:ext uri="{FF2B5EF4-FFF2-40B4-BE49-F238E27FC236}">
                    <a16:creationId xmlns:a16="http://schemas.microsoft.com/office/drawing/2014/main" id="{0FBF7B3D-6B9D-A741-4EDB-EABB3317BBC9}"/>
                  </a:ext>
                </a:extLst>
              </p:cNvPr>
              <p:cNvSpPr>
                <a:spLocks noChangeArrowheads="1"/>
              </p:cNvSpPr>
              <p:nvPr/>
            </p:nvSpPr>
            <p:spPr bwMode="auto">
              <a:xfrm>
                <a:off x="1781795" y="2132037"/>
                <a:ext cx="384175" cy="625475"/>
              </a:xfrm>
              <a:custGeom>
                <a:avLst/>
                <a:gdLst>
                  <a:gd name="T0" fmla="*/ 512 w 1068"/>
                  <a:gd name="T1" fmla="*/ 1729 h 1739"/>
                  <a:gd name="T2" fmla="*/ 397 w 1068"/>
                  <a:gd name="T3" fmla="*/ 1659 h 1739"/>
                  <a:gd name="T4" fmla="*/ 212 w 1068"/>
                  <a:gd name="T5" fmla="*/ 1482 h 1739"/>
                  <a:gd name="T6" fmla="*/ 79 w 1068"/>
                  <a:gd name="T7" fmla="*/ 1262 h 1739"/>
                  <a:gd name="T8" fmla="*/ 9 w 1068"/>
                  <a:gd name="T9" fmla="*/ 1006 h 1739"/>
                  <a:gd name="T10" fmla="*/ 0 w 1068"/>
                  <a:gd name="T11" fmla="*/ 864 h 1739"/>
                  <a:gd name="T12" fmla="*/ 35 w 1068"/>
                  <a:gd name="T13" fmla="*/ 600 h 1739"/>
                  <a:gd name="T14" fmla="*/ 141 w 1068"/>
                  <a:gd name="T15" fmla="*/ 361 h 1739"/>
                  <a:gd name="T16" fmla="*/ 300 w 1068"/>
                  <a:gd name="T17" fmla="*/ 158 h 1739"/>
                  <a:gd name="T18" fmla="*/ 512 w 1068"/>
                  <a:gd name="T19" fmla="*/ 8 h 1739"/>
                  <a:gd name="T20" fmla="*/ 556 w 1068"/>
                  <a:gd name="T21" fmla="*/ 8 h 1739"/>
                  <a:gd name="T22" fmla="*/ 662 w 1068"/>
                  <a:gd name="T23" fmla="*/ 70 h 1739"/>
                  <a:gd name="T24" fmla="*/ 856 w 1068"/>
                  <a:gd name="T25" fmla="*/ 256 h 1739"/>
                  <a:gd name="T26" fmla="*/ 988 w 1068"/>
                  <a:gd name="T27" fmla="*/ 476 h 1739"/>
                  <a:gd name="T28" fmla="*/ 1059 w 1068"/>
                  <a:gd name="T29" fmla="*/ 732 h 1739"/>
                  <a:gd name="T30" fmla="*/ 1067 w 1068"/>
                  <a:gd name="T31" fmla="*/ 864 h 1739"/>
                  <a:gd name="T32" fmla="*/ 1032 w 1068"/>
                  <a:gd name="T33" fmla="*/ 1138 h 1739"/>
                  <a:gd name="T34" fmla="*/ 926 w 1068"/>
                  <a:gd name="T35" fmla="*/ 1376 h 1739"/>
                  <a:gd name="T36" fmla="*/ 767 w 1068"/>
                  <a:gd name="T37" fmla="*/ 1579 h 1739"/>
                  <a:gd name="T38" fmla="*/ 556 w 1068"/>
                  <a:gd name="T39" fmla="*/ 1729 h 1739"/>
                  <a:gd name="T40" fmla="*/ 529 w 1068"/>
                  <a:gd name="T41" fmla="*/ 105 h 1739"/>
                  <a:gd name="T42" fmla="*/ 441 w 1068"/>
                  <a:gd name="T43" fmla="*/ 167 h 1739"/>
                  <a:gd name="T44" fmla="*/ 282 w 1068"/>
                  <a:gd name="T45" fmla="*/ 326 h 1739"/>
                  <a:gd name="T46" fmla="*/ 168 w 1068"/>
                  <a:gd name="T47" fmla="*/ 520 h 1739"/>
                  <a:gd name="T48" fmla="*/ 106 w 1068"/>
                  <a:gd name="T49" fmla="*/ 750 h 1739"/>
                  <a:gd name="T50" fmla="*/ 97 w 1068"/>
                  <a:gd name="T51" fmla="*/ 864 h 1739"/>
                  <a:gd name="T52" fmla="*/ 132 w 1068"/>
                  <a:gd name="T53" fmla="*/ 1103 h 1739"/>
                  <a:gd name="T54" fmla="*/ 220 w 1068"/>
                  <a:gd name="T55" fmla="*/ 1315 h 1739"/>
                  <a:gd name="T56" fmla="*/ 353 w 1068"/>
                  <a:gd name="T57" fmla="*/ 1500 h 1739"/>
                  <a:gd name="T58" fmla="*/ 529 w 1068"/>
                  <a:gd name="T59" fmla="*/ 1632 h 1739"/>
                  <a:gd name="T60" fmla="*/ 626 w 1068"/>
                  <a:gd name="T61" fmla="*/ 1570 h 1739"/>
                  <a:gd name="T62" fmla="*/ 785 w 1068"/>
                  <a:gd name="T63" fmla="*/ 1412 h 1739"/>
                  <a:gd name="T64" fmla="*/ 900 w 1068"/>
                  <a:gd name="T65" fmla="*/ 1209 h 1739"/>
                  <a:gd name="T66" fmla="*/ 962 w 1068"/>
                  <a:gd name="T67" fmla="*/ 988 h 1739"/>
                  <a:gd name="T68" fmla="*/ 970 w 1068"/>
                  <a:gd name="T69" fmla="*/ 864 h 1739"/>
                  <a:gd name="T70" fmla="*/ 935 w 1068"/>
                  <a:gd name="T71" fmla="*/ 635 h 1739"/>
                  <a:gd name="T72" fmla="*/ 847 w 1068"/>
                  <a:gd name="T73" fmla="*/ 423 h 1739"/>
                  <a:gd name="T74" fmla="*/ 715 w 1068"/>
                  <a:gd name="T75" fmla="*/ 238 h 1739"/>
                  <a:gd name="T76" fmla="*/ 529 w 1068"/>
                  <a:gd name="T77" fmla="*/ 105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8" h="1739">
                    <a:moveTo>
                      <a:pt x="529" y="1738"/>
                    </a:moveTo>
                    <a:lnTo>
                      <a:pt x="512" y="1729"/>
                    </a:lnTo>
                    <a:lnTo>
                      <a:pt x="512" y="1729"/>
                    </a:lnTo>
                    <a:lnTo>
                      <a:pt x="397" y="1659"/>
                    </a:lnTo>
                    <a:lnTo>
                      <a:pt x="300" y="1579"/>
                    </a:lnTo>
                    <a:lnTo>
                      <a:pt x="212" y="1482"/>
                    </a:lnTo>
                    <a:lnTo>
                      <a:pt x="141" y="1376"/>
                    </a:lnTo>
                    <a:lnTo>
                      <a:pt x="79" y="1262"/>
                    </a:lnTo>
                    <a:lnTo>
                      <a:pt x="35" y="1138"/>
                    </a:lnTo>
                    <a:lnTo>
                      <a:pt x="9" y="1006"/>
                    </a:lnTo>
                    <a:lnTo>
                      <a:pt x="0" y="864"/>
                    </a:lnTo>
                    <a:lnTo>
                      <a:pt x="0" y="864"/>
                    </a:lnTo>
                    <a:lnTo>
                      <a:pt x="9" y="732"/>
                    </a:lnTo>
                    <a:lnTo>
                      <a:pt x="35" y="600"/>
                    </a:lnTo>
                    <a:lnTo>
                      <a:pt x="79" y="476"/>
                    </a:lnTo>
                    <a:lnTo>
                      <a:pt x="141" y="361"/>
                    </a:lnTo>
                    <a:lnTo>
                      <a:pt x="212" y="256"/>
                    </a:lnTo>
                    <a:lnTo>
                      <a:pt x="300" y="158"/>
                    </a:lnTo>
                    <a:lnTo>
                      <a:pt x="397" y="70"/>
                    </a:lnTo>
                    <a:lnTo>
                      <a:pt x="512" y="8"/>
                    </a:lnTo>
                    <a:lnTo>
                      <a:pt x="529" y="0"/>
                    </a:lnTo>
                    <a:lnTo>
                      <a:pt x="556" y="8"/>
                    </a:lnTo>
                    <a:lnTo>
                      <a:pt x="556" y="8"/>
                    </a:lnTo>
                    <a:lnTo>
                      <a:pt x="662" y="70"/>
                    </a:lnTo>
                    <a:lnTo>
                      <a:pt x="767" y="158"/>
                    </a:lnTo>
                    <a:lnTo>
                      <a:pt x="856" y="256"/>
                    </a:lnTo>
                    <a:lnTo>
                      <a:pt x="926" y="361"/>
                    </a:lnTo>
                    <a:lnTo>
                      <a:pt x="988" y="476"/>
                    </a:lnTo>
                    <a:lnTo>
                      <a:pt x="1032" y="600"/>
                    </a:lnTo>
                    <a:lnTo>
                      <a:pt x="1059" y="732"/>
                    </a:lnTo>
                    <a:lnTo>
                      <a:pt x="1067" y="864"/>
                    </a:lnTo>
                    <a:lnTo>
                      <a:pt x="1067" y="864"/>
                    </a:lnTo>
                    <a:lnTo>
                      <a:pt x="1059" y="1006"/>
                    </a:lnTo>
                    <a:lnTo>
                      <a:pt x="1032" y="1138"/>
                    </a:lnTo>
                    <a:lnTo>
                      <a:pt x="988" y="1262"/>
                    </a:lnTo>
                    <a:lnTo>
                      <a:pt x="926" y="1376"/>
                    </a:lnTo>
                    <a:lnTo>
                      <a:pt x="856" y="1482"/>
                    </a:lnTo>
                    <a:lnTo>
                      <a:pt x="767" y="1579"/>
                    </a:lnTo>
                    <a:lnTo>
                      <a:pt x="662" y="1659"/>
                    </a:lnTo>
                    <a:lnTo>
                      <a:pt x="556" y="1729"/>
                    </a:lnTo>
                    <a:lnTo>
                      <a:pt x="529" y="1738"/>
                    </a:lnTo>
                    <a:close/>
                    <a:moveTo>
                      <a:pt x="529" y="105"/>
                    </a:moveTo>
                    <a:lnTo>
                      <a:pt x="529" y="105"/>
                    </a:lnTo>
                    <a:lnTo>
                      <a:pt x="441" y="167"/>
                    </a:lnTo>
                    <a:lnTo>
                      <a:pt x="353" y="238"/>
                    </a:lnTo>
                    <a:lnTo>
                      <a:pt x="282" y="326"/>
                    </a:lnTo>
                    <a:lnTo>
                      <a:pt x="220" y="423"/>
                    </a:lnTo>
                    <a:lnTo>
                      <a:pt x="168" y="520"/>
                    </a:lnTo>
                    <a:lnTo>
                      <a:pt x="132" y="635"/>
                    </a:lnTo>
                    <a:lnTo>
                      <a:pt x="106" y="750"/>
                    </a:lnTo>
                    <a:lnTo>
                      <a:pt x="97" y="864"/>
                    </a:lnTo>
                    <a:lnTo>
                      <a:pt x="97" y="864"/>
                    </a:lnTo>
                    <a:lnTo>
                      <a:pt x="106" y="988"/>
                    </a:lnTo>
                    <a:lnTo>
                      <a:pt x="132" y="1103"/>
                    </a:lnTo>
                    <a:lnTo>
                      <a:pt x="168" y="1209"/>
                    </a:lnTo>
                    <a:lnTo>
                      <a:pt x="220" y="1315"/>
                    </a:lnTo>
                    <a:lnTo>
                      <a:pt x="282" y="1412"/>
                    </a:lnTo>
                    <a:lnTo>
                      <a:pt x="353" y="1500"/>
                    </a:lnTo>
                    <a:lnTo>
                      <a:pt x="441" y="1570"/>
                    </a:lnTo>
                    <a:lnTo>
                      <a:pt x="529" y="1632"/>
                    </a:lnTo>
                    <a:lnTo>
                      <a:pt x="529" y="1632"/>
                    </a:lnTo>
                    <a:lnTo>
                      <a:pt x="626" y="1570"/>
                    </a:lnTo>
                    <a:lnTo>
                      <a:pt x="715" y="1500"/>
                    </a:lnTo>
                    <a:lnTo>
                      <a:pt x="785" y="1412"/>
                    </a:lnTo>
                    <a:lnTo>
                      <a:pt x="847" y="1315"/>
                    </a:lnTo>
                    <a:lnTo>
                      <a:pt x="900" y="1209"/>
                    </a:lnTo>
                    <a:lnTo>
                      <a:pt x="935" y="1103"/>
                    </a:lnTo>
                    <a:lnTo>
                      <a:pt x="962" y="988"/>
                    </a:lnTo>
                    <a:lnTo>
                      <a:pt x="970" y="864"/>
                    </a:lnTo>
                    <a:lnTo>
                      <a:pt x="970" y="864"/>
                    </a:lnTo>
                    <a:lnTo>
                      <a:pt x="962" y="750"/>
                    </a:lnTo>
                    <a:lnTo>
                      <a:pt x="935" y="635"/>
                    </a:lnTo>
                    <a:lnTo>
                      <a:pt x="900" y="520"/>
                    </a:lnTo>
                    <a:lnTo>
                      <a:pt x="847" y="423"/>
                    </a:lnTo>
                    <a:lnTo>
                      <a:pt x="785" y="326"/>
                    </a:lnTo>
                    <a:lnTo>
                      <a:pt x="715" y="238"/>
                    </a:lnTo>
                    <a:lnTo>
                      <a:pt x="626" y="167"/>
                    </a:lnTo>
                    <a:lnTo>
                      <a:pt x="529" y="105"/>
                    </a:lnTo>
                    <a:close/>
                  </a:path>
                </a:pathLst>
              </a:custGeom>
              <a:solidFill>
                <a:srgbClr val="00A6D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sp>
            <p:nvSpPr>
              <p:cNvPr id="19" name="Freeform 21">
                <a:extLst>
                  <a:ext uri="{FF2B5EF4-FFF2-40B4-BE49-F238E27FC236}">
                    <a16:creationId xmlns:a16="http://schemas.microsoft.com/office/drawing/2014/main" id="{EE3F5E09-1327-5118-26C7-9B14A96D5B25}"/>
                  </a:ext>
                </a:extLst>
              </p:cNvPr>
              <p:cNvSpPr>
                <a:spLocks noChangeArrowheads="1"/>
              </p:cNvSpPr>
              <p:nvPr/>
            </p:nvSpPr>
            <p:spPr bwMode="auto">
              <a:xfrm>
                <a:off x="1950070" y="2138387"/>
                <a:ext cx="34925" cy="611187"/>
              </a:xfrm>
              <a:custGeom>
                <a:avLst/>
                <a:gdLst>
                  <a:gd name="T0" fmla="*/ 98 w 99"/>
                  <a:gd name="T1" fmla="*/ 1695 h 1696"/>
                  <a:gd name="T2" fmla="*/ 0 w 99"/>
                  <a:gd name="T3" fmla="*/ 1695 h 1696"/>
                  <a:gd name="T4" fmla="*/ 0 w 99"/>
                  <a:gd name="T5" fmla="*/ 0 h 1696"/>
                  <a:gd name="T6" fmla="*/ 98 w 99"/>
                  <a:gd name="T7" fmla="*/ 0 h 1696"/>
                  <a:gd name="T8" fmla="*/ 98 w 99"/>
                  <a:gd name="T9" fmla="*/ 1695 h 1696"/>
                </a:gdLst>
                <a:ahLst/>
                <a:cxnLst>
                  <a:cxn ang="0">
                    <a:pos x="T0" y="T1"/>
                  </a:cxn>
                  <a:cxn ang="0">
                    <a:pos x="T2" y="T3"/>
                  </a:cxn>
                  <a:cxn ang="0">
                    <a:pos x="T4" y="T5"/>
                  </a:cxn>
                  <a:cxn ang="0">
                    <a:pos x="T6" y="T7"/>
                  </a:cxn>
                  <a:cxn ang="0">
                    <a:pos x="T8" y="T9"/>
                  </a:cxn>
                </a:cxnLst>
                <a:rect l="0" t="0" r="r" b="b"/>
                <a:pathLst>
                  <a:path w="99" h="1696">
                    <a:moveTo>
                      <a:pt x="98" y="1695"/>
                    </a:moveTo>
                    <a:lnTo>
                      <a:pt x="0" y="1695"/>
                    </a:lnTo>
                    <a:lnTo>
                      <a:pt x="0" y="0"/>
                    </a:lnTo>
                    <a:lnTo>
                      <a:pt x="98" y="0"/>
                    </a:lnTo>
                    <a:lnTo>
                      <a:pt x="98" y="1695"/>
                    </a:lnTo>
                  </a:path>
                </a:pathLst>
              </a:custGeom>
              <a:solidFill>
                <a:srgbClr val="00A6D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sp>
            <p:nvSpPr>
              <p:cNvPr id="20" name="Freeform 22">
                <a:extLst>
                  <a:ext uri="{FF2B5EF4-FFF2-40B4-BE49-F238E27FC236}">
                    <a16:creationId xmlns:a16="http://schemas.microsoft.com/office/drawing/2014/main" id="{CB863CFB-83BF-D3E9-268D-B4F9B3F69F4A}"/>
                  </a:ext>
                </a:extLst>
              </p:cNvPr>
              <p:cNvSpPr>
                <a:spLocks noChangeArrowheads="1"/>
              </p:cNvSpPr>
              <p:nvPr/>
            </p:nvSpPr>
            <p:spPr bwMode="auto">
              <a:xfrm>
                <a:off x="1692895" y="2319362"/>
                <a:ext cx="552450" cy="31750"/>
              </a:xfrm>
              <a:custGeom>
                <a:avLst/>
                <a:gdLst>
                  <a:gd name="T0" fmla="*/ 1535 w 1536"/>
                  <a:gd name="T1" fmla="*/ 89 h 90"/>
                  <a:gd name="T2" fmla="*/ 0 w 1536"/>
                  <a:gd name="T3" fmla="*/ 89 h 90"/>
                  <a:gd name="T4" fmla="*/ 0 w 1536"/>
                  <a:gd name="T5" fmla="*/ 0 h 90"/>
                  <a:gd name="T6" fmla="*/ 1535 w 1536"/>
                  <a:gd name="T7" fmla="*/ 0 h 90"/>
                  <a:gd name="T8" fmla="*/ 1535 w 1536"/>
                  <a:gd name="T9" fmla="*/ 89 h 90"/>
                </a:gdLst>
                <a:ahLst/>
                <a:cxnLst>
                  <a:cxn ang="0">
                    <a:pos x="T0" y="T1"/>
                  </a:cxn>
                  <a:cxn ang="0">
                    <a:pos x="T2" y="T3"/>
                  </a:cxn>
                  <a:cxn ang="0">
                    <a:pos x="T4" y="T5"/>
                  </a:cxn>
                  <a:cxn ang="0">
                    <a:pos x="T6" y="T7"/>
                  </a:cxn>
                  <a:cxn ang="0">
                    <a:pos x="T8" y="T9"/>
                  </a:cxn>
                </a:cxnLst>
                <a:rect l="0" t="0" r="r" b="b"/>
                <a:pathLst>
                  <a:path w="1536" h="90">
                    <a:moveTo>
                      <a:pt x="1535" y="89"/>
                    </a:moveTo>
                    <a:lnTo>
                      <a:pt x="0" y="89"/>
                    </a:lnTo>
                    <a:lnTo>
                      <a:pt x="0" y="0"/>
                    </a:lnTo>
                    <a:lnTo>
                      <a:pt x="1535" y="0"/>
                    </a:lnTo>
                    <a:lnTo>
                      <a:pt x="1535" y="89"/>
                    </a:lnTo>
                  </a:path>
                </a:pathLst>
              </a:custGeom>
              <a:solidFill>
                <a:srgbClr val="00A6D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sp>
            <p:nvSpPr>
              <p:cNvPr id="21" name="Freeform 23">
                <a:extLst>
                  <a:ext uri="{FF2B5EF4-FFF2-40B4-BE49-F238E27FC236}">
                    <a16:creationId xmlns:a16="http://schemas.microsoft.com/office/drawing/2014/main" id="{6B597A7E-4D61-6E67-DE85-3521F5D64980}"/>
                  </a:ext>
                </a:extLst>
              </p:cNvPr>
              <p:cNvSpPr>
                <a:spLocks noChangeArrowheads="1"/>
              </p:cNvSpPr>
              <p:nvPr/>
            </p:nvSpPr>
            <p:spPr bwMode="auto">
              <a:xfrm>
                <a:off x="1699245" y="2525737"/>
                <a:ext cx="539750" cy="31750"/>
              </a:xfrm>
              <a:custGeom>
                <a:avLst/>
                <a:gdLst>
                  <a:gd name="T0" fmla="*/ 1499 w 1500"/>
                  <a:gd name="T1" fmla="*/ 88 h 89"/>
                  <a:gd name="T2" fmla="*/ 0 w 1500"/>
                  <a:gd name="T3" fmla="*/ 88 h 89"/>
                  <a:gd name="T4" fmla="*/ 0 w 1500"/>
                  <a:gd name="T5" fmla="*/ 0 h 89"/>
                  <a:gd name="T6" fmla="*/ 1499 w 1500"/>
                  <a:gd name="T7" fmla="*/ 0 h 89"/>
                  <a:gd name="T8" fmla="*/ 1499 w 1500"/>
                  <a:gd name="T9" fmla="*/ 88 h 89"/>
                </a:gdLst>
                <a:ahLst/>
                <a:cxnLst>
                  <a:cxn ang="0">
                    <a:pos x="T0" y="T1"/>
                  </a:cxn>
                  <a:cxn ang="0">
                    <a:pos x="T2" y="T3"/>
                  </a:cxn>
                  <a:cxn ang="0">
                    <a:pos x="T4" y="T5"/>
                  </a:cxn>
                  <a:cxn ang="0">
                    <a:pos x="T6" y="T7"/>
                  </a:cxn>
                  <a:cxn ang="0">
                    <a:pos x="T8" y="T9"/>
                  </a:cxn>
                </a:cxnLst>
                <a:rect l="0" t="0" r="r" b="b"/>
                <a:pathLst>
                  <a:path w="1500" h="89">
                    <a:moveTo>
                      <a:pt x="1499" y="88"/>
                    </a:moveTo>
                    <a:lnTo>
                      <a:pt x="0" y="88"/>
                    </a:lnTo>
                    <a:lnTo>
                      <a:pt x="0" y="0"/>
                    </a:lnTo>
                    <a:lnTo>
                      <a:pt x="1499" y="0"/>
                    </a:lnTo>
                    <a:lnTo>
                      <a:pt x="1499" y="88"/>
                    </a:lnTo>
                  </a:path>
                </a:pathLst>
              </a:custGeom>
              <a:solidFill>
                <a:srgbClr val="00A6D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Unicode MS" charset="0"/>
                </a:endParaRPr>
              </a:p>
            </p:txBody>
          </p:sp>
        </p:grpSp>
      </p:grpSp>
    </p:spTree>
    <p:extLst>
      <p:ext uri="{BB962C8B-B14F-4D97-AF65-F5344CB8AC3E}">
        <p14:creationId xmlns:p14="http://schemas.microsoft.com/office/powerpoint/2010/main" val="279932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5"/>
          </p:nvPr>
        </p:nvSpPr>
        <p:spPr/>
        <p:txBody>
          <a:bodyPr/>
          <a:lstStyle/>
          <a:p>
            <a:fld id="{AD835BC3-8651-5249-B4F1-13C2014775C5}" type="slidenum">
              <a:rPr lang="en-US" smtClean="0"/>
              <a:pPr/>
              <a:t>3</a:t>
            </a:fld>
            <a:endParaRPr lang="en-US"/>
          </a:p>
        </p:txBody>
      </p:sp>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p:txBody>
          <a:bodyPr/>
          <a:lstStyle/>
          <a:p>
            <a:r>
              <a:rPr lang="en-US" dirty="0"/>
              <a:t>NAV CANADA Flight Density</a:t>
            </a:r>
          </a:p>
        </p:txBody>
      </p:sp>
      <p:sp>
        <p:nvSpPr>
          <p:cNvPr id="4" name="Rectangle 1">
            <a:extLst>
              <a:ext uri="{FF2B5EF4-FFF2-40B4-BE49-F238E27FC236}">
                <a16:creationId xmlns:a16="http://schemas.microsoft.com/office/drawing/2014/main" id="{46CF56B4-6AE2-1B98-CE2E-C58DD229BF55}"/>
              </a:ext>
            </a:extLst>
          </p:cNvPr>
          <p:cNvSpPr>
            <a:spLocks noChangeArrowheads="1"/>
          </p:cNvSpPr>
          <p:nvPr/>
        </p:nvSpPr>
        <p:spPr bwMode="auto">
          <a:xfrm>
            <a:off x="575732" y="1496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FA34860-3BAA-89D3-DF99-9C8AF3886BA0}"/>
              </a:ext>
            </a:extLst>
          </p:cNvPr>
          <p:cNvSpPr>
            <a:spLocks noChangeArrowheads="1"/>
          </p:cNvSpPr>
          <p:nvPr/>
        </p:nvSpPr>
        <p:spPr bwMode="auto">
          <a:xfrm>
            <a:off x="5127625" y="65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B242389D-E2F5-A02F-1A18-372AF73B9567}"/>
              </a:ext>
            </a:extLst>
          </p:cNvPr>
          <p:cNvPicPr>
            <a:picLocks noChangeAspect="1"/>
          </p:cNvPicPr>
          <p:nvPr/>
        </p:nvPicPr>
        <p:blipFill rotWithShape="1">
          <a:blip r:embed="rId2"/>
          <a:srcRect l="434" r="11722"/>
          <a:stretch/>
        </p:blipFill>
        <p:spPr>
          <a:xfrm>
            <a:off x="679269" y="1286172"/>
            <a:ext cx="10258696" cy="4917842"/>
          </a:xfrm>
          <a:prstGeom prst="rect">
            <a:avLst/>
          </a:prstGeom>
        </p:spPr>
      </p:pic>
      <p:pic>
        <p:nvPicPr>
          <p:cNvPr id="9" name="Picture 8">
            <a:extLst>
              <a:ext uri="{FF2B5EF4-FFF2-40B4-BE49-F238E27FC236}">
                <a16:creationId xmlns:a16="http://schemas.microsoft.com/office/drawing/2014/main" id="{03271C03-0D74-B8EE-069A-6EF301BF4A6D}"/>
              </a:ext>
            </a:extLst>
          </p:cNvPr>
          <p:cNvPicPr>
            <a:picLocks noChangeAspect="1"/>
          </p:cNvPicPr>
          <p:nvPr/>
        </p:nvPicPr>
        <p:blipFill>
          <a:blip r:embed="rId3"/>
          <a:srcRect/>
          <a:stretch/>
        </p:blipFill>
        <p:spPr>
          <a:xfrm>
            <a:off x="679269" y="5270564"/>
            <a:ext cx="1220783" cy="933450"/>
          </a:xfrm>
          <a:prstGeom prst="rect">
            <a:avLst/>
          </a:prstGeom>
        </p:spPr>
      </p:pic>
      <p:sp>
        <p:nvSpPr>
          <p:cNvPr id="22" name="Content Placeholder 25">
            <a:extLst>
              <a:ext uri="{FF2B5EF4-FFF2-40B4-BE49-F238E27FC236}">
                <a16:creationId xmlns:a16="http://schemas.microsoft.com/office/drawing/2014/main" id="{A40A357C-0ED5-7D69-4B04-4160B613EE15}"/>
              </a:ext>
            </a:extLst>
          </p:cNvPr>
          <p:cNvSpPr txBox="1">
            <a:spLocks/>
          </p:cNvSpPr>
          <p:nvPr/>
        </p:nvSpPr>
        <p:spPr>
          <a:xfrm>
            <a:off x="2148809" y="1836000"/>
            <a:ext cx="7894379" cy="379656"/>
          </a:xfrm>
          <a:prstGeom prst="rect">
            <a:avLst/>
          </a:prstGeom>
        </p:spPr>
        <p:txBody>
          <a:bodyPr vert="horz" lIns="91440" tIns="45720" rIns="91440" bIns="45720" rtlCol="0" anchor="t">
            <a:noAutofit/>
          </a:bodyPr>
          <a:lst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2" indent="0" algn="ctr" defTabSz="685783" rtl="0" eaLnBrk="1" fontAlgn="auto" latinLnBrk="0" hangingPunct="1">
              <a:lnSpc>
                <a:spcPct val="100000"/>
              </a:lnSpc>
              <a:spcBef>
                <a:spcPts val="700"/>
              </a:spcBef>
              <a:spcAft>
                <a:spcPts val="0"/>
              </a:spcAft>
              <a:buClr>
                <a:srgbClr val="006DAF"/>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Nova Light" panose="020B0604020202020204"/>
                <a:ea typeface="+mn-ea"/>
                <a:cs typeface="+mn-cs"/>
              </a:rPr>
              <a:t>August 18, 2022</a:t>
            </a:r>
          </a:p>
        </p:txBody>
      </p:sp>
    </p:spTree>
    <p:extLst>
      <p:ext uri="{BB962C8B-B14F-4D97-AF65-F5344CB8AC3E}">
        <p14:creationId xmlns:p14="http://schemas.microsoft.com/office/powerpoint/2010/main" val="60263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dark&#10;&#10;Description automatically generated">
            <a:extLst>
              <a:ext uri="{FF2B5EF4-FFF2-40B4-BE49-F238E27FC236}">
                <a16:creationId xmlns:a16="http://schemas.microsoft.com/office/drawing/2014/main" id="{4D7D9577-4A8E-B970-74CD-4A46233BD8C4}"/>
              </a:ext>
            </a:extLst>
          </p:cNvPr>
          <p:cNvPicPr>
            <a:picLocks noChangeAspect="1"/>
          </p:cNvPicPr>
          <p:nvPr/>
        </p:nvPicPr>
        <p:blipFill>
          <a:blip r:embed="rId3"/>
          <a:stretch>
            <a:fillRect/>
          </a:stretch>
        </p:blipFill>
        <p:spPr>
          <a:xfrm>
            <a:off x="0" y="381"/>
            <a:ext cx="12192000" cy="6857238"/>
          </a:xfrm>
          <a:prstGeom prst="rect">
            <a:avLst/>
          </a:prstGeom>
        </p:spPr>
      </p:pic>
      <p:sp>
        <p:nvSpPr>
          <p:cNvPr id="13" name="Content Placeholder 12">
            <a:extLst>
              <a:ext uri="{FF2B5EF4-FFF2-40B4-BE49-F238E27FC236}">
                <a16:creationId xmlns:a16="http://schemas.microsoft.com/office/drawing/2014/main" id="{B1DF7096-CCB2-61CB-F40B-BF87C747037E}"/>
              </a:ext>
            </a:extLst>
          </p:cNvPr>
          <p:cNvSpPr>
            <a:spLocks noGrp="1"/>
          </p:cNvSpPr>
          <p:nvPr>
            <p:ph sz="quarter" idx="13"/>
          </p:nvPr>
        </p:nvSpPr>
        <p:spPr>
          <a:xfrm>
            <a:off x="575730" y="1670050"/>
            <a:ext cx="5354807" cy="1328081"/>
          </a:xfrm>
        </p:spPr>
        <p:txBody>
          <a:bodyPr/>
          <a:lstStyle/>
          <a:p>
            <a:r>
              <a:rPr lang="en-CA" sz="1600" dirty="0"/>
              <a:t>As the owner and operator of Canada’s civil air navigation system, NAV CANADA tracks and guides aircraft from all over the world safely through Canadian airspace. Our role begins well before takeoff and continues right up to arrival.</a:t>
            </a:r>
          </a:p>
          <a:p>
            <a:endParaRPr lang="en-CA" sz="1600" dirty="0"/>
          </a:p>
          <a:p>
            <a:endParaRPr lang="en-CA" sz="1600" dirty="0"/>
          </a:p>
        </p:txBody>
      </p:sp>
      <p:sp>
        <p:nvSpPr>
          <p:cNvPr id="5" name="Title 4">
            <a:extLst>
              <a:ext uri="{FF2B5EF4-FFF2-40B4-BE49-F238E27FC236}">
                <a16:creationId xmlns:a16="http://schemas.microsoft.com/office/drawing/2014/main" id="{41C2D5E2-C28A-52B2-5EB7-46534EA2E0FF}"/>
              </a:ext>
            </a:extLst>
          </p:cNvPr>
          <p:cNvSpPr>
            <a:spLocks noGrp="1"/>
          </p:cNvSpPr>
          <p:nvPr>
            <p:ph type="title"/>
          </p:nvPr>
        </p:nvSpPr>
        <p:spPr>
          <a:xfrm>
            <a:off x="575732" y="946580"/>
            <a:ext cx="10753200" cy="480131"/>
          </a:xfrm>
        </p:spPr>
        <p:txBody>
          <a:bodyPr/>
          <a:lstStyle/>
          <a:p>
            <a:r>
              <a:rPr lang="en-US" dirty="0"/>
              <a:t>Environment for TBO</a:t>
            </a:r>
            <a:endParaRPr lang="en-CA" dirty="0"/>
          </a:p>
        </p:txBody>
      </p:sp>
      <p:sp>
        <p:nvSpPr>
          <p:cNvPr id="3" name="Slide Number Placeholder 2">
            <a:extLst>
              <a:ext uri="{FF2B5EF4-FFF2-40B4-BE49-F238E27FC236}">
                <a16:creationId xmlns:a16="http://schemas.microsoft.com/office/drawing/2014/main" id="{4EBC36DE-0CE0-5B01-B632-4C9F46AFB6B8}"/>
              </a:ext>
            </a:extLst>
          </p:cNvPr>
          <p:cNvSpPr>
            <a:spLocks noGrp="1"/>
          </p:cNvSpPr>
          <p:nvPr>
            <p:ph type="sldNum" sz="quarter" idx="15"/>
          </p:nvPr>
        </p:nvSpPr>
        <p:spPr/>
        <p:txBody>
          <a:bodyPr/>
          <a:lstStyle/>
          <a:p>
            <a:fld id="{AD835BC3-8651-5249-B4F1-13C2014775C5}" type="slidenum">
              <a:rPr lang="en-US" smtClean="0"/>
              <a:pPr/>
              <a:t>4</a:t>
            </a:fld>
            <a:endParaRPr lang="en-US" dirty="0"/>
          </a:p>
        </p:txBody>
      </p:sp>
      <p:sp>
        <p:nvSpPr>
          <p:cNvPr id="8" name="Callout: Line 7">
            <a:extLst>
              <a:ext uri="{FF2B5EF4-FFF2-40B4-BE49-F238E27FC236}">
                <a16:creationId xmlns:a16="http://schemas.microsoft.com/office/drawing/2014/main" id="{24F3493C-198A-44B6-8656-B2A97B2CE25D}"/>
              </a:ext>
            </a:extLst>
          </p:cNvPr>
          <p:cNvSpPr/>
          <p:nvPr/>
        </p:nvSpPr>
        <p:spPr>
          <a:xfrm>
            <a:off x="1578914" y="3774721"/>
            <a:ext cx="1160891" cy="459784"/>
          </a:xfrm>
          <a:prstGeom prst="borderCallout1">
            <a:avLst>
              <a:gd name="adj1" fmla="val 18750"/>
              <a:gd name="adj2" fmla="val -8333"/>
              <a:gd name="adj3" fmla="val 140170"/>
              <a:gd name="adj4" fmla="val -2737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a:t>PRE-FLIGHT</a:t>
            </a:r>
          </a:p>
        </p:txBody>
      </p:sp>
      <p:sp>
        <p:nvSpPr>
          <p:cNvPr id="9" name="Callout: Line 8">
            <a:extLst>
              <a:ext uri="{FF2B5EF4-FFF2-40B4-BE49-F238E27FC236}">
                <a16:creationId xmlns:a16="http://schemas.microsoft.com/office/drawing/2014/main" id="{39C78C0B-8FBA-7B82-9A50-20F9E00F6971}"/>
              </a:ext>
            </a:extLst>
          </p:cNvPr>
          <p:cNvSpPr/>
          <p:nvPr/>
        </p:nvSpPr>
        <p:spPr>
          <a:xfrm>
            <a:off x="2454634" y="5621245"/>
            <a:ext cx="1160891" cy="459784"/>
          </a:xfrm>
          <a:prstGeom prst="borderCallout1">
            <a:avLst>
              <a:gd name="adj1" fmla="val 18750"/>
              <a:gd name="adj2" fmla="val -8333"/>
              <a:gd name="adj3" fmla="val -39683"/>
              <a:gd name="adj4" fmla="val -17100"/>
            </a:avLst>
          </a:prstGeom>
          <a:solidFill>
            <a:schemeClr val="accent5"/>
          </a:solid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a:t>TAKEOFF</a:t>
            </a:r>
          </a:p>
        </p:txBody>
      </p:sp>
      <p:sp>
        <p:nvSpPr>
          <p:cNvPr id="10" name="Callout: Line 9">
            <a:extLst>
              <a:ext uri="{FF2B5EF4-FFF2-40B4-BE49-F238E27FC236}">
                <a16:creationId xmlns:a16="http://schemas.microsoft.com/office/drawing/2014/main" id="{4577C5D9-D00E-818F-534A-E40E13E59DE5}"/>
              </a:ext>
            </a:extLst>
          </p:cNvPr>
          <p:cNvSpPr/>
          <p:nvPr/>
        </p:nvSpPr>
        <p:spPr>
          <a:xfrm>
            <a:off x="4384151" y="3172538"/>
            <a:ext cx="1160891" cy="459784"/>
          </a:xfrm>
          <a:prstGeom prst="borderCallout1">
            <a:avLst>
              <a:gd name="adj1" fmla="val 18750"/>
              <a:gd name="adj2" fmla="val -8333"/>
              <a:gd name="adj3" fmla="val 140170"/>
              <a:gd name="adj4" fmla="val -27374"/>
            </a:avLst>
          </a:prstGeom>
          <a:solidFill>
            <a:srgbClr val="715DA3"/>
          </a:solidFill>
          <a:ln w="12700">
            <a:solidFill>
              <a:srgbClr val="715DA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a:t>ENROUTE</a:t>
            </a:r>
          </a:p>
        </p:txBody>
      </p:sp>
      <p:sp>
        <p:nvSpPr>
          <p:cNvPr id="11" name="Callout: Line 10">
            <a:extLst>
              <a:ext uri="{FF2B5EF4-FFF2-40B4-BE49-F238E27FC236}">
                <a16:creationId xmlns:a16="http://schemas.microsoft.com/office/drawing/2014/main" id="{10D606DD-5029-9741-3A97-9EAA798076A8}"/>
              </a:ext>
            </a:extLst>
          </p:cNvPr>
          <p:cNvSpPr/>
          <p:nvPr/>
        </p:nvSpPr>
        <p:spPr>
          <a:xfrm>
            <a:off x="5152725" y="5391353"/>
            <a:ext cx="1160891" cy="459784"/>
          </a:xfrm>
          <a:prstGeom prst="borderCallout1">
            <a:avLst>
              <a:gd name="adj1" fmla="val -45236"/>
              <a:gd name="adj2" fmla="val 68379"/>
              <a:gd name="adj3" fmla="val -15472"/>
              <a:gd name="adj4" fmla="val 39064"/>
            </a:avLst>
          </a:prstGeom>
          <a:solidFill>
            <a:srgbClr val="D6186E"/>
          </a:solidFill>
          <a:ln w="12700">
            <a:solidFill>
              <a:srgbClr val="D6186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a:t>APPROACH</a:t>
            </a:r>
          </a:p>
        </p:txBody>
      </p:sp>
      <p:sp>
        <p:nvSpPr>
          <p:cNvPr id="12" name="Callout: Line 11">
            <a:extLst>
              <a:ext uri="{FF2B5EF4-FFF2-40B4-BE49-F238E27FC236}">
                <a16:creationId xmlns:a16="http://schemas.microsoft.com/office/drawing/2014/main" id="{7319EFE2-7090-A770-D00E-E9A8FFEB0F21}"/>
              </a:ext>
            </a:extLst>
          </p:cNvPr>
          <p:cNvSpPr/>
          <p:nvPr/>
        </p:nvSpPr>
        <p:spPr>
          <a:xfrm>
            <a:off x="8091916" y="4931569"/>
            <a:ext cx="1160891" cy="459784"/>
          </a:xfrm>
          <a:prstGeom prst="borderCallout1">
            <a:avLst>
              <a:gd name="adj1" fmla="val 101760"/>
              <a:gd name="adj2" fmla="val -27512"/>
              <a:gd name="adj3" fmla="val 20844"/>
              <a:gd name="adj4" fmla="val -6826"/>
            </a:avLst>
          </a:prstGeom>
          <a:solidFill>
            <a:srgbClr val="F4793B"/>
          </a:solidFill>
          <a:ln w="12700">
            <a:solidFill>
              <a:srgbClr val="F479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a:t>LANDING</a:t>
            </a:r>
          </a:p>
        </p:txBody>
      </p:sp>
      <p:sp>
        <p:nvSpPr>
          <p:cNvPr id="4" name="Text Placeholder 3">
            <a:extLst>
              <a:ext uri="{FF2B5EF4-FFF2-40B4-BE49-F238E27FC236}">
                <a16:creationId xmlns:a16="http://schemas.microsoft.com/office/drawing/2014/main" id="{B89082A6-3FFB-258A-4FF7-6D079090EA39}"/>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410948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6B85B-ADEC-E97B-E805-FD94E4DC5B04}"/>
              </a:ext>
            </a:extLst>
          </p:cNvPr>
          <p:cNvSpPr>
            <a:spLocks noGrp="1"/>
          </p:cNvSpPr>
          <p:nvPr>
            <p:ph type="title"/>
          </p:nvPr>
        </p:nvSpPr>
        <p:spPr>
          <a:xfrm>
            <a:off x="8581292" y="521719"/>
            <a:ext cx="2746440" cy="943200"/>
          </a:xfrm>
        </p:spPr>
        <p:txBody>
          <a:bodyPr wrap="square" anchor="t">
            <a:normAutofit/>
          </a:bodyPr>
          <a:lstStyle/>
          <a:p>
            <a:r>
              <a:rPr lang="en-CA" sz="2500" dirty="0"/>
              <a:t>Trajectory Based Operations (TBO)</a:t>
            </a:r>
          </a:p>
        </p:txBody>
      </p:sp>
      <p:sp>
        <p:nvSpPr>
          <p:cNvPr id="8" name="Text Placeholder 7">
            <a:extLst>
              <a:ext uri="{FF2B5EF4-FFF2-40B4-BE49-F238E27FC236}">
                <a16:creationId xmlns:a16="http://schemas.microsoft.com/office/drawing/2014/main" id="{26562591-3EB7-D970-E395-C713C722968B}"/>
              </a:ext>
            </a:extLst>
          </p:cNvPr>
          <p:cNvSpPr>
            <a:spLocks noGrp="1"/>
          </p:cNvSpPr>
          <p:nvPr>
            <p:ph type="body" sz="quarter" idx="20"/>
          </p:nvPr>
        </p:nvSpPr>
        <p:spPr>
          <a:xfrm>
            <a:off x="8581292" y="1828799"/>
            <a:ext cx="2746440" cy="3970067"/>
          </a:xfrm>
        </p:spPr>
        <p:txBody>
          <a:bodyPr>
            <a:normAutofit/>
          </a:bodyPr>
          <a:lstStyle/>
          <a:p>
            <a:pPr lvl="1">
              <a:lnSpc>
                <a:spcPct val="90000"/>
              </a:lnSpc>
            </a:pPr>
            <a:r>
              <a:rPr lang="en-CA" sz="1500" i="0" dirty="0">
                <a:effectLst/>
              </a:rPr>
              <a:t>Building air traffic services that take into account the full picture of a flight, from takeoff to landing.</a:t>
            </a:r>
            <a:endParaRPr lang="en-CA" sz="1500" i="0" u="none" strike="noStrike" baseline="0" dirty="0"/>
          </a:p>
          <a:p>
            <a:pPr marL="285750" lvl="1" indent="-285750">
              <a:lnSpc>
                <a:spcPct val="90000"/>
              </a:lnSpc>
              <a:buFont typeface="Arial" panose="020B0604020202020204" pitchFamily="34" charset="0"/>
              <a:buChar char="•"/>
            </a:pPr>
            <a:r>
              <a:rPr lang="en-CA" sz="1500" dirty="0"/>
              <a:t>Preferred routes for airlines</a:t>
            </a:r>
          </a:p>
          <a:p>
            <a:pPr marL="285750" lvl="1" indent="-285750">
              <a:lnSpc>
                <a:spcPct val="90000"/>
              </a:lnSpc>
              <a:buFont typeface="Arial" panose="020B0604020202020204" pitchFamily="34" charset="0"/>
              <a:buChar char="•"/>
            </a:pPr>
            <a:r>
              <a:rPr lang="en-CA" sz="1500" dirty="0"/>
              <a:t>Reduced fuel use and greenhouse gas emissions</a:t>
            </a:r>
          </a:p>
          <a:p>
            <a:pPr marL="285750" lvl="1" indent="-285750">
              <a:lnSpc>
                <a:spcPct val="90000"/>
              </a:lnSpc>
              <a:buFont typeface="Arial" panose="020B0604020202020204" pitchFamily="34" charset="0"/>
              <a:buChar char="•"/>
            </a:pPr>
            <a:r>
              <a:rPr lang="en-CA" sz="1500" dirty="0"/>
              <a:t>Minimized enroute delays</a:t>
            </a:r>
          </a:p>
          <a:p>
            <a:pPr marL="285750" lvl="1" indent="-285750">
              <a:lnSpc>
                <a:spcPct val="90000"/>
              </a:lnSpc>
              <a:buFont typeface="Arial" panose="020B0604020202020204" pitchFamily="34" charset="0"/>
              <a:buChar char="•"/>
            </a:pPr>
            <a:r>
              <a:rPr lang="en-CA" sz="1500" dirty="0"/>
              <a:t>Increase predictability</a:t>
            </a:r>
          </a:p>
          <a:p>
            <a:pPr marL="285750" lvl="1" indent="-285750">
              <a:lnSpc>
                <a:spcPct val="90000"/>
              </a:lnSpc>
              <a:buFont typeface="Arial" panose="020B0604020202020204" pitchFamily="34" charset="0"/>
              <a:buChar char="•"/>
            </a:pPr>
            <a:r>
              <a:rPr lang="en-CA" sz="1500" dirty="0"/>
              <a:t>Integration of new entrants through RPAS traffic management (RTM)</a:t>
            </a:r>
          </a:p>
          <a:p>
            <a:pPr>
              <a:lnSpc>
                <a:spcPct val="90000"/>
              </a:lnSpc>
            </a:pPr>
            <a:endParaRPr lang="en-CA" sz="1500" dirty="0"/>
          </a:p>
        </p:txBody>
      </p:sp>
      <p:pic>
        <p:nvPicPr>
          <p:cNvPr id="10" name="Picture Placeholder 9" descr="A plane flying over grass&#10;&#10;Description automatically generated">
            <a:extLst>
              <a:ext uri="{FF2B5EF4-FFF2-40B4-BE49-F238E27FC236}">
                <a16:creationId xmlns:a16="http://schemas.microsoft.com/office/drawing/2014/main" id="{BF1722C1-C8DE-3017-7DAA-B28E9FF3970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r="35" b="-2"/>
          <a:stretch/>
        </p:blipFill>
        <p:spPr>
          <a:xfrm>
            <a:off x="20" y="10"/>
            <a:ext cx="8705356" cy="6857990"/>
          </a:xfrm>
          <a:noFill/>
        </p:spPr>
      </p:pic>
      <p:sp>
        <p:nvSpPr>
          <p:cNvPr id="62" name="Footer Placeholder 4">
            <a:extLst>
              <a:ext uri="{FF2B5EF4-FFF2-40B4-BE49-F238E27FC236}">
                <a16:creationId xmlns:a16="http://schemas.microsoft.com/office/drawing/2014/main" id="{B115DE1E-336E-C4D9-4112-7A575B888C88}"/>
              </a:ext>
            </a:extLst>
          </p:cNvPr>
          <p:cNvSpPr>
            <a:spLocks noGrp="1"/>
          </p:cNvSpPr>
          <p:nvPr>
            <p:ph type="ftr" sz="quarter" idx="11"/>
          </p:nvPr>
        </p:nvSpPr>
        <p:spPr>
          <a:xfrm>
            <a:off x="7315212" y="6264915"/>
            <a:ext cx="4324336" cy="365125"/>
          </a:xfrm>
        </p:spPr>
        <p:txBody>
          <a:bodyPr/>
          <a:lstStyle/>
          <a:p>
            <a:endParaRPr lang="en-US"/>
          </a:p>
        </p:txBody>
      </p:sp>
      <p:sp>
        <p:nvSpPr>
          <p:cNvPr id="3" name="Slide Number Placeholder 2">
            <a:extLst>
              <a:ext uri="{FF2B5EF4-FFF2-40B4-BE49-F238E27FC236}">
                <a16:creationId xmlns:a16="http://schemas.microsoft.com/office/drawing/2014/main" id="{8EA8685D-A747-8331-C515-97C83147DE54}"/>
              </a:ext>
            </a:extLst>
          </p:cNvPr>
          <p:cNvSpPr>
            <a:spLocks noGrp="1"/>
          </p:cNvSpPr>
          <p:nvPr>
            <p:ph type="sldNum" sz="quarter" idx="4"/>
          </p:nvPr>
        </p:nvSpPr>
        <p:spPr>
          <a:xfrm>
            <a:off x="11719011" y="6255477"/>
            <a:ext cx="384000" cy="384000"/>
          </a:xfrm>
        </p:spPr>
        <p:txBody>
          <a:bodyPr wrap="none" anchor="ctr">
            <a:normAutofit/>
          </a:bodyPr>
          <a:lstStyle/>
          <a:p>
            <a:pPr>
              <a:lnSpc>
                <a:spcPct val="90000"/>
              </a:lnSpc>
              <a:spcAft>
                <a:spcPts val="600"/>
              </a:spcAft>
            </a:pPr>
            <a:fld id="{AD835BC3-8651-5249-B4F1-13C2014775C5}" type="slidenum">
              <a:rPr lang="en-CA" sz="700" smtClean="0"/>
              <a:pPr>
                <a:lnSpc>
                  <a:spcPct val="90000"/>
                </a:lnSpc>
                <a:spcAft>
                  <a:spcPts val="600"/>
                </a:spcAft>
              </a:pPr>
              <a:t>5</a:t>
            </a:fld>
            <a:endParaRPr lang="en-CA" sz="700"/>
          </a:p>
        </p:txBody>
      </p:sp>
    </p:spTree>
    <p:extLst>
      <p:ext uri="{BB962C8B-B14F-4D97-AF65-F5344CB8AC3E}">
        <p14:creationId xmlns:p14="http://schemas.microsoft.com/office/powerpoint/2010/main" val="149363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D196BF-8919-E3B7-8E11-04DCA7F8BB69}"/>
              </a:ext>
            </a:extLst>
          </p:cNvPr>
          <p:cNvSpPr>
            <a:spLocks noGrp="1"/>
          </p:cNvSpPr>
          <p:nvPr>
            <p:ph type="ftr" sz="quarter" idx="11"/>
          </p:nvPr>
        </p:nvSpPr>
        <p:spPr/>
        <p:txBody>
          <a:bodyPr/>
          <a:lstStyle/>
          <a:p>
            <a:endParaRPr lang="en-US" dirty="0"/>
          </a:p>
        </p:txBody>
      </p:sp>
      <p:sp>
        <p:nvSpPr>
          <p:cNvPr id="8" name="Text Placeholder 7">
            <a:extLst>
              <a:ext uri="{FF2B5EF4-FFF2-40B4-BE49-F238E27FC236}">
                <a16:creationId xmlns:a16="http://schemas.microsoft.com/office/drawing/2014/main" id="{1C669117-515E-9523-2B61-880A91C7D324}"/>
              </a:ext>
            </a:extLst>
          </p:cNvPr>
          <p:cNvSpPr>
            <a:spLocks noGrp="1"/>
          </p:cNvSpPr>
          <p:nvPr>
            <p:ph type="body" sz="quarter" idx="14"/>
          </p:nvPr>
        </p:nvSpPr>
        <p:spPr/>
        <p:txBody>
          <a:bodyPr/>
          <a:lstStyle/>
          <a:p>
            <a:endParaRPr lang="en-US"/>
          </a:p>
        </p:txBody>
      </p:sp>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5"/>
          </p:nvPr>
        </p:nvSpPr>
        <p:spPr/>
        <p:txBody>
          <a:bodyPr/>
          <a:lstStyle/>
          <a:p>
            <a:fld id="{AD835BC3-8651-5249-B4F1-13C2014775C5}" type="slidenum">
              <a:rPr lang="en-US" smtClean="0"/>
              <a:pPr/>
              <a:t>6</a:t>
            </a:fld>
            <a:endParaRPr lang="en-US"/>
          </a:p>
        </p:txBody>
      </p:sp>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p:txBody>
          <a:bodyPr/>
          <a:lstStyle/>
          <a:p>
            <a:r>
              <a:rPr lang="en-US" dirty="0"/>
              <a:t>Current State</a:t>
            </a:r>
          </a:p>
        </p:txBody>
      </p:sp>
      <p:sp>
        <p:nvSpPr>
          <p:cNvPr id="4" name="Rectangle 3">
            <a:extLst>
              <a:ext uri="{FF2B5EF4-FFF2-40B4-BE49-F238E27FC236}">
                <a16:creationId xmlns:a16="http://schemas.microsoft.com/office/drawing/2014/main" id="{07E0388F-B031-B768-107F-CF6260541EE1}"/>
              </a:ext>
            </a:extLst>
          </p:cNvPr>
          <p:cNvSpPr/>
          <p:nvPr/>
        </p:nvSpPr>
        <p:spPr>
          <a:xfrm>
            <a:off x="0" y="1774610"/>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CA" sz="1867" dirty="0">
                <a:solidFill>
                  <a:schemeClr val="tx1"/>
                </a:solidFill>
              </a:rPr>
              <a:t>No single instance of the entire Trajectory of a Flight</a:t>
            </a:r>
          </a:p>
        </p:txBody>
      </p:sp>
      <p:sp>
        <p:nvSpPr>
          <p:cNvPr id="6" name="Rectangle 5">
            <a:extLst>
              <a:ext uri="{FF2B5EF4-FFF2-40B4-BE49-F238E27FC236}">
                <a16:creationId xmlns:a16="http://schemas.microsoft.com/office/drawing/2014/main" id="{E4478487-C981-2BBD-295F-EAC3645B7C2A}"/>
              </a:ext>
            </a:extLst>
          </p:cNvPr>
          <p:cNvSpPr/>
          <p:nvPr/>
        </p:nvSpPr>
        <p:spPr>
          <a:xfrm>
            <a:off x="0" y="2398958"/>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CA" sz="1867" dirty="0">
                <a:solidFill>
                  <a:schemeClr val="tx1"/>
                </a:solidFill>
              </a:rPr>
              <a:t>Flow Management is airport and FIR centric</a:t>
            </a:r>
          </a:p>
        </p:txBody>
      </p:sp>
      <p:sp>
        <p:nvSpPr>
          <p:cNvPr id="9" name="Rectangle 8">
            <a:extLst>
              <a:ext uri="{FF2B5EF4-FFF2-40B4-BE49-F238E27FC236}">
                <a16:creationId xmlns:a16="http://schemas.microsoft.com/office/drawing/2014/main" id="{CCCD8870-9FA3-3C8D-D14C-568F35D83398}"/>
              </a:ext>
            </a:extLst>
          </p:cNvPr>
          <p:cNvSpPr/>
          <p:nvPr/>
        </p:nvSpPr>
        <p:spPr>
          <a:xfrm>
            <a:off x="0" y="3023306"/>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67" dirty="0">
                <a:solidFill>
                  <a:schemeClr val="tx1"/>
                </a:solidFill>
              </a:rPr>
              <a:t>Does not support Airspace Modernization</a:t>
            </a:r>
          </a:p>
        </p:txBody>
      </p:sp>
      <p:sp>
        <p:nvSpPr>
          <p:cNvPr id="10" name="Rectangle 9">
            <a:extLst>
              <a:ext uri="{FF2B5EF4-FFF2-40B4-BE49-F238E27FC236}">
                <a16:creationId xmlns:a16="http://schemas.microsoft.com/office/drawing/2014/main" id="{EB6F9D78-AC7B-F2EB-2059-82F3358306F8}"/>
              </a:ext>
            </a:extLst>
          </p:cNvPr>
          <p:cNvSpPr/>
          <p:nvPr/>
        </p:nvSpPr>
        <p:spPr>
          <a:xfrm>
            <a:off x="6309485" y="1774610"/>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CA" sz="1867" dirty="0">
                <a:solidFill>
                  <a:schemeClr val="tx1"/>
                </a:solidFill>
              </a:rPr>
              <a:t>No single high quality data record per flight</a:t>
            </a:r>
          </a:p>
        </p:txBody>
      </p:sp>
      <p:sp>
        <p:nvSpPr>
          <p:cNvPr id="11" name="Rectangle 10">
            <a:extLst>
              <a:ext uri="{FF2B5EF4-FFF2-40B4-BE49-F238E27FC236}">
                <a16:creationId xmlns:a16="http://schemas.microsoft.com/office/drawing/2014/main" id="{879AB534-1966-5C2C-87D8-3D2AF2C1D9CC}"/>
              </a:ext>
            </a:extLst>
          </p:cNvPr>
          <p:cNvSpPr/>
          <p:nvPr/>
        </p:nvSpPr>
        <p:spPr>
          <a:xfrm>
            <a:off x="6309485" y="2398958"/>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CA" sz="1867" dirty="0">
                <a:solidFill>
                  <a:schemeClr val="tx1"/>
                </a:solidFill>
              </a:rPr>
              <a:t>Limited data exchange between FDP systems</a:t>
            </a:r>
          </a:p>
        </p:txBody>
      </p:sp>
      <p:sp>
        <p:nvSpPr>
          <p:cNvPr id="12" name="Rectangle 11">
            <a:extLst>
              <a:ext uri="{FF2B5EF4-FFF2-40B4-BE49-F238E27FC236}">
                <a16:creationId xmlns:a16="http://schemas.microsoft.com/office/drawing/2014/main" id="{06C4E1B9-9D58-8F4F-6BFC-5769BC31D960}"/>
              </a:ext>
            </a:extLst>
          </p:cNvPr>
          <p:cNvSpPr/>
          <p:nvPr/>
        </p:nvSpPr>
        <p:spPr>
          <a:xfrm>
            <a:off x="6309485" y="3023306"/>
            <a:ext cx="5935856" cy="522351"/>
          </a:xfrm>
          <a:prstGeom prst="rect">
            <a:avLst/>
          </a:prstGeom>
          <a:gradFill>
            <a:gsLst>
              <a:gs pos="0">
                <a:schemeClr val="tx1">
                  <a:alpha val="6000"/>
                </a:schemeClr>
              </a:gs>
              <a:gs pos="97345">
                <a:schemeClr val="tx1">
                  <a:alpha val="6000"/>
                </a:schemeClr>
              </a:gs>
              <a:gs pos="51000">
                <a:schemeClr val="tx1">
                  <a:alpha val="59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67">
                <a:solidFill>
                  <a:schemeClr val="tx1"/>
                </a:solidFill>
              </a:rPr>
              <a:t>Not data center </a:t>
            </a:r>
            <a:r>
              <a:rPr lang="en-CA" sz="1867" dirty="0">
                <a:solidFill>
                  <a:schemeClr val="tx1"/>
                </a:solidFill>
              </a:rPr>
              <a:t>ready</a:t>
            </a:r>
          </a:p>
        </p:txBody>
      </p:sp>
      <p:grpSp>
        <p:nvGrpSpPr>
          <p:cNvPr id="56" name="Group 55">
            <a:extLst>
              <a:ext uri="{FF2B5EF4-FFF2-40B4-BE49-F238E27FC236}">
                <a16:creationId xmlns:a16="http://schemas.microsoft.com/office/drawing/2014/main" id="{EDCB9798-4916-CDF8-9780-EA1B5E8D6E5A}"/>
              </a:ext>
            </a:extLst>
          </p:cNvPr>
          <p:cNvGrpSpPr/>
          <p:nvPr/>
        </p:nvGrpSpPr>
        <p:grpSpPr>
          <a:xfrm>
            <a:off x="1580106" y="4019056"/>
            <a:ext cx="8443207" cy="1621511"/>
            <a:chOff x="471738" y="1853558"/>
            <a:chExt cx="8372639" cy="1622355"/>
          </a:xfrm>
        </p:grpSpPr>
        <p:grpSp>
          <p:nvGrpSpPr>
            <p:cNvPr id="57" name="Group 56">
              <a:extLst>
                <a:ext uri="{FF2B5EF4-FFF2-40B4-BE49-F238E27FC236}">
                  <a16:creationId xmlns:a16="http://schemas.microsoft.com/office/drawing/2014/main" id="{1EC04B6B-21D4-2A81-741B-974A4EF995AD}"/>
                </a:ext>
              </a:extLst>
            </p:cNvPr>
            <p:cNvGrpSpPr/>
            <p:nvPr/>
          </p:nvGrpSpPr>
          <p:grpSpPr>
            <a:xfrm>
              <a:off x="471738" y="1853558"/>
              <a:ext cx="8372639" cy="1599091"/>
              <a:chOff x="244901" y="4253063"/>
              <a:chExt cx="11843523" cy="2304584"/>
            </a:xfrm>
          </p:grpSpPr>
          <p:cxnSp>
            <p:nvCxnSpPr>
              <p:cNvPr id="64" name="Straight Arrow Connector 63">
                <a:extLst>
                  <a:ext uri="{FF2B5EF4-FFF2-40B4-BE49-F238E27FC236}">
                    <a16:creationId xmlns:a16="http://schemas.microsoft.com/office/drawing/2014/main" id="{1B602BFD-689A-6153-C46D-4609A53D8E58}"/>
                  </a:ext>
                </a:extLst>
              </p:cNvPr>
              <p:cNvCxnSpPr>
                <a:cxnSpLocks/>
                <a:stCxn id="92" idx="2"/>
                <a:endCxn id="66" idx="0"/>
              </p:cNvCxnSpPr>
              <p:nvPr/>
            </p:nvCxnSpPr>
            <p:spPr>
              <a:xfrm>
                <a:off x="930701" y="4588343"/>
                <a:ext cx="0" cy="328676"/>
              </a:xfrm>
              <a:prstGeom prst="straightConnector1">
                <a:avLst/>
              </a:prstGeom>
              <a:noFill/>
              <a:ln w="6350" cap="flat" cmpd="sng" algn="ctr">
                <a:solidFill>
                  <a:srgbClr val="474D56">
                    <a:lumMod val="75000"/>
                  </a:srgbClr>
                </a:solidFill>
                <a:prstDash val="solid"/>
                <a:miter lim="800000"/>
                <a:tailEnd type="triangle"/>
              </a:ln>
              <a:effectLst/>
            </p:spPr>
          </p:cxnSp>
          <p:cxnSp>
            <p:nvCxnSpPr>
              <p:cNvPr id="65" name="Straight Arrow Connector 64">
                <a:extLst>
                  <a:ext uri="{FF2B5EF4-FFF2-40B4-BE49-F238E27FC236}">
                    <a16:creationId xmlns:a16="http://schemas.microsoft.com/office/drawing/2014/main" id="{9B988C27-597F-0F77-8541-62DB3F839BC4}"/>
                  </a:ext>
                </a:extLst>
              </p:cNvPr>
              <p:cNvCxnSpPr>
                <a:cxnSpLocks/>
                <a:stCxn id="66" idx="2"/>
                <a:endCxn id="73" idx="0"/>
              </p:cNvCxnSpPr>
              <p:nvPr/>
            </p:nvCxnSpPr>
            <p:spPr>
              <a:xfrm>
                <a:off x="930701" y="5672923"/>
                <a:ext cx="0" cy="308356"/>
              </a:xfrm>
              <a:prstGeom prst="straightConnector1">
                <a:avLst/>
              </a:prstGeom>
              <a:noFill/>
              <a:ln w="6350" cap="flat" cmpd="sng" algn="ctr">
                <a:solidFill>
                  <a:srgbClr val="474D56">
                    <a:lumMod val="75000"/>
                  </a:srgbClr>
                </a:solidFill>
                <a:prstDash val="solid"/>
                <a:miter lim="800000"/>
                <a:tailEnd type="triangle"/>
              </a:ln>
              <a:effectLst/>
            </p:spPr>
          </p:cxnSp>
          <p:sp>
            <p:nvSpPr>
              <p:cNvPr id="66" name="Rectangle: Rounded Corners 65">
                <a:extLst>
                  <a:ext uri="{FF2B5EF4-FFF2-40B4-BE49-F238E27FC236}">
                    <a16:creationId xmlns:a16="http://schemas.microsoft.com/office/drawing/2014/main" id="{C4285A3D-64F5-3833-BCC5-806CD80E3D22}"/>
                  </a:ext>
                </a:extLst>
              </p:cNvPr>
              <p:cNvSpPr/>
              <p:nvPr/>
            </p:nvSpPr>
            <p:spPr>
              <a:xfrm>
                <a:off x="244901" y="4917019"/>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VR</a:t>
                </a:r>
              </a:p>
            </p:txBody>
          </p:sp>
          <p:sp>
            <p:nvSpPr>
              <p:cNvPr id="67" name="Rectangle: Rounded Corners 66">
                <a:extLst>
                  <a:ext uri="{FF2B5EF4-FFF2-40B4-BE49-F238E27FC236}">
                    <a16:creationId xmlns:a16="http://schemas.microsoft.com/office/drawing/2014/main" id="{90ECC16F-CAD9-9ED9-8D1E-61334C94D0B6}"/>
                  </a:ext>
                </a:extLst>
              </p:cNvPr>
              <p:cNvSpPr/>
              <p:nvPr/>
            </p:nvSpPr>
            <p:spPr>
              <a:xfrm>
                <a:off x="1979721" y="4917019"/>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a:ln>
                      <a:noFill/>
                    </a:ln>
                    <a:solidFill>
                      <a:srgbClr val="FFFFFF"/>
                    </a:solidFill>
                    <a:effectLst/>
                    <a:uLnTx/>
                    <a:uFillTx/>
                    <a:latin typeface="Arial Nova" panose="020B0504020202020204" pitchFamily="34" charset="0"/>
                    <a:ea typeface="+mn-ea"/>
                    <a:cs typeface="+mn-cs"/>
                  </a:rPr>
                  <a:t>EG</a:t>
                </a:r>
                <a:endPar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p:txBody>
          </p:sp>
          <p:sp>
            <p:nvSpPr>
              <p:cNvPr id="68" name="Rectangle: Rounded Corners 67">
                <a:extLst>
                  <a:ext uri="{FF2B5EF4-FFF2-40B4-BE49-F238E27FC236}">
                    <a16:creationId xmlns:a16="http://schemas.microsoft.com/office/drawing/2014/main" id="{DEAC98E7-7AC3-AA95-FA0C-DD92C7B2EDC7}"/>
                  </a:ext>
                </a:extLst>
              </p:cNvPr>
              <p:cNvSpPr/>
              <p:nvPr/>
            </p:nvSpPr>
            <p:spPr>
              <a:xfrm>
                <a:off x="3720637" y="4917019"/>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WG</a:t>
                </a:r>
              </a:p>
            </p:txBody>
          </p:sp>
          <p:sp>
            <p:nvSpPr>
              <p:cNvPr id="69" name="Rectangle: Rounded Corners 68">
                <a:extLst>
                  <a:ext uri="{FF2B5EF4-FFF2-40B4-BE49-F238E27FC236}">
                    <a16:creationId xmlns:a16="http://schemas.microsoft.com/office/drawing/2014/main" id="{07728D63-1FB5-29F7-A3A9-17B094EED1B5}"/>
                  </a:ext>
                </a:extLst>
              </p:cNvPr>
              <p:cNvSpPr/>
              <p:nvPr/>
            </p:nvSpPr>
            <p:spPr>
              <a:xfrm>
                <a:off x="5454987" y="4923623"/>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YZ</a:t>
                </a:r>
              </a:p>
            </p:txBody>
          </p:sp>
          <p:sp>
            <p:nvSpPr>
              <p:cNvPr id="70" name="Rectangle: Rounded Corners 69">
                <a:extLst>
                  <a:ext uri="{FF2B5EF4-FFF2-40B4-BE49-F238E27FC236}">
                    <a16:creationId xmlns:a16="http://schemas.microsoft.com/office/drawing/2014/main" id="{D0139905-DDB0-6FE9-6CA7-7A5F10C2D604}"/>
                  </a:ext>
                </a:extLst>
              </p:cNvPr>
              <p:cNvSpPr/>
              <p:nvPr/>
            </p:nvSpPr>
            <p:spPr>
              <a:xfrm>
                <a:off x="7185229" y="4923623"/>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UL</a:t>
                </a:r>
              </a:p>
            </p:txBody>
          </p:sp>
          <p:sp>
            <p:nvSpPr>
              <p:cNvPr id="71" name="Rectangle: Rounded Corners 70">
                <a:extLst>
                  <a:ext uri="{FF2B5EF4-FFF2-40B4-BE49-F238E27FC236}">
                    <a16:creationId xmlns:a16="http://schemas.microsoft.com/office/drawing/2014/main" id="{11ED8C2F-143C-DC37-D7ED-2A28A731E67E}"/>
                  </a:ext>
                </a:extLst>
              </p:cNvPr>
              <p:cNvSpPr/>
              <p:nvPr/>
            </p:nvSpPr>
            <p:spPr>
              <a:xfrm>
                <a:off x="8967785" y="4917019"/>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QM</a:t>
                </a:r>
              </a:p>
            </p:txBody>
          </p:sp>
          <p:sp>
            <p:nvSpPr>
              <p:cNvPr id="72" name="Rectangle: Rounded Corners 71">
                <a:extLst>
                  <a:ext uri="{FF2B5EF4-FFF2-40B4-BE49-F238E27FC236}">
                    <a16:creationId xmlns:a16="http://schemas.microsoft.com/office/drawing/2014/main" id="{499932B5-D22D-24E5-D3CF-B9406A54EB83}"/>
                  </a:ext>
                </a:extLst>
              </p:cNvPr>
              <p:cNvSpPr/>
              <p:nvPr/>
            </p:nvSpPr>
            <p:spPr>
              <a:xfrm>
                <a:off x="10716824" y="4923623"/>
                <a:ext cx="1371600" cy="755904"/>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QX</a:t>
                </a:r>
              </a:p>
            </p:txBody>
          </p:sp>
          <p:sp>
            <p:nvSpPr>
              <p:cNvPr id="73" name="Rectangle: Rounded Corners 72">
                <a:extLst>
                  <a:ext uri="{FF2B5EF4-FFF2-40B4-BE49-F238E27FC236}">
                    <a16:creationId xmlns:a16="http://schemas.microsoft.com/office/drawing/2014/main" id="{FC61384F-897F-3D41-8415-7BBA85C5DBDD}"/>
                  </a:ext>
                </a:extLst>
              </p:cNvPr>
              <p:cNvSpPr/>
              <p:nvPr/>
            </p:nvSpPr>
            <p:spPr>
              <a:xfrm>
                <a:off x="351579" y="5981279"/>
                <a:ext cx="1158241" cy="576368"/>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cxnSp>
            <p:nvCxnSpPr>
              <p:cNvPr id="74" name="Straight Arrow Connector 73">
                <a:extLst>
                  <a:ext uri="{FF2B5EF4-FFF2-40B4-BE49-F238E27FC236}">
                    <a16:creationId xmlns:a16="http://schemas.microsoft.com/office/drawing/2014/main" id="{432B1F04-623D-B5AD-824A-11A8150CA9BB}"/>
                  </a:ext>
                </a:extLst>
              </p:cNvPr>
              <p:cNvCxnSpPr>
                <a:cxnSpLocks/>
              </p:cNvCxnSpPr>
              <p:nvPr/>
            </p:nvCxnSpPr>
            <p:spPr>
              <a:xfrm>
                <a:off x="1610406"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75" name="Straight Arrow Connector 74">
                <a:extLst>
                  <a:ext uri="{FF2B5EF4-FFF2-40B4-BE49-F238E27FC236}">
                    <a16:creationId xmlns:a16="http://schemas.microsoft.com/office/drawing/2014/main" id="{B2692B84-6D84-B2FE-A499-9C0128AA23F5}"/>
                  </a:ext>
                </a:extLst>
              </p:cNvPr>
              <p:cNvCxnSpPr>
                <a:cxnSpLocks/>
              </p:cNvCxnSpPr>
              <p:nvPr/>
            </p:nvCxnSpPr>
            <p:spPr>
              <a:xfrm>
                <a:off x="3351322"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76" name="Straight Arrow Connector 75">
                <a:extLst>
                  <a:ext uri="{FF2B5EF4-FFF2-40B4-BE49-F238E27FC236}">
                    <a16:creationId xmlns:a16="http://schemas.microsoft.com/office/drawing/2014/main" id="{CBF0234C-A4D6-A32C-AB5A-06B669F26C90}"/>
                  </a:ext>
                </a:extLst>
              </p:cNvPr>
              <p:cNvCxnSpPr>
                <a:cxnSpLocks/>
              </p:cNvCxnSpPr>
              <p:nvPr/>
            </p:nvCxnSpPr>
            <p:spPr>
              <a:xfrm>
                <a:off x="5092238"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77" name="Straight Arrow Connector 76">
                <a:extLst>
                  <a:ext uri="{FF2B5EF4-FFF2-40B4-BE49-F238E27FC236}">
                    <a16:creationId xmlns:a16="http://schemas.microsoft.com/office/drawing/2014/main" id="{3A7E658D-CAAD-24ED-AEB6-E821B0ED73FD}"/>
                  </a:ext>
                </a:extLst>
              </p:cNvPr>
              <p:cNvCxnSpPr>
                <a:cxnSpLocks/>
              </p:cNvCxnSpPr>
              <p:nvPr/>
            </p:nvCxnSpPr>
            <p:spPr>
              <a:xfrm>
                <a:off x="6826587"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78" name="Straight Arrow Connector 77">
                <a:extLst>
                  <a:ext uri="{FF2B5EF4-FFF2-40B4-BE49-F238E27FC236}">
                    <a16:creationId xmlns:a16="http://schemas.microsoft.com/office/drawing/2014/main" id="{2643FF6F-7A46-5F8B-A5E9-AD0EA6C92CAB}"/>
                  </a:ext>
                </a:extLst>
              </p:cNvPr>
              <p:cNvCxnSpPr>
                <a:cxnSpLocks/>
              </p:cNvCxnSpPr>
              <p:nvPr/>
            </p:nvCxnSpPr>
            <p:spPr>
              <a:xfrm>
                <a:off x="8556830"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79" name="Straight Arrow Connector 78">
                <a:extLst>
                  <a:ext uri="{FF2B5EF4-FFF2-40B4-BE49-F238E27FC236}">
                    <a16:creationId xmlns:a16="http://schemas.microsoft.com/office/drawing/2014/main" id="{461143C8-868C-D607-8033-3A401F1C8D9C}"/>
                  </a:ext>
                </a:extLst>
              </p:cNvPr>
              <p:cNvCxnSpPr>
                <a:cxnSpLocks/>
              </p:cNvCxnSpPr>
              <p:nvPr/>
            </p:nvCxnSpPr>
            <p:spPr>
              <a:xfrm>
                <a:off x="10347509" y="5299543"/>
                <a:ext cx="369316"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80" name="Straight Arrow Connector 79">
                <a:extLst>
                  <a:ext uri="{FF2B5EF4-FFF2-40B4-BE49-F238E27FC236}">
                    <a16:creationId xmlns:a16="http://schemas.microsoft.com/office/drawing/2014/main" id="{CC13EE0B-3119-8AD7-EA61-E7779AE09A57}"/>
                  </a:ext>
                </a:extLst>
              </p:cNvPr>
              <p:cNvCxnSpPr>
                <a:cxnSpLocks/>
              </p:cNvCxnSpPr>
              <p:nvPr/>
            </p:nvCxnSpPr>
            <p:spPr>
              <a:xfrm>
                <a:off x="2663997" y="4588343"/>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1" name="Straight Arrow Connector 80">
                <a:extLst>
                  <a:ext uri="{FF2B5EF4-FFF2-40B4-BE49-F238E27FC236}">
                    <a16:creationId xmlns:a16="http://schemas.microsoft.com/office/drawing/2014/main" id="{462CB706-1FE1-A63A-5AD5-E23734830231}"/>
                  </a:ext>
                </a:extLst>
              </p:cNvPr>
              <p:cNvCxnSpPr/>
              <p:nvPr/>
            </p:nvCxnSpPr>
            <p:spPr>
              <a:xfrm>
                <a:off x="2663997" y="5679527"/>
                <a:ext cx="0" cy="279908"/>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2" name="Straight Arrow Connector 81">
                <a:extLst>
                  <a:ext uri="{FF2B5EF4-FFF2-40B4-BE49-F238E27FC236}">
                    <a16:creationId xmlns:a16="http://schemas.microsoft.com/office/drawing/2014/main" id="{96C8320E-0D24-FA35-8E4A-E0672198AA3E}"/>
                  </a:ext>
                </a:extLst>
              </p:cNvPr>
              <p:cNvCxnSpPr>
                <a:cxnSpLocks/>
              </p:cNvCxnSpPr>
              <p:nvPr/>
            </p:nvCxnSpPr>
            <p:spPr>
              <a:xfrm>
                <a:off x="4391197" y="4581739"/>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3" name="Straight Arrow Connector 82">
                <a:extLst>
                  <a:ext uri="{FF2B5EF4-FFF2-40B4-BE49-F238E27FC236}">
                    <a16:creationId xmlns:a16="http://schemas.microsoft.com/office/drawing/2014/main" id="{35529625-F1AF-EEEC-7CBE-9B26056D7C3A}"/>
                  </a:ext>
                </a:extLst>
              </p:cNvPr>
              <p:cNvCxnSpPr/>
              <p:nvPr/>
            </p:nvCxnSpPr>
            <p:spPr>
              <a:xfrm>
                <a:off x="4391197" y="5672923"/>
                <a:ext cx="0" cy="279908"/>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4" name="Straight Arrow Connector 83">
                <a:extLst>
                  <a:ext uri="{FF2B5EF4-FFF2-40B4-BE49-F238E27FC236}">
                    <a16:creationId xmlns:a16="http://schemas.microsoft.com/office/drawing/2014/main" id="{06F4B40B-C510-FCD1-62BD-93339E485A2B}"/>
                  </a:ext>
                </a:extLst>
              </p:cNvPr>
              <p:cNvCxnSpPr>
                <a:cxnSpLocks/>
              </p:cNvCxnSpPr>
              <p:nvPr/>
            </p:nvCxnSpPr>
            <p:spPr>
              <a:xfrm>
                <a:off x="6148877" y="4588343"/>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5" name="Straight Arrow Connector 84">
                <a:extLst>
                  <a:ext uri="{FF2B5EF4-FFF2-40B4-BE49-F238E27FC236}">
                    <a16:creationId xmlns:a16="http://schemas.microsoft.com/office/drawing/2014/main" id="{56CA6407-0234-0D8A-7C82-5B5B466169E4}"/>
                  </a:ext>
                </a:extLst>
              </p:cNvPr>
              <p:cNvCxnSpPr/>
              <p:nvPr/>
            </p:nvCxnSpPr>
            <p:spPr>
              <a:xfrm>
                <a:off x="6148877" y="5679527"/>
                <a:ext cx="0" cy="279908"/>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6" name="Straight Arrow Connector 85">
                <a:extLst>
                  <a:ext uri="{FF2B5EF4-FFF2-40B4-BE49-F238E27FC236}">
                    <a16:creationId xmlns:a16="http://schemas.microsoft.com/office/drawing/2014/main" id="{8A2DF35E-A833-B4D9-49F0-A957BE380165}"/>
                  </a:ext>
                </a:extLst>
              </p:cNvPr>
              <p:cNvCxnSpPr>
                <a:cxnSpLocks/>
              </p:cNvCxnSpPr>
              <p:nvPr/>
            </p:nvCxnSpPr>
            <p:spPr>
              <a:xfrm>
                <a:off x="7882173" y="4581739"/>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7" name="Straight Arrow Connector 86">
                <a:extLst>
                  <a:ext uri="{FF2B5EF4-FFF2-40B4-BE49-F238E27FC236}">
                    <a16:creationId xmlns:a16="http://schemas.microsoft.com/office/drawing/2014/main" id="{14E8FE08-DFC3-7ADE-D253-7D73116D53EC}"/>
                  </a:ext>
                </a:extLst>
              </p:cNvPr>
              <p:cNvCxnSpPr/>
              <p:nvPr/>
            </p:nvCxnSpPr>
            <p:spPr>
              <a:xfrm>
                <a:off x="7882173" y="5672923"/>
                <a:ext cx="0" cy="279908"/>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8" name="Straight Arrow Connector 87">
                <a:extLst>
                  <a:ext uri="{FF2B5EF4-FFF2-40B4-BE49-F238E27FC236}">
                    <a16:creationId xmlns:a16="http://schemas.microsoft.com/office/drawing/2014/main" id="{8BAA8018-190B-2659-D8AB-841B35ABC4AD}"/>
                  </a:ext>
                </a:extLst>
              </p:cNvPr>
              <p:cNvCxnSpPr>
                <a:cxnSpLocks/>
              </p:cNvCxnSpPr>
              <p:nvPr/>
            </p:nvCxnSpPr>
            <p:spPr>
              <a:xfrm>
                <a:off x="9676429" y="4581739"/>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89" name="Straight Arrow Connector 88">
                <a:extLst>
                  <a:ext uri="{FF2B5EF4-FFF2-40B4-BE49-F238E27FC236}">
                    <a16:creationId xmlns:a16="http://schemas.microsoft.com/office/drawing/2014/main" id="{A731EBCF-5645-7E00-18CB-3AA5FF71C287}"/>
                  </a:ext>
                </a:extLst>
              </p:cNvPr>
              <p:cNvCxnSpPr/>
              <p:nvPr/>
            </p:nvCxnSpPr>
            <p:spPr>
              <a:xfrm>
                <a:off x="9676429" y="5672923"/>
                <a:ext cx="0" cy="279908"/>
              </a:xfrm>
              <a:prstGeom prst="straightConnector1">
                <a:avLst/>
              </a:prstGeom>
              <a:noFill/>
              <a:ln w="6350" cap="flat" cmpd="sng" algn="ctr">
                <a:solidFill>
                  <a:srgbClr val="474D56">
                    <a:lumMod val="75000"/>
                  </a:srgbClr>
                </a:solidFill>
                <a:prstDash val="solid"/>
                <a:miter lim="800000"/>
                <a:tailEnd type="triangle"/>
              </a:ln>
              <a:effectLst/>
            </p:spPr>
          </p:cxnSp>
          <p:cxnSp>
            <p:nvCxnSpPr>
              <p:cNvPr id="90" name="Straight Arrow Connector 89">
                <a:extLst>
                  <a:ext uri="{FF2B5EF4-FFF2-40B4-BE49-F238E27FC236}">
                    <a16:creationId xmlns:a16="http://schemas.microsoft.com/office/drawing/2014/main" id="{F5A9A3E8-6B43-C125-509A-F31F2FF36F38}"/>
                  </a:ext>
                </a:extLst>
              </p:cNvPr>
              <p:cNvCxnSpPr>
                <a:cxnSpLocks/>
              </p:cNvCxnSpPr>
              <p:nvPr/>
            </p:nvCxnSpPr>
            <p:spPr>
              <a:xfrm>
                <a:off x="11434109" y="4581739"/>
                <a:ext cx="0" cy="335280"/>
              </a:xfrm>
              <a:prstGeom prst="straightConnector1">
                <a:avLst/>
              </a:prstGeom>
              <a:noFill/>
              <a:ln w="6350" cap="flat" cmpd="sng" algn="ctr">
                <a:solidFill>
                  <a:srgbClr val="474D56">
                    <a:lumMod val="75000"/>
                  </a:srgbClr>
                </a:solidFill>
                <a:prstDash val="solid"/>
                <a:miter lim="800000"/>
                <a:tailEnd type="triangle"/>
              </a:ln>
              <a:effectLst/>
            </p:spPr>
          </p:cxnSp>
          <p:cxnSp>
            <p:nvCxnSpPr>
              <p:cNvPr id="91" name="Straight Arrow Connector 90">
                <a:extLst>
                  <a:ext uri="{FF2B5EF4-FFF2-40B4-BE49-F238E27FC236}">
                    <a16:creationId xmlns:a16="http://schemas.microsoft.com/office/drawing/2014/main" id="{DD74028A-466D-74D0-DF35-1CAD071A861E}"/>
                  </a:ext>
                </a:extLst>
              </p:cNvPr>
              <p:cNvCxnSpPr/>
              <p:nvPr/>
            </p:nvCxnSpPr>
            <p:spPr>
              <a:xfrm>
                <a:off x="11434109" y="5672923"/>
                <a:ext cx="0" cy="279908"/>
              </a:xfrm>
              <a:prstGeom prst="straightConnector1">
                <a:avLst/>
              </a:prstGeom>
              <a:noFill/>
              <a:ln w="6350" cap="flat" cmpd="sng" algn="ctr">
                <a:solidFill>
                  <a:srgbClr val="474D56">
                    <a:lumMod val="75000"/>
                  </a:srgbClr>
                </a:solidFill>
                <a:prstDash val="solid"/>
                <a:miter lim="800000"/>
                <a:tailEnd type="triangle"/>
              </a:ln>
              <a:effectLst/>
            </p:spPr>
          </p:cxnSp>
          <p:sp>
            <p:nvSpPr>
              <p:cNvPr id="92" name="Rectangle: Rounded Corners 91">
                <a:extLst>
                  <a:ext uri="{FF2B5EF4-FFF2-40B4-BE49-F238E27FC236}">
                    <a16:creationId xmlns:a16="http://schemas.microsoft.com/office/drawing/2014/main" id="{C5840148-7E64-BAEA-0FEF-7ADEA7B62453}"/>
                  </a:ext>
                </a:extLst>
              </p:cNvPr>
              <p:cNvSpPr/>
              <p:nvPr/>
            </p:nvSpPr>
            <p:spPr>
              <a:xfrm>
                <a:off x="452165"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3" name="Rectangle: Rounded Corners 92">
                <a:extLst>
                  <a:ext uri="{FF2B5EF4-FFF2-40B4-BE49-F238E27FC236}">
                    <a16:creationId xmlns:a16="http://schemas.microsoft.com/office/drawing/2014/main" id="{BF640D2A-EF55-0892-6C49-C6BD27F194F7}"/>
                  </a:ext>
                </a:extLst>
              </p:cNvPr>
              <p:cNvSpPr/>
              <p:nvPr/>
            </p:nvSpPr>
            <p:spPr>
              <a:xfrm>
                <a:off x="2186985"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4" name="Rectangle: Rounded Corners 93">
                <a:extLst>
                  <a:ext uri="{FF2B5EF4-FFF2-40B4-BE49-F238E27FC236}">
                    <a16:creationId xmlns:a16="http://schemas.microsoft.com/office/drawing/2014/main" id="{E312570E-5803-9EF6-0128-84732A4ABBF0}"/>
                  </a:ext>
                </a:extLst>
              </p:cNvPr>
              <p:cNvSpPr/>
              <p:nvPr/>
            </p:nvSpPr>
            <p:spPr>
              <a:xfrm>
                <a:off x="3906565"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5" name="Rectangle: Rounded Corners 94">
                <a:extLst>
                  <a:ext uri="{FF2B5EF4-FFF2-40B4-BE49-F238E27FC236}">
                    <a16:creationId xmlns:a16="http://schemas.microsoft.com/office/drawing/2014/main" id="{5775D1A2-08F3-206A-F55B-13F2F3563932}"/>
                  </a:ext>
                </a:extLst>
              </p:cNvPr>
              <p:cNvSpPr/>
              <p:nvPr/>
            </p:nvSpPr>
            <p:spPr>
              <a:xfrm>
                <a:off x="5637835"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6" name="Rectangle: Rounded Corners 95">
                <a:extLst>
                  <a:ext uri="{FF2B5EF4-FFF2-40B4-BE49-F238E27FC236}">
                    <a16:creationId xmlns:a16="http://schemas.microsoft.com/office/drawing/2014/main" id="{70E81487-3D1A-34B8-CEE9-3A5AFC6A04A9}"/>
                  </a:ext>
                </a:extLst>
              </p:cNvPr>
              <p:cNvSpPr/>
              <p:nvPr/>
            </p:nvSpPr>
            <p:spPr>
              <a:xfrm>
                <a:off x="7392493" y="4259667"/>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7" name="Rectangle: Rounded Corners 96">
                <a:extLst>
                  <a:ext uri="{FF2B5EF4-FFF2-40B4-BE49-F238E27FC236}">
                    <a16:creationId xmlns:a16="http://schemas.microsoft.com/office/drawing/2014/main" id="{C4AB9F21-128B-99F7-643F-96C51B172BE2}"/>
                  </a:ext>
                </a:extLst>
              </p:cNvPr>
              <p:cNvSpPr/>
              <p:nvPr/>
            </p:nvSpPr>
            <p:spPr>
              <a:xfrm>
                <a:off x="9175049"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sp>
            <p:nvSpPr>
              <p:cNvPr id="98" name="Rectangle: Rounded Corners 97">
                <a:extLst>
                  <a:ext uri="{FF2B5EF4-FFF2-40B4-BE49-F238E27FC236}">
                    <a16:creationId xmlns:a16="http://schemas.microsoft.com/office/drawing/2014/main" id="{A38C9157-AAF0-7125-A05B-1F77686C00F0}"/>
                  </a:ext>
                </a:extLst>
              </p:cNvPr>
              <p:cNvSpPr/>
              <p:nvPr/>
            </p:nvSpPr>
            <p:spPr>
              <a:xfrm>
                <a:off x="10924088" y="4253063"/>
                <a:ext cx="957072" cy="335280"/>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7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PLAN</a:t>
                </a:r>
              </a:p>
            </p:txBody>
          </p:sp>
        </p:grpSp>
        <p:sp>
          <p:nvSpPr>
            <p:cNvPr id="58" name="Rectangle: Rounded Corners 57">
              <a:extLst>
                <a:ext uri="{FF2B5EF4-FFF2-40B4-BE49-F238E27FC236}">
                  <a16:creationId xmlns:a16="http://schemas.microsoft.com/office/drawing/2014/main" id="{2A4B7070-EB08-1AB9-726E-E4A05B85406E}"/>
                </a:ext>
              </a:extLst>
            </p:cNvPr>
            <p:cNvSpPr/>
            <p:nvPr/>
          </p:nvSpPr>
          <p:spPr>
            <a:xfrm>
              <a:off x="1772486" y="3065882"/>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sp>
          <p:nvSpPr>
            <p:cNvPr id="59" name="Rectangle: Rounded Corners 58">
              <a:extLst>
                <a:ext uri="{FF2B5EF4-FFF2-40B4-BE49-F238E27FC236}">
                  <a16:creationId xmlns:a16="http://schemas.microsoft.com/office/drawing/2014/main" id="{0B403A84-ACB2-55FB-8611-A80D70A612A7}"/>
                </a:ext>
              </a:extLst>
            </p:cNvPr>
            <p:cNvSpPr/>
            <p:nvPr/>
          </p:nvSpPr>
          <p:spPr>
            <a:xfrm>
              <a:off x="4226025" y="3075986"/>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sp>
          <p:nvSpPr>
            <p:cNvPr id="60" name="Rectangle: Rounded Corners 59">
              <a:extLst>
                <a:ext uri="{FF2B5EF4-FFF2-40B4-BE49-F238E27FC236}">
                  <a16:creationId xmlns:a16="http://schemas.microsoft.com/office/drawing/2014/main" id="{51186580-39C0-2FCB-1312-06F8AF39EB1A}"/>
                </a:ext>
              </a:extLst>
            </p:cNvPr>
            <p:cNvSpPr/>
            <p:nvPr/>
          </p:nvSpPr>
          <p:spPr>
            <a:xfrm>
              <a:off x="5461414" y="3065882"/>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sp>
          <p:nvSpPr>
            <p:cNvPr id="61" name="Rectangle: Rounded Corners 60">
              <a:extLst>
                <a:ext uri="{FF2B5EF4-FFF2-40B4-BE49-F238E27FC236}">
                  <a16:creationId xmlns:a16="http://schemas.microsoft.com/office/drawing/2014/main" id="{F1322F32-1C8B-8EDF-7D55-2C703FDC81BB}"/>
                </a:ext>
              </a:extLst>
            </p:cNvPr>
            <p:cNvSpPr/>
            <p:nvPr/>
          </p:nvSpPr>
          <p:spPr>
            <a:xfrm>
              <a:off x="6729843" y="3052722"/>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sp>
          <p:nvSpPr>
            <p:cNvPr id="62" name="Rectangle: Rounded Corners 61">
              <a:extLst>
                <a:ext uri="{FF2B5EF4-FFF2-40B4-BE49-F238E27FC236}">
                  <a16:creationId xmlns:a16="http://schemas.microsoft.com/office/drawing/2014/main" id="{150B1DD0-BD4E-9B4B-1A6A-6DC44D928184}"/>
                </a:ext>
              </a:extLst>
            </p:cNvPr>
            <p:cNvSpPr/>
            <p:nvPr/>
          </p:nvSpPr>
          <p:spPr>
            <a:xfrm>
              <a:off x="7972414" y="3037565"/>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sp>
          <p:nvSpPr>
            <p:cNvPr id="63" name="Rectangle: Rounded Corners 62">
              <a:extLst>
                <a:ext uri="{FF2B5EF4-FFF2-40B4-BE49-F238E27FC236}">
                  <a16:creationId xmlns:a16="http://schemas.microsoft.com/office/drawing/2014/main" id="{C5810741-2E27-89E6-C0B5-2CB39C00AB49}"/>
                </a:ext>
              </a:extLst>
            </p:cNvPr>
            <p:cNvSpPr/>
            <p:nvPr/>
          </p:nvSpPr>
          <p:spPr>
            <a:xfrm>
              <a:off x="2983454" y="3075985"/>
              <a:ext cx="818805" cy="399927"/>
            </a:xfrm>
            <a:prstGeom prst="roundRect">
              <a:avLst/>
            </a:prstGeom>
            <a:solidFill>
              <a:srgbClr val="FCB334">
                <a:lumMod val="40000"/>
                <a:lumOff val="60000"/>
              </a:srgbClr>
            </a:solidFill>
            <a:ln w="12700" cap="flat" cmpd="sng" algn="ctr">
              <a:solidFill>
                <a:srgbClr val="FFFFFF">
                  <a:lumMod val="75000"/>
                </a:srgbClr>
              </a:solidFill>
              <a:prstDash val="solid"/>
              <a:miter lim="800000"/>
            </a:ln>
            <a:effectLst>
              <a:glow rad="63500">
                <a:srgbClr val="999FA8">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Partial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Trajectory</a:t>
              </a:r>
            </a:p>
          </p:txBody>
        </p:sp>
      </p:grpSp>
    </p:spTree>
    <p:extLst>
      <p:ext uri="{BB962C8B-B14F-4D97-AF65-F5344CB8AC3E}">
        <p14:creationId xmlns:p14="http://schemas.microsoft.com/office/powerpoint/2010/main" val="305318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D196BF-8919-E3B7-8E11-04DCA7F8BB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5"/>
          </p:nvPr>
        </p:nvSpPr>
        <p:spPr/>
        <p:txBody>
          <a:bodyPr/>
          <a:lstStyle/>
          <a:p>
            <a:fld id="{AD835BC3-8651-5249-B4F1-13C2014775C5}" type="slidenum">
              <a:rPr lang="en-US" smtClean="0"/>
              <a:pPr/>
              <a:t>7</a:t>
            </a:fld>
            <a:endParaRPr lang="en-US"/>
          </a:p>
        </p:txBody>
      </p:sp>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a:xfrm>
            <a:off x="467196" y="163064"/>
            <a:ext cx="10752000" cy="480131"/>
          </a:xfrm>
        </p:spPr>
        <p:txBody>
          <a:bodyPr/>
          <a:lstStyle/>
          <a:p>
            <a:r>
              <a:rPr lang="en-US" dirty="0"/>
              <a:t>Future State</a:t>
            </a:r>
          </a:p>
        </p:txBody>
      </p:sp>
      <p:sp>
        <p:nvSpPr>
          <p:cNvPr id="46" name="Cloud 45">
            <a:extLst>
              <a:ext uri="{FF2B5EF4-FFF2-40B4-BE49-F238E27FC236}">
                <a16:creationId xmlns:a16="http://schemas.microsoft.com/office/drawing/2014/main" id="{640E46F4-ACC9-C658-2956-C5F3828D1DAF}"/>
              </a:ext>
            </a:extLst>
          </p:cNvPr>
          <p:cNvSpPr/>
          <p:nvPr/>
        </p:nvSpPr>
        <p:spPr>
          <a:xfrm>
            <a:off x="4657372" y="1263865"/>
            <a:ext cx="2518797" cy="1032428"/>
          </a:xfrm>
          <a:prstGeom prst="cloud">
            <a:avLst/>
          </a:prstGeom>
          <a:solidFill>
            <a:srgbClr val="FFFFFF">
              <a:lumMod val="95000"/>
            </a:srgbClr>
          </a:solidFill>
          <a:ln w="12700" cap="flat" cmpd="sng" algn="ctr">
            <a:solidFill>
              <a:srgbClr val="00529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1" i="0" u="none" strike="noStrike" kern="0" cap="none" spc="0" normalizeH="0" baseline="0" noProof="0" dirty="0">
                <a:ln>
                  <a:noFill/>
                </a:ln>
                <a:solidFill>
                  <a:srgbClr val="006EB0">
                    <a:lumMod val="75000"/>
                  </a:srgbClr>
                </a:solidFill>
                <a:effectLst/>
                <a:uLnTx/>
                <a:uFillTx/>
                <a:latin typeface="Arial" panose="020B0604020202020204"/>
                <a:ea typeface="+mn-ea"/>
                <a:cs typeface="+mn-cs"/>
              </a:rPr>
              <a:t>FLIGHT OBJECT</a:t>
            </a:r>
          </a:p>
        </p:txBody>
      </p:sp>
      <p:cxnSp>
        <p:nvCxnSpPr>
          <p:cNvPr id="47" name="Straight Connector 46">
            <a:extLst>
              <a:ext uri="{FF2B5EF4-FFF2-40B4-BE49-F238E27FC236}">
                <a16:creationId xmlns:a16="http://schemas.microsoft.com/office/drawing/2014/main" id="{B4BBAFEB-3B29-C88E-6A4D-72A5CDACEC27}"/>
              </a:ext>
            </a:extLst>
          </p:cNvPr>
          <p:cNvCxnSpPr>
            <a:cxnSpLocks/>
            <a:endCxn id="55" idx="0"/>
          </p:cNvCxnSpPr>
          <p:nvPr/>
        </p:nvCxnSpPr>
        <p:spPr>
          <a:xfrm flipH="1">
            <a:off x="1119068" y="2959872"/>
            <a:ext cx="3708912" cy="2177160"/>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48" name="Straight Connector 47">
            <a:extLst>
              <a:ext uri="{FF2B5EF4-FFF2-40B4-BE49-F238E27FC236}">
                <a16:creationId xmlns:a16="http://schemas.microsoft.com/office/drawing/2014/main" id="{7D9F660B-9B5B-3240-F707-4F22326F89DE}"/>
              </a:ext>
            </a:extLst>
          </p:cNvPr>
          <p:cNvCxnSpPr>
            <a:cxnSpLocks/>
            <a:endCxn id="99" idx="0"/>
          </p:cNvCxnSpPr>
          <p:nvPr/>
        </p:nvCxnSpPr>
        <p:spPr>
          <a:xfrm flipH="1">
            <a:off x="2768065" y="2983373"/>
            <a:ext cx="2402247" cy="2153660"/>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49" name="Straight Connector 48">
            <a:extLst>
              <a:ext uri="{FF2B5EF4-FFF2-40B4-BE49-F238E27FC236}">
                <a16:creationId xmlns:a16="http://schemas.microsoft.com/office/drawing/2014/main" id="{822F6350-8DFE-9459-54CB-B2133D675F52}"/>
              </a:ext>
            </a:extLst>
          </p:cNvPr>
          <p:cNvCxnSpPr>
            <a:cxnSpLocks/>
            <a:endCxn id="100" idx="0"/>
          </p:cNvCxnSpPr>
          <p:nvPr/>
        </p:nvCxnSpPr>
        <p:spPr>
          <a:xfrm flipH="1">
            <a:off x="4422855" y="2983373"/>
            <a:ext cx="1092247" cy="2153660"/>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50" name="Straight Connector 49">
            <a:extLst>
              <a:ext uri="{FF2B5EF4-FFF2-40B4-BE49-F238E27FC236}">
                <a16:creationId xmlns:a16="http://schemas.microsoft.com/office/drawing/2014/main" id="{245D8A07-594F-A524-EEF8-48CEACB22EB9}"/>
              </a:ext>
            </a:extLst>
          </p:cNvPr>
          <p:cNvCxnSpPr>
            <a:cxnSpLocks/>
            <a:stCxn id="54" idx="2"/>
            <a:endCxn id="101" idx="0"/>
          </p:cNvCxnSpPr>
          <p:nvPr/>
        </p:nvCxnSpPr>
        <p:spPr>
          <a:xfrm>
            <a:off x="5859375" y="2959872"/>
            <a:ext cx="212029" cy="2183267"/>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51" name="Straight Connector 50">
            <a:extLst>
              <a:ext uri="{FF2B5EF4-FFF2-40B4-BE49-F238E27FC236}">
                <a16:creationId xmlns:a16="http://schemas.microsoft.com/office/drawing/2014/main" id="{E3D43C3E-88C0-CBDB-8C78-6197356AC9A6}"/>
              </a:ext>
            </a:extLst>
          </p:cNvPr>
          <p:cNvCxnSpPr>
            <a:cxnSpLocks/>
            <a:endCxn id="102" idx="0"/>
          </p:cNvCxnSpPr>
          <p:nvPr/>
        </p:nvCxnSpPr>
        <p:spPr>
          <a:xfrm>
            <a:off x="6163734" y="2959872"/>
            <a:ext cx="1552316" cy="2183267"/>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52" name="Straight Connector 51">
            <a:extLst>
              <a:ext uri="{FF2B5EF4-FFF2-40B4-BE49-F238E27FC236}">
                <a16:creationId xmlns:a16="http://schemas.microsoft.com/office/drawing/2014/main" id="{ED8D87BE-5C27-2EA3-B23D-568F1B08AFF9}"/>
              </a:ext>
            </a:extLst>
          </p:cNvPr>
          <p:cNvCxnSpPr>
            <a:cxnSpLocks/>
            <a:endCxn id="103" idx="0"/>
          </p:cNvCxnSpPr>
          <p:nvPr/>
        </p:nvCxnSpPr>
        <p:spPr>
          <a:xfrm>
            <a:off x="6503057" y="2983373"/>
            <a:ext cx="2907363" cy="2153660"/>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53" name="Straight Connector 52">
            <a:extLst>
              <a:ext uri="{FF2B5EF4-FFF2-40B4-BE49-F238E27FC236}">
                <a16:creationId xmlns:a16="http://schemas.microsoft.com/office/drawing/2014/main" id="{4921E6A7-311B-380C-84F1-594361750F36}"/>
              </a:ext>
            </a:extLst>
          </p:cNvPr>
          <p:cNvCxnSpPr>
            <a:cxnSpLocks/>
            <a:endCxn id="104" idx="0"/>
          </p:cNvCxnSpPr>
          <p:nvPr/>
        </p:nvCxnSpPr>
        <p:spPr>
          <a:xfrm>
            <a:off x="6890769" y="2959872"/>
            <a:ext cx="4182164" cy="2183267"/>
          </a:xfrm>
          <a:prstGeom prst="line">
            <a:avLst/>
          </a:prstGeom>
          <a:noFill/>
          <a:ln w="6350" cap="flat" cmpd="sng" algn="ctr">
            <a:solidFill>
              <a:srgbClr val="474D56">
                <a:lumMod val="75000"/>
              </a:srgbClr>
            </a:solidFill>
            <a:prstDash val="solid"/>
            <a:miter lim="800000"/>
            <a:headEnd type="triangle" w="med" len="med"/>
            <a:tailEnd type="triangle" w="med" len="med"/>
          </a:ln>
          <a:effectLst/>
        </p:spPr>
      </p:cxnSp>
      <p:sp>
        <p:nvSpPr>
          <p:cNvPr id="54" name="Rectangle: Rounded Corners 53">
            <a:extLst>
              <a:ext uri="{FF2B5EF4-FFF2-40B4-BE49-F238E27FC236}">
                <a16:creationId xmlns:a16="http://schemas.microsoft.com/office/drawing/2014/main" id="{995D8FE9-A3D0-A02B-F2BC-1349079961F8}"/>
              </a:ext>
            </a:extLst>
          </p:cNvPr>
          <p:cNvSpPr/>
          <p:nvPr/>
        </p:nvSpPr>
        <p:spPr>
          <a:xfrm>
            <a:off x="4827981" y="2344960"/>
            <a:ext cx="2062788" cy="614913"/>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956" b="1"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Central FDP</a:t>
            </a:r>
          </a:p>
        </p:txBody>
      </p:sp>
      <p:sp>
        <p:nvSpPr>
          <p:cNvPr id="55" name="Rectangle: Rounded Corners 54">
            <a:extLst>
              <a:ext uri="{FF2B5EF4-FFF2-40B4-BE49-F238E27FC236}">
                <a16:creationId xmlns:a16="http://schemas.microsoft.com/office/drawing/2014/main" id="{C9175165-31AF-34E5-1666-097236C9A836}"/>
              </a:ext>
            </a:extLst>
          </p:cNvPr>
          <p:cNvSpPr/>
          <p:nvPr/>
        </p:nvSpPr>
        <p:spPr>
          <a:xfrm>
            <a:off x="467196" y="5137033"/>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VR</a:t>
            </a:r>
          </a:p>
        </p:txBody>
      </p:sp>
      <p:sp>
        <p:nvSpPr>
          <p:cNvPr id="99" name="Rectangle: Rounded Corners 98">
            <a:extLst>
              <a:ext uri="{FF2B5EF4-FFF2-40B4-BE49-F238E27FC236}">
                <a16:creationId xmlns:a16="http://schemas.microsoft.com/office/drawing/2014/main" id="{060C8A96-6BFF-5710-5D47-47F1776C4047}"/>
              </a:ext>
            </a:extLst>
          </p:cNvPr>
          <p:cNvSpPr/>
          <p:nvPr/>
        </p:nvSpPr>
        <p:spPr>
          <a:xfrm>
            <a:off x="2116192" y="5137033"/>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a:ln>
                  <a:noFill/>
                </a:ln>
                <a:solidFill>
                  <a:srgbClr val="FFFFFF"/>
                </a:solidFill>
                <a:effectLst/>
                <a:uLnTx/>
                <a:uFillTx/>
                <a:latin typeface="Arial Nova" panose="020B0504020202020204" pitchFamily="34" charset="0"/>
                <a:ea typeface="+mn-ea"/>
                <a:cs typeface="+mn-cs"/>
              </a:rPr>
              <a:t>EG</a:t>
            </a:r>
            <a:endPar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p:txBody>
      </p:sp>
      <p:sp>
        <p:nvSpPr>
          <p:cNvPr id="100" name="Rectangle: Rounded Corners 99">
            <a:extLst>
              <a:ext uri="{FF2B5EF4-FFF2-40B4-BE49-F238E27FC236}">
                <a16:creationId xmlns:a16="http://schemas.microsoft.com/office/drawing/2014/main" id="{E61368C4-5668-E508-E421-D3B8A7F5D1F1}"/>
              </a:ext>
            </a:extLst>
          </p:cNvPr>
          <p:cNvSpPr/>
          <p:nvPr/>
        </p:nvSpPr>
        <p:spPr>
          <a:xfrm>
            <a:off x="3770982" y="5137033"/>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WG</a:t>
            </a:r>
          </a:p>
        </p:txBody>
      </p:sp>
      <p:sp>
        <p:nvSpPr>
          <p:cNvPr id="101" name="Rectangle: Rounded Corners 100">
            <a:extLst>
              <a:ext uri="{FF2B5EF4-FFF2-40B4-BE49-F238E27FC236}">
                <a16:creationId xmlns:a16="http://schemas.microsoft.com/office/drawing/2014/main" id="{32DD012F-F43D-A5D5-8345-8DC2EC26A5E4}"/>
              </a:ext>
            </a:extLst>
          </p:cNvPr>
          <p:cNvSpPr/>
          <p:nvPr/>
        </p:nvSpPr>
        <p:spPr>
          <a:xfrm>
            <a:off x="5419532" y="5143139"/>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YZ</a:t>
            </a:r>
          </a:p>
        </p:txBody>
      </p:sp>
      <p:sp>
        <p:nvSpPr>
          <p:cNvPr id="102" name="Rectangle: Rounded Corners 101">
            <a:extLst>
              <a:ext uri="{FF2B5EF4-FFF2-40B4-BE49-F238E27FC236}">
                <a16:creationId xmlns:a16="http://schemas.microsoft.com/office/drawing/2014/main" id="{2062D5FB-F64E-02FD-CCF3-D0D1F3A450B4}"/>
              </a:ext>
            </a:extLst>
          </p:cNvPr>
          <p:cNvSpPr/>
          <p:nvPr/>
        </p:nvSpPr>
        <p:spPr>
          <a:xfrm>
            <a:off x="7064177" y="5143139"/>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UL</a:t>
            </a:r>
          </a:p>
        </p:txBody>
      </p:sp>
      <p:sp>
        <p:nvSpPr>
          <p:cNvPr id="103" name="Rectangle: Rounded Corners 102">
            <a:extLst>
              <a:ext uri="{FF2B5EF4-FFF2-40B4-BE49-F238E27FC236}">
                <a16:creationId xmlns:a16="http://schemas.microsoft.com/office/drawing/2014/main" id="{842C3B36-B55A-7B46-F22B-86B5E62756D8}"/>
              </a:ext>
            </a:extLst>
          </p:cNvPr>
          <p:cNvSpPr/>
          <p:nvPr/>
        </p:nvSpPr>
        <p:spPr>
          <a:xfrm>
            <a:off x="8758548" y="5137033"/>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QM</a:t>
            </a:r>
          </a:p>
        </p:txBody>
      </p:sp>
      <p:sp>
        <p:nvSpPr>
          <p:cNvPr id="104" name="Rectangle: Rounded Corners 103">
            <a:extLst>
              <a:ext uri="{FF2B5EF4-FFF2-40B4-BE49-F238E27FC236}">
                <a16:creationId xmlns:a16="http://schemas.microsoft.com/office/drawing/2014/main" id="{54163674-5FC9-C7C2-218D-F64BE3C76519}"/>
              </a:ext>
            </a:extLst>
          </p:cNvPr>
          <p:cNvSpPr/>
          <p:nvPr/>
        </p:nvSpPr>
        <p:spPr>
          <a:xfrm>
            <a:off x="10421060" y="5143139"/>
            <a:ext cx="1303745" cy="698972"/>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CAATS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467"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QX</a:t>
            </a:r>
          </a:p>
        </p:txBody>
      </p:sp>
      <p:cxnSp>
        <p:nvCxnSpPr>
          <p:cNvPr id="105" name="Straight Arrow Connector 104">
            <a:extLst>
              <a:ext uri="{FF2B5EF4-FFF2-40B4-BE49-F238E27FC236}">
                <a16:creationId xmlns:a16="http://schemas.microsoft.com/office/drawing/2014/main" id="{788B92C5-7087-8239-C9AD-C2F250C20755}"/>
              </a:ext>
            </a:extLst>
          </p:cNvPr>
          <p:cNvCxnSpPr>
            <a:cxnSpLocks/>
          </p:cNvCxnSpPr>
          <p:nvPr/>
        </p:nvCxnSpPr>
        <p:spPr>
          <a:xfrm>
            <a:off x="1765147"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106" name="Straight Arrow Connector 105">
            <a:extLst>
              <a:ext uri="{FF2B5EF4-FFF2-40B4-BE49-F238E27FC236}">
                <a16:creationId xmlns:a16="http://schemas.microsoft.com/office/drawing/2014/main" id="{0F70C341-5775-43B4-6687-4C9887973102}"/>
              </a:ext>
            </a:extLst>
          </p:cNvPr>
          <p:cNvCxnSpPr>
            <a:cxnSpLocks/>
          </p:cNvCxnSpPr>
          <p:nvPr/>
        </p:nvCxnSpPr>
        <p:spPr>
          <a:xfrm>
            <a:off x="3419938"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107" name="Straight Arrow Connector 106">
            <a:extLst>
              <a:ext uri="{FF2B5EF4-FFF2-40B4-BE49-F238E27FC236}">
                <a16:creationId xmlns:a16="http://schemas.microsoft.com/office/drawing/2014/main" id="{BC7C0943-6C92-D9C3-38CC-EE1D5F634521}"/>
              </a:ext>
            </a:extLst>
          </p:cNvPr>
          <p:cNvCxnSpPr>
            <a:cxnSpLocks/>
          </p:cNvCxnSpPr>
          <p:nvPr/>
        </p:nvCxnSpPr>
        <p:spPr>
          <a:xfrm>
            <a:off x="5074728"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108" name="Straight Arrow Connector 107">
            <a:extLst>
              <a:ext uri="{FF2B5EF4-FFF2-40B4-BE49-F238E27FC236}">
                <a16:creationId xmlns:a16="http://schemas.microsoft.com/office/drawing/2014/main" id="{A6C01CD0-562B-21ED-1009-C2F4452AF582}"/>
              </a:ext>
            </a:extLst>
          </p:cNvPr>
          <p:cNvCxnSpPr>
            <a:cxnSpLocks/>
          </p:cNvCxnSpPr>
          <p:nvPr/>
        </p:nvCxnSpPr>
        <p:spPr>
          <a:xfrm>
            <a:off x="6723276"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109" name="Straight Arrow Connector 108">
            <a:extLst>
              <a:ext uri="{FF2B5EF4-FFF2-40B4-BE49-F238E27FC236}">
                <a16:creationId xmlns:a16="http://schemas.microsoft.com/office/drawing/2014/main" id="{73DAB6D2-889E-18E9-6F39-55DA7B78BE09}"/>
              </a:ext>
            </a:extLst>
          </p:cNvPr>
          <p:cNvCxnSpPr>
            <a:cxnSpLocks/>
          </p:cNvCxnSpPr>
          <p:nvPr/>
        </p:nvCxnSpPr>
        <p:spPr>
          <a:xfrm>
            <a:off x="8367923"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cxnSp>
        <p:nvCxnSpPr>
          <p:cNvPr id="110" name="Straight Arrow Connector 109">
            <a:extLst>
              <a:ext uri="{FF2B5EF4-FFF2-40B4-BE49-F238E27FC236}">
                <a16:creationId xmlns:a16="http://schemas.microsoft.com/office/drawing/2014/main" id="{9EE8E327-E72A-AA52-C81C-E6BED64BE5C0}"/>
              </a:ext>
            </a:extLst>
          </p:cNvPr>
          <p:cNvCxnSpPr>
            <a:cxnSpLocks/>
          </p:cNvCxnSpPr>
          <p:nvPr/>
        </p:nvCxnSpPr>
        <p:spPr>
          <a:xfrm>
            <a:off x="10070015" y="5490747"/>
            <a:ext cx="351045" cy="0"/>
          </a:xfrm>
          <a:prstGeom prst="straightConnector1">
            <a:avLst/>
          </a:prstGeom>
          <a:noFill/>
          <a:ln w="6350" cap="flat" cmpd="sng" algn="ctr">
            <a:solidFill>
              <a:srgbClr val="474D56">
                <a:lumMod val="75000"/>
              </a:srgbClr>
            </a:solidFill>
            <a:prstDash val="solid"/>
            <a:miter lim="800000"/>
            <a:headEnd type="triangle" w="med" len="med"/>
            <a:tailEnd type="triangle" w="med" len="med"/>
          </a:ln>
          <a:effectLst/>
        </p:spPr>
      </p:cxnSp>
      <p:sp>
        <p:nvSpPr>
          <p:cNvPr id="111" name="Rectangle: Rounded Corners 110">
            <a:extLst>
              <a:ext uri="{FF2B5EF4-FFF2-40B4-BE49-F238E27FC236}">
                <a16:creationId xmlns:a16="http://schemas.microsoft.com/office/drawing/2014/main" id="{48A0EA5A-9424-1BEB-C4BF-E8DC3C607B72}"/>
              </a:ext>
            </a:extLst>
          </p:cNvPr>
          <p:cNvSpPr/>
          <p:nvPr/>
        </p:nvSpPr>
        <p:spPr>
          <a:xfrm>
            <a:off x="4827979" y="579468"/>
            <a:ext cx="2062788" cy="614913"/>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956" b="1" i="0" u="none" strike="noStrike" kern="0" cap="none" spc="0" normalizeH="0" baseline="0" noProof="0">
                <a:ln>
                  <a:noFill/>
                </a:ln>
                <a:solidFill>
                  <a:srgbClr val="FFFFFF"/>
                </a:solidFill>
                <a:effectLst/>
                <a:uLnTx/>
                <a:uFillTx/>
                <a:latin typeface="Arial Nova" panose="020B0504020202020204" pitchFamily="34" charset="0"/>
                <a:ea typeface="+mn-ea"/>
                <a:cs typeface="+mn-cs"/>
              </a:rPr>
              <a:t>Flow </a:t>
            </a:r>
            <a:r>
              <a:rPr kumimoji="0" lang="en-CA" sz="1956" b="1"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Manager</a:t>
            </a:r>
          </a:p>
        </p:txBody>
      </p:sp>
      <p:sp>
        <p:nvSpPr>
          <p:cNvPr id="112" name="Rectangle: Rounded Corners 111">
            <a:extLst>
              <a:ext uri="{FF2B5EF4-FFF2-40B4-BE49-F238E27FC236}">
                <a16:creationId xmlns:a16="http://schemas.microsoft.com/office/drawing/2014/main" id="{6337DE96-73A7-D0D5-A32B-30E7BE446B8A}"/>
              </a:ext>
            </a:extLst>
          </p:cNvPr>
          <p:cNvSpPr/>
          <p:nvPr/>
        </p:nvSpPr>
        <p:spPr>
          <a:xfrm>
            <a:off x="441708" y="5137030"/>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VR</a:t>
            </a:r>
          </a:p>
        </p:txBody>
      </p:sp>
      <p:sp>
        <p:nvSpPr>
          <p:cNvPr id="113" name="Rectangle: Rounded Corners 112">
            <a:extLst>
              <a:ext uri="{FF2B5EF4-FFF2-40B4-BE49-F238E27FC236}">
                <a16:creationId xmlns:a16="http://schemas.microsoft.com/office/drawing/2014/main" id="{A4AE1123-102C-1146-9EE9-3A2AC0A94AF8}"/>
              </a:ext>
            </a:extLst>
          </p:cNvPr>
          <p:cNvSpPr/>
          <p:nvPr/>
        </p:nvSpPr>
        <p:spPr>
          <a:xfrm>
            <a:off x="2100258" y="5134526"/>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EG</a:t>
            </a:r>
          </a:p>
        </p:txBody>
      </p:sp>
      <p:sp>
        <p:nvSpPr>
          <p:cNvPr id="114" name="Rectangle: Rounded Corners 113">
            <a:extLst>
              <a:ext uri="{FF2B5EF4-FFF2-40B4-BE49-F238E27FC236}">
                <a16:creationId xmlns:a16="http://schemas.microsoft.com/office/drawing/2014/main" id="{4B649530-8390-D10C-63D7-7F8481F04D7A}"/>
              </a:ext>
            </a:extLst>
          </p:cNvPr>
          <p:cNvSpPr/>
          <p:nvPr/>
        </p:nvSpPr>
        <p:spPr>
          <a:xfrm>
            <a:off x="3739250" y="5137032"/>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WG</a:t>
            </a:r>
          </a:p>
        </p:txBody>
      </p:sp>
      <p:sp>
        <p:nvSpPr>
          <p:cNvPr id="115" name="Rectangle: Rounded Corners 114">
            <a:extLst>
              <a:ext uri="{FF2B5EF4-FFF2-40B4-BE49-F238E27FC236}">
                <a16:creationId xmlns:a16="http://schemas.microsoft.com/office/drawing/2014/main" id="{4A5C4C83-2D9A-DEE3-B9AF-027847FCEE02}"/>
              </a:ext>
            </a:extLst>
          </p:cNvPr>
          <p:cNvSpPr/>
          <p:nvPr/>
        </p:nvSpPr>
        <p:spPr>
          <a:xfrm>
            <a:off x="5419531" y="5148409"/>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YZ</a:t>
            </a:r>
          </a:p>
        </p:txBody>
      </p:sp>
      <p:sp>
        <p:nvSpPr>
          <p:cNvPr id="116" name="Rectangle: Rounded Corners 115">
            <a:extLst>
              <a:ext uri="{FF2B5EF4-FFF2-40B4-BE49-F238E27FC236}">
                <a16:creationId xmlns:a16="http://schemas.microsoft.com/office/drawing/2014/main" id="{09437698-7EC5-153D-9F29-63BA7779FFAB}"/>
              </a:ext>
            </a:extLst>
          </p:cNvPr>
          <p:cNvSpPr/>
          <p:nvPr/>
        </p:nvSpPr>
        <p:spPr>
          <a:xfrm>
            <a:off x="7026412" y="5148409"/>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UL</a:t>
            </a:r>
          </a:p>
        </p:txBody>
      </p:sp>
      <p:sp>
        <p:nvSpPr>
          <p:cNvPr id="117" name="Rectangle: Rounded Corners 116">
            <a:extLst>
              <a:ext uri="{FF2B5EF4-FFF2-40B4-BE49-F238E27FC236}">
                <a16:creationId xmlns:a16="http://schemas.microsoft.com/office/drawing/2014/main" id="{D225D186-FB27-55E4-06B1-207707DB8CA5}"/>
              </a:ext>
            </a:extLst>
          </p:cNvPr>
          <p:cNvSpPr/>
          <p:nvPr/>
        </p:nvSpPr>
        <p:spPr>
          <a:xfrm>
            <a:off x="8728620" y="5137033"/>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QM</a:t>
            </a:r>
          </a:p>
        </p:txBody>
      </p:sp>
      <p:sp>
        <p:nvSpPr>
          <p:cNvPr id="118" name="Rectangle: Rounded Corners 117">
            <a:extLst>
              <a:ext uri="{FF2B5EF4-FFF2-40B4-BE49-F238E27FC236}">
                <a16:creationId xmlns:a16="http://schemas.microsoft.com/office/drawing/2014/main" id="{DB254C6A-6BEA-B3FE-C96B-4D4166ED8071}"/>
              </a:ext>
            </a:extLst>
          </p:cNvPr>
          <p:cNvSpPr/>
          <p:nvPr/>
        </p:nvSpPr>
        <p:spPr>
          <a:xfrm>
            <a:off x="10392672" y="5149246"/>
            <a:ext cx="1324149" cy="723433"/>
          </a:xfrm>
          <a:prstGeom prst="roundRect">
            <a:avLst/>
          </a:prstGeom>
          <a:solidFill>
            <a:srgbClr val="FFFFFF">
              <a:lumMod val="50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Nova" panose="020B0504020202020204" pitchFamily="34" charset="0"/>
                <a:ea typeface="+mn-ea"/>
                <a:cs typeface="+mn-cs"/>
              </a:rPr>
              <a:t>iTEC</a:t>
            </a:r>
            <a:endPar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QX</a:t>
            </a:r>
          </a:p>
        </p:txBody>
      </p:sp>
      <p:sp>
        <p:nvSpPr>
          <p:cNvPr id="119" name="Rectangle: Rounded Corners 118">
            <a:extLst>
              <a:ext uri="{FF2B5EF4-FFF2-40B4-BE49-F238E27FC236}">
                <a16:creationId xmlns:a16="http://schemas.microsoft.com/office/drawing/2014/main" id="{559BC75A-72A3-4AB9-7A79-1B33194B0EF0}"/>
              </a:ext>
            </a:extLst>
          </p:cNvPr>
          <p:cNvSpPr/>
          <p:nvPr/>
        </p:nvSpPr>
        <p:spPr>
          <a:xfrm>
            <a:off x="528415" y="6086015"/>
            <a:ext cx="11188406" cy="614913"/>
          </a:xfrm>
          <a:prstGeom prst="roundRect">
            <a:avLst/>
          </a:prstGeom>
          <a:solidFill>
            <a:srgbClr val="006EB0">
              <a:lumMod val="75000"/>
            </a:srgb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CA" sz="1956" b="1" i="0" u="none" strike="noStrike" kern="0" cap="none" spc="0" normalizeH="0" baseline="0" noProof="0" dirty="0">
                <a:ln>
                  <a:noFill/>
                </a:ln>
                <a:solidFill>
                  <a:srgbClr val="FFFFFF"/>
                </a:solidFill>
                <a:effectLst/>
                <a:uLnTx/>
                <a:uFillTx/>
                <a:latin typeface="Arial Nova" panose="020B0504020202020204" pitchFamily="34" charset="0"/>
                <a:ea typeface="+mn-ea"/>
                <a:cs typeface="+mn-cs"/>
              </a:rPr>
              <a:t>Decision Support Tools</a:t>
            </a:r>
          </a:p>
        </p:txBody>
      </p:sp>
      <p:sp>
        <p:nvSpPr>
          <p:cNvPr id="120" name="Title 4">
            <a:extLst>
              <a:ext uri="{FF2B5EF4-FFF2-40B4-BE49-F238E27FC236}">
                <a16:creationId xmlns:a16="http://schemas.microsoft.com/office/drawing/2014/main" id="{8B5518EC-F64C-9822-947A-61A7E3E4CB3B}"/>
              </a:ext>
            </a:extLst>
          </p:cNvPr>
          <p:cNvSpPr txBox="1">
            <a:spLocks/>
          </p:cNvSpPr>
          <p:nvPr/>
        </p:nvSpPr>
        <p:spPr>
          <a:xfrm>
            <a:off x="1179588" y="893205"/>
            <a:ext cx="3165487" cy="968736"/>
          </a:xfrm>
          <a:prstGeom prst="rect">
            <a:avLst/>
          </a:prstGeom>
        </p:spPr>
        <p:txBody>
          <a:bodyPr vert="horz" wrap="square" lIns="91440" tIns="45720" rIns="91440" bIns="45720" rtlCol="0" anchor="t">
            <a:noAutofit/>
          </a:bodyPr>
          <a:lst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rPr>
              <a:t>Network Management</a:t>
            </a:r>
          </a:p>
        </p:txBody>
      </p:sp>
      <p:sp>
        <p:nvSpPr>
          <p:cNvPr id="121" name="Title 4">
            <a:extLst>
              <a:ext uri="{FF2B5EF4-FFF2-40B4-BE49-F238E27FC236}">
                <a16:creationId xmlns:a16="http://schemas.microsoft.com/office/drawing/2014/main" id="{444704E2-AC7D-CC2B-8C48-D77D9DCEEB81}"/>
              </a:ext>
            </a:extLst>
          </p:cNvPr>
          <p:cNvSpPr txBox="1">
            <a:spLocks/>
          </p:cNvSpPr>
          <p:nvPr/>
        </p:nvSpPr>
        <p:spPr>
          <a:xfrm>
            <a:off x="673240" y="2478782"/>
            <a:ext cx="3520230" cy="480131"/>
          </a:xfrm>
          <a:prstGeom prst="rect">
            <a:avLst/>
          </a:prstGeom>
        </p:spPr>
        <p:txBody>
          <a:bodyPr vert="horz" wrap="square" lIns="91440" tIns="45720" rIns="91440" bIns="45720" rtlCol="0" anchor="t">
            <a:noAutofit/>
          </a:bodyPr>
          <a:lst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rPr>
              <a:t>Central Trajectory</a:t>
            </a:r>
          </a:p>
        </p:txBody>
      </p:sp>
      <p:sp>
        <p:nvSpPr>
          <p:cNvPr id="122" name="Title 4">
            <a:extLst>
              <a:ext uri="{FF2B5EF4-FFF2-40B4-BE49-F238E27FC236}">
                <a16:creationId xmlns:a16="http://schemas.microsoft.com/office/drawing/2014/main" id="{96675177-D32C-9741-163C-DF45A50E2336}"/>
              </a:ext>
            </a:extLst>
          </p:cNvPr>
          <p:cNvSpPr txBox="1">
            <a:spLocks/>
          </p:cNvSpPr>
          <p:nvPr/>
        </p:nvSpPr>
        <p:spPr>
          <a:xfrm>
            <a:off x="7476762" y="778472"/>
            <a:ext cx="5152013" cy="2526328"/>
          </a:xfrm>
          <a:prstGeom prst="rect">
            <a:avLst/>
          </a:prstGeom>
        </p:spPr>
        <p:txBody>
          <a:bodyPr vert="horz" wrap="square" lIns="91440" tIns="45720" rIns="91440" bIns="45720" rtlCol="0" anchor="t">
            <a:noAutofit/>
          </a:bodyPr>
          <a:lst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rPr>
              <a:t>- Intent sharing</a:t>
            </a:r>
          </a:p>
          <a:p>
            <a:pPr marL="0" marR="0" lvl="0" indent="0" algn="l" defTabSz="685783"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endParaRPr>
          </a:p>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rPr>
              <a:t>- Constraint feedback and negotiation</a:t>
            </a:r>
          </a:p>
          <a:p>
            <a:pPr marL="0" marR="0" lvl="0" indent="0" algn="l" defTabSz="685783"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endParaRPr>
          </a:p>
          <a:p>
            <a:pPr marL="0" marR="0" lvl="0" indent="0" algn="l" defTabSz="685783" rtl="0" eaLnBrk="1" fontAlgn="auto" latinLnBrk="0" hangingPunct="1">
              <a:lnSpc>
                <a:spcPct val="90000"/>
              </a:lnSpc>
              <a:spcBef>
                <a:spcPct val="0"/>
              </a:spcBef>
              <a:spcAft>
                <a:spcPts val="0"/>
              </a:spcAft>
              <a:buClrTx/>
              <a:buSzTx/>
              <a:buFontTx/>
              <a:buNone/>
              <a:tabLst/>
              <a:defRPr/>
            </a:pPr>
            <a:r>
              <a:rPr lang="en-US" sz="2000" dirty="0">
                <a:gradFill>
                  <a:gsLst>
                    <a:gs pos="20000">
                      <a:srgbClr val="00529C"/>
                    </a:gs>
                    <a:gs pos="100000">
                      <a:srgbClr val="00A6DC"/>
                    </a:gs>
                  </a:gsLst>
                  <a:lin ang="2700000" scaled="0"/>
                </a:gradFill>
                <a:latin typeface="Arial" panose="020B0604020202020204"/>
              </a:rPr>
              <a:t>- ATFM negotiation and clearance coordination</a:t>
            </a:r>
            <a:br>
              <a:rPr lang="en-US" sz="2000" dirty="0">
                <a:gradFill>
                  <a:gsLst>
                    <a:gs pos="20000">
                      <a:srgbClr val="00529C"/>
                    </a:gs>
                    <a:gs pos="100000">
                      <a:srgbClr val="00A6DC"/>
                    </a:gs>
                  </a:gsLst>
                  <a:lin ang="2700000" scaled="0"/>
                </a:gradFill>
                <a:latin typeface="Arial" panose="020B0604020202020204"/>
              </a:rPr>
            </a:br>
            <a:endParaRPr lang="en-US" sz="2000" dirty="0">
              <a:gradFill>
                <a:gsLst>
                  <a:gs pos="20000">
                    <a:srgbClr val="00529C"/>
                  </a:gs>
                  <a:gs pos="100000">
                    <a:srgbClr val="00A6DC"/>
                  </a:gs>
                </a:gsLst>
                <a:lin ang="2700000" scaled="0"/>
              </a:gradFill>
              <a:latin typeface="Arial" panose="020B0604020202020204"/>
            </a:endParaRPr>
          </a:p>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rPr>
              <a:t>- Synchronization</a:t>
            </a:r>
          </a:p>
          <a:p>
            <a:pPr marL="0" marR="0" lvl="0" indent="0" algn="l" defTabSz="685783"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gradFill>
                <a:gsLst>
                  <a:gs pos="20000">
                    <a:srgbClr val="00529C"/>
                  </a:gs>
                  <a:gs pos="100000">
                    <a:srgbClr val="00A6DC"/>
                  </a:gs>
                </a:gsLst>
                <a:lin ang="2700000" scaled="0"/>
              </a:gradFill>
              <a:effectLst/>
              <a:uLnTx/>
              <a:uFillTx/>
              <a:latin typeface="Arial" panose="020B0604020202020204"/>
              <a:ea typeface="+mj-ea"/>
            </a:endParaRPr>
          </a:p>
        </p:txBody>
      </p:sp>
    </p:spTree>
    <p:extLst>
      <p:ext uri="{BB962C8B-B14F-4D97-AF65-F5344CB8AC3E}">
        <p14:creationId xmlns:p14="http://schemas.microsoft.com/office/powerpoint/2010/main" val="93349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84AD75-9EB4-1F71-6607-B0230906A318}"/>
              </a:ext>
            </a:extLst>
          </p:cNvPr>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217F743A-1D31-6053-E6B8-1308371ECA80}"/>
              </a:ext>
            </a:extLst>
          </p:cNvPr>
          <p:cNvSpPr>
            <a:spLocks noGrp="1"/>
          </p:cNvSpPr>
          <p:nvPr>
            <p:ph type="body" sz="quarter" idx="14"/>
          </p:nvPr>
        </p:nvSpPr>
        <p:spPr/>
        <p:txBody>
          <a:bodyPr/>
          <a:lstStyle/>
          <a:p>
            <a:endParaRPr lang="en-CA"/>
          </a:p>
        </p:txBody>
      </p:sp>
      <p:sp>
        <p:nvSpPr>
          <p:cNvPr id="4" name="Slide Number Placeholder 3">
            <a:extLst>
              <a:ext uri="{FF2B5EF4-FFF2-40B4-BE49-F238E27FC236}">
                <a16:creationId xmlns:a16="http://schemas.microsoft.com/office/drawing/2014/main" id="{32AA4CB0-1B35-7933-E7CE-0ADBC712C1D2}"/>
              </a:ext>
            </a:extLst>
          </p:cNvPr>
          <p:cNvSpPr>
            <a:spLocks noGrp="1"/>
          </p:cNvSpPr>
          <p:nvPr>
            <p:ph type="sldNum" sz="quarter" idx="15"/>
          </p:nvPr>
        </p:nvSpPr>
        <p:spPr/>
        <p:txBody>
          <a:bodyPr/>
          <a:lstStyle/>
          <a:p>
            <a:fld id="{AD835BC3-8651-5249-B4F1-13C2014775C5}" type="slidenum">
              <a:rPr lang="en-US" smtClean="0"/>
              <a:pPr/>
              <a:t>8</a:t>
            </a:fld>
            <a:endParaRPr lang="en-US"/>
          </a:p>
        </p:txBody>
      </p:sp>
      <p:sp>
        <p:nvSpPr>
          <p:cNvPr id="5" name="Title 4">
            <a:extLst>
              <a:ext uri="{FF2B5EF4-FFF2-40B4-BE49-F238E27FC236}">
                <a16:creationId xmlns:a16="http://schemas.microsoft.com/office/drawing/2014/main" id="{73DF941E-CC65-466D-B0BB-94F7B51FC3E7}"/>
              </a:ext>
            </a:extLst>
          </p:cNvPr>
          <p:cNvSpPr>
            <a:spLocks noGrp="1"/>
          </p:cNvSpPr>
          <p:nvPr>
            <p:ph type="title"/>
          </p:nvPr>
        </p:nvSpPr>
        <p:spPr/>
        <p:txBody>
          <a:bodyPr/>
          <a:lstStyle/>
          <a:p>
            <a:r>
              <a:rPr lang="en-CA" dirty="0"/>
              <a:t>R &amp; D TBO Support</a:t>
            </a:r>
          </a:p>
        </p:txBody>
      </p:sp>
      <p:pic>
        <p:nvPicPr>
          <p:cNvPr id="7" name="Content Placeholder 5" descr="A picture containing text, wall, indoor, electronics&#10;&#10;Description automatically generated">
            <a:extLst>
              <a:ext uri="{FF2B5EF4-FFF2-40B4-BE49-F238E27FC236}">
                <a16:creationId xmlns:a16="http://schemas.microsoft.com/office/drawing/2014/main" id="{4CC53607-B555-78AE-E632-598E3942CEBA}"/>
              </a:ext>
            </a:extLst>
          </p:cNvPr>
          <p:cNvPicPr>
            <a:picLocks noChangeAspect="1"/>
          </p:cNvPicPr>
          <p:nvPr/>
        </p:nvPicPr>
        <p:blipFill rotWithShape="1">
          <a:blip r:embed="rId2"/>
          <a:srcRect t="26911" r="1" b="17332"/>
          <a:stretch/>
        </p:blipFill>
        <p:spPr>
          <a:xfrm>
            <a:off x="6344176" y="676455"/>
            <a:ext cx="5847824" cy="2445474"/>
          </a:xfrm>
          <a:prstGeom prst="rect">
            <a:avLst/>
          </a:prstGeom>
          <a:noFill/>
        </p:spPr>
      </p:pic>
      <p:pic>
        <p:nvPicPr>
          <p:cNvPr id="8" name="Content Placeholder 3">
            <a:extLst>
              <a:ext uri="{FF2B5EF4-FFF2-40B4-BE49-F238E27FC236}">
                <a16:creationId xmlns:a16="http://schemas.microsoft.com/office/drawing/2014/main" id="{D5C61AD3-0EB8-DBF6-4536-4175045B3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211" y="3450547"/>
            <a:ext cx="4022400" cy="2262600"/>
          </a:xfrm>
          <a:prstGeom prst="rect">
            <a:avLst/>
          </a:prstGeom>
        </p:spPr>
      </p:pic>
      <p:pic>
        <p:nvPicPr>
          <p:cNvPr id="6" name="Picture 5">
            <a:extLst>
              <a:ext uri="{FF2B5EF4-FFF2-40B4-BE49-F238E27FC236}">
                <a16:creationId xmlns:a16="http://schemas.microsoft.com/office/drawing/2014/main" id="{A49E4354-DA53-8338-F16F-4F44052703A9}"/>
              </a:ext>
            </a:extLst>
          </p:cNvPr>
          <p:cNvPicPr>
            <a:picLocks noChangeAspect="1"/>
          </p:cNvPicPr>
          <p:nvPr/>
        </p:nvPicPr>
        <p:blipFill>
          <a:blip r:embed="rId4"/>
          <a:stretch>
            <a:fillRect/>
          </a:stretch>
        </p:blipFill>
        <p:spPr>
          <a:xfrm>
            <a:off x="422593" y="2424416"/>
            <a:ext cx="5800293" cy="3967996"/>
          </a:xfrm>
          <a:prstGeom prst="rect">
            <a:avLst/>
          </a:prstGeom>
        </p:spPr>
      </p:pic>
    </p:spTree>
    <p:extLst>
      <p:ext uri="{BB962C8B-B14F-4D97-AF65-F5344CB8AC3E}">
        <p14:creationId xmlns:p14="http://schemas.microsoft.com/office/powerpoint/2010/main" val="86999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EA77C-4032-7C22-188F-AF9381407E3D}"/>
              </a:ext>
            </a:extLst>
          </p:cNvPr>
          <p:cNvSpPr>
            <a:spLocks noGrp="1"/>
          </p:cNvSpPr>
          <p:nvPr>
            <p:ph type="title"/>
          </p:nvPr>
        </p:nvSpPr>
        <p:spPr>
          <a:xfrm>
            <a:off x="575732" y="521719"/>
            <a:ext cx="10752000" cy="480131"/>
          </a:xfrm>
        </p:spPr>
        <p:txBody>
          <a:bodyPr vert="horz" wrap="square" lIns="91440" tIns="45720" rIns="91440" bIns="45720" rtlCol="0" anchor="t">
            <a:normAutofit/>
          </a:bodyPr>
          <a:lstStyle/>
          <a:p>
            <a:r>
              <a:rPr lang="en-US" sz="2700" b="0" i="0" kern="1200" cap="none" baseline="0"/>
              <a:t>What is Required?</a:t>
            </a:r>
          </a:p>
        </p:txBody>
      </p:sp>
      <p:sp>
        <p:nvSpPr>
          <p:cNvPr id="78" name="Footer Placeholder 3">
            <a:extLst>
              <a:ext uri="{FF2B5EF4-FFF2-40B4-BE49-F238E27FC236}">
                <a16:creationId xmlns:a16="http://schemas.microsoft.com/office/drawing/2014/main" id="{23A20160-B8D7-BE5C-DD43-BC7E5BFBCCDC}"/>
              </a:ext>
            </a:extLst>
          </p:cNvPr>
          <p:cNvSpPr>
            <a:spLocks noGrp="1"/>
          </p:cNvSpPr>
          <p:nvPr>
            <p:ph type="ftr" sz="quarter" idx="11"/>
          </p:nvPr>
        </p:nvSpPr>
        <p:spPr>
          <a:xfrm>
            <a:off x="575733" y="6264915"/>
            <a:ext cx="10752668" cy="365125"/>
          </a:xfrm>
        </p:spPr>
        <p:txBody>
          <a:bodyPr/>
          <a:lstStyle/>
          <a:p>
            <a:pPr>
              <a:spcAft>
                <a:spcPts val="600"/>
              </a:spcAft>
            </a:pPr>
            <a:r>
              <a:rPr lang="en-US"/>
              <a:t>NAV CANADA PROPRIETARY</a:t>
            </a:r>
          </a:p>
        </p:txBody>
      </p:sp>
      <p:sp>
        <p:nvSpPr>
          <p:cNvPr id="7" name="Slide Number Placeholder 6">
            <a:extLst>
              <a:ext uri="{FF2B5EF4-FFF2-40B4-BE49-F238E27FC236}">
                <a16:creationId xmlns:a16="http://schemas.microsoft.com/office/drawing/2014/main" id="{755A492C-8533-C56D-3605-8B4068F5CE58}"/>
              </a:ext>
            </a:extLst>
          </p:cNvPr>
          <p:cNvSpPr>
            <a:spLocks noGrp="1"/>
          </p:cNvSpPr>
          <p:nvPr>
            <p:ph type="sldNum" sz="quarter" idx="12"/>
          </p:nvPr>
        </p:nvSpPr>
        <p:spPr>
          <a:xfrm>
            <a:off x="11719011" y="6255477"/>
            <a:ext cx="384000" cy="384000"/>
          </a:xfrm>
        </p:spPr>
        <p:txBody>
          <a:bodyPr vert="horz" wrap="none" lIns="91440" tIns="45720" rIns="91440" bIns="45720" rtlCol="0" anchor="ctr">
            <a:normAutofit/>
          </a:bodyPr>
          <a:lstStyle/>
          <a:p>
            <a:pPr>
              <a:lnSpc>
                <a:spcPct val="90000"/>
              </a:lnSpc>
              <a:spcAft>
                <a:spcPts val="600"/>
              </a:spcAft>
            </a:pPr>
            <a:fld id="{AD835BC3-8651-5249-B4F1-13C2014775C5}" type="slidenum">
              <a:rPr lang="en-US" sz="700" smtClean="0"/>
              <a:pPr>
                <a:lnSpc>
                  <a:spcPct val="90000"/>
                </a:lnSpc>
                <a:spcAft>
                  <a:spcPts val="600"/>
                </a:spcAft>
              </a:pPr>
              <a:t>9</a:t>
            </a:fld>
            <a:endParaRPr lang="en-US" sz="700"/>
          </a:p>
        </p:txBody>
      </p:sp>
      <p:graphicFrame>
        <p:nvGraphicFramePr>
          <p:cNvPr id="44" name="Content Placeholder 2">
            <a:extLst>
              <a:ext uri="{FF2B5EF4-FFF2-40B4-BE49-F238E27FC236}">
                <a16:creationId xmlns:a16="http://schemas.microsoft.com/office/drawing/2014/main" id="{B3FA2786-1B85-9E92-011C-3DC1F8464A48}"/>
              </a:ext>
            </a:extLst>
          </p:cNvPr>
          <p:cNvGraphicFramePr/>
          <p:nvPr>
            <p:extLst>
              <p:ext uri="{D42A27DB-BD31-4B8C-83A1-F6EECF244321}">
                <p14:modId xmlns:p14="http://schemas.microsoft.com/office/powerpoint/2010/main" val="530180055"/>
              </p:ext>
            </p:extLst>
          </p:nvPr>
        </p:nvGraphicFramePr>
        <p:xfrm>
          <a:off x="838200" y="1764796"/>
          <a:ext cx="10515600" cy="43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999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AV CANADA - English">
  <a:themeElements>
    <a:clrScheme name="NAV">
      <a:dk1>
        <a:srgbClr val="000000"/>
      </a:dk1>
      <a:lt1>
        <a:srgbClr val="FFFFFF"/>
      </a:lt1>
      <a:dk2>
        <a:srgbClr val="00529C"/>
      </a:dk2>
      <a:lt2>
        <a:srgbClr val="999FA8"/>
      </a:lt2>
      <a:accent1>
        <a:srgbClr val="00A6DC"/>
      </a:accent1>
      <a:accent2>
        <a:srgbClr val="006DAF"/>
      </a:accent2>
      <a:accent3>
        <a:srgbClr val="474D56"/>
      </a:accent3>
      <a:accent4>
        <a:srgbClr val="1FAA92"/>
      </a:accent4>
      <a:accent5>
        <a:srgbClr val="7BC366"/>
      </a:accent5>
      <a:accent6>
        <a:srgbClr val="FBB233"/>
      </a:accent6>
      <a:hlink>
        <a:srgbClr val="00A6DC"/>
      </a:hlink>
      <a:folHlink>
        <a:srgbClr val="006EB0"/>
      </a:folHlink>
    </a:clrScheme>
    <a:fontScheme name="Arial Nova">
      <a:maj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t">
        <a:spAutoFit/>
      </a:bodyPr>
      <a:lstStyle>
        <a:defPPr algn="l">
          <a:spcBef>
            <a:spcPts val="600"/>
          </a:spcBef>
          <a:defRPr dirty="0" smtClean="0"/>
        </a:defPPr>
      </a:lstStyle>
    </a:txDef>
  </a:objectDefaults>
  <a:extraClrSchemeLst/>
  <a:custClrLst>
    <a:custClr name="Light Blue">
      <a:srgbClr val="00A6DC"/>
    </a:custClr>
    <a:custClr name="Medium Blue">
      <a:srgbClr val="006EB0"/>
    </a:custClr>
    <a:custClr name="Dark Blue">
      <a:srgbClr val="00529C"/>
    </a:custClr>
    <a:custClr name="Teal">
      <a:srgbClr val="1FAA92"/>
    </a:custClr>
    <a:custClr name="Green">
      <a:srgbClr val="7BC466"/>
    </a:custClr>
    <a:custClr name="Yellow">
      <a:srgbClr val="FCB334"/>
    </a:custClr>
    <a:custClr name="Orange">
      <a:srgbClr val="F4793B"/>
    </a:custClr>
    <a:custClr name="Red">
      <a:srgbClr val="ED1C24"/>
    </a:custClr>
    <a:custClr name="Pink">
      <a:srgbClr val="D6186E"/>
    </a:custClr>
    <a:custClr name="Purple">
      <a:srgbClr val="715DA3"/>
    </a:custClr>
    <a:custClr name="Light Blue 60%">
      <a:srgbClr val="64C3E8"/>
    </a:custClr>
    <a:custClr name="Medium Blue 60%">
      <a:srgbClr val="6697CA"/>
    </a:custClr>
    <a:custClr name="Dark Blue 60%">
      <a:srgbClr val="6781BA"/>
    </a:custClr>
    <a:custClr name="Teal 60%">
      <a:srgbClr val="86C6B7"/>
    </a:custClr>
    <a:custClr name="Green 60%">
      <a:srgbClr val="AFD89F"/>
    </a:custClr>
    <a:custClr name="Yellow 60%">
      <a:srgbClr val="FFCF86"/>
    </a:custClr>
    <a:custClr name="Orange 60%">
      <a:srgbClr val="F9AB7F"/>
    </a:custClr>
    <a:custClr name="Red 60%">
      <a:srgbClr val="F58465"/>
    </a:custClr>
    <a:custClr name="Pink 60%">
      <a:srgbClr val="E3829D"/>
    </a:custClr>
    <a:custClr name="Purple 60%">
      <a:srgbClr val="9D8FC0"/>
    </a:custClr>
    <a:custClr name="Light Blue 30%">
      <a:srgbClr val="B1DDF2"/>
    </a:custClr>
    <a:custClr name="Medium Blue 30%">
      <a:srgbClr val="ACC2E1"/>
    </a:custClr>
    <a:custClr name="Dark Blue 30%">
      <a:srgbClr val="A9B5D8"/>
    </a:custClr>
    <a:custClr name="Teal 30%">
      <a:srgbClr val="BFDFD6"/>
    </a:custClr>
    <a:custClr name="Green 30%">
      <a:srgbClr val="D5EACD"/>
    </a:custClr>
    <a:custClr name="Yellow 30%">
      <a:srgbClr val="FFE5BE"/>
    </a:custClr>
    <a:custClr name="Orange 30%">
      <a:srgbClr val="FDD3B8"/>
    </a:custClr>
    <a:custClr name="Red 30%">
      <a:srgbClr val="FBBEA7"/>
    </a:custClr>
    <a:custClr name="Pink 30%">
      <a:srgbClr val="EEBDC8"/>
    </a:custClr>
    <a:custClr name="Purple 30%">
      <a:srgbClr val="C7C0DD"/>
    </a:custClr>
  </a:custClrLst>
  <a:extLst>
    <a:ext uri="{05A4C25C-085E-4340-85A3-A5531E510DB2}">
      <thm15:themeFamily xmlns:thm15="http://schemas.microsoft.com/office/thememl/2012/main" name="NAV CANADA - EN.potx" id="{95127690-0AD4-4346-9106-937BF134924F}" vid="{EE91A2DB-2BC9-4A2E-8BD3-7F6DA64E69FA}"/>
    </a:ext>
  </a:extLst>
</a:theme>
</file>

<file path=ppt/theme/theme2.xml><?xml version="1.0" encoding="utf-8"?>
<a:theme xmlns:a="http://schemas.openxmlformats.org/drawingml/2006/main" name="1_NAV CANADA - English">
  <a:themeElements>
    <a:clrScheme name="NAV">
      <a:dk1>
        <a:srgbClr val="000000"/>
      </a:dk1>
      <a:lt1>
        <a:srgbClr val="FFFFFF"/>
      </a:lt1>
      <a:dk2>
        <a:srgbClr val="00529C"/>
      </a:dk2>
      <a:lt2>
        <a:srgbClr val="999FA8"/>
      </a:lt2>
      <a:accent1>
        <a:srgbClr val="00A6DC"/>
      </a:accent1>
      <a:accent2>
        <a:srgbClr val="006DAF"/>
      </a:accent2>
      <a:accent3>
        <a:srgbClr val="474D56"/>
      </a:accent3>
      <a:accent4>
        <a:srgbClr val="1FAA92"/>
      </a:accent4>
      <a:accent5>
        <a:srgbClr val="7BC366"/>
      </a:accent5>
      <a:accent6>
        <a:srgbClr val="FBB233"/>
      </a:accent6>
      <a:hlink>
        <a:srgbClr val="00A6DC"/>
      </a:hlink>
      <a:folHlink>
        <a:srgbClr val="006EB0"/>
      </a:folHlink>
    </a:clrScheme>
    <a:fontScheme name="Arial Nova">
      <a:maj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t">
        <a:spAutoFit/>
      </a:bodyPr>
      <a:lstStyle>
        <a:defPPr algn="l">
          <a:spcBef>
            <a:spcPts val="600"/>
          </a:spcBef>
          <a:defRPr dirty="0" smtClean="0"/>
        </a:defPPr>
      </a:lstStyle>
    </a:txDef>
  </a:objectDefaults>
  <a:extraClrSchemeLst/>
  <a:custClrLst>
    <a:custClr name="Light Blue">
      <a:srgbClr val="00A6DC"/>
    </a:custClr>
    <a:custClr name="Medium Blue">
      <a:srgbClr val="006EB0"/>
    </a:custClr>
    <a:custClr name="Dark Blue">
      <a:srgbClr val="00529C"/>
    </a:custClr>
    <a:custClr name="Teal">
      <a:srgbClr val="1FAA92"/>
    </a:custClr>
    <a:custClr name="Green">
      <a:srgbClr val="7BC466"/>
    </a:custClr>
    <a:custClr name="Yellow">
      <a:srgbClr val="FCB334"/>
    </a:custClr>
    <a:custClr name="Orange">
      <a:srgbClr val="F4793B"/>
    </a:custClr>
    <a:custClr name="Red">
      <a:srgbClr val="ED1C24"/>
    </a:custClr>
    <a:custClr name="Pink">
      <a:srgbClr val="D6186E"/>
    </a:custClr>
    <a:custClr name="Purple">
      <a:srgbClr val="715DA3"/>
    </a:custClr>
    <a:custClr name="Light Blue 60%">
      <a:srgbClr val="64C3E8"/>
    </a:custClr>
    <a:custClr name="Medium Blue 60%">
      <a:srgbClr val="6697CA"/>
    </a:custClr>
    <a:custClr name="Dark Blue 60%">
      <a:srgbClr val="6781BA"/>
    </a:custClr>
    <a:custClr name="Teal 60%">
      <a:srgbClr val="86C6B7"/>
    </a:custClr>
    <a:custClr name="Green 60%">
      <a:srgbClr val="AFD89F"/>
    </a:custClr>
    <a:custClr name="Yellow 60%">
      <a:srgbClr val="FFCF86"/>
    </a:custClr>
    <a:custClr name="Orange 60%">
      <a:srgbClr val="F9AB7F"/>
    </a:custClr>
    <a:custClr name="Red 60%">
      <a:srgbClr val="F58465"/>
    </a:custClr>
    <a:custClr name="Pink 60%">
      <a:srgbClr val="E3829D"/>
    </a:custClr>
    <a:custClr name="Purple 60%">
      <a:srgbClr val="9D8FC0"/>
    </a:custClr>
    <a:custClr name="Light Blue 30%">
      <a:srgbClr val="B1DDF2"/>
    </a:custClr>
    <a:custClr name="Medium Blue 30%">
      <a:srgbClr val="ACC2E1"/>
    </a:custClr>
    <a:custClr name="Dark Blue 30%">
      <a:srgbClr val="A9B5D8"/>
    </a:custClr>
    <a:custClr name="Teal 30%">
      <a:srgbClr val="BFDFD6"/>
    </a:custClr>
    <a:custClr name="Green 30%">
      <a:srgbClr val="D5EACD"/>
    </a:custClr>
    <a:custClr name="Yellow 30%">
      <a:srgbClr val="FFE5BE"/>
    </a:custClr>
    <a:custClr name="Orange 30%">
      <a:srgbClr val="FDD3B8"/>
    </a:custClr>
    <a:custClr name="Red 30%">
      <a:srgbClr val="FBBEA7"/>
    </a:custClr>
    <a:custClr name="Pink 30%">
      <a:srgbClr val="EEBDC8"/>
    </a:custClr>
    <a:custClr name="Purple 30%">
      <a:srgbClr val="C7C0DD"/>
    </a:custClr>
  </a:custClrLst>
  <a:extLst>
    <a:ext uri="{05A4C25C-085E-4340-85A3-A5531E510DB2}">
      <thm15:themeFamily xmlns:thm15="http://schemas.microsoft.com/office/thememl/2012/main" name="Presentation4" id="{99689505-B601-499D-B09F-A2BEC424A22B}" vid="{D4E7AB06-6D1E-4C12-9516-2E5E63DC5E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859881298EB04D9CA9C7B0FEF6E1BA" ma:contentTypeVersion="20" ma:contentTypeDescription="Create a new document." ma:contentTypeScope="" ma:versionID="93215e6cc66f3f87f87fe1a973076c05">
  <xsd:schema xmlns:xsd="http://www.w3.org/2001/XMLSchema" xmlns:xs="http://www.w3.org/2001/XMLSchema" xmlns:p="http://schemas.microsoft.com/office/2006/metadata/properties" xmlns:ns2="1bdbf02c-1000-4afa-9448-5cb981a8103a" xmlns:ns3="a5a7da1c-5a68-469c-98bf-2ae7ad50fba0" targetNamespace="http://schemas.microsoft.com/office/2006/metadata/properties" ma:root="true" ma:fieldsID="84e378091c57590e0401f2cdf35b8e6f" ns2:_="" ns3:_="">
    <xsd:import namespace="1bdbf02c-1000-4afa-9448-5cb981a8103a"/>
    <xsd:import namespace="a5a7da1c-5a68-469c-98bf-2ae7ad50fba0"/>
    <xsd:element name="properties">
      <xsd:complexType>
        <xsd:sequence>
          <xsd:element name="documentManagement">
            <xsd:complexType>
              <xsd:all>
                <xsd:element ref="ns2:c4de3286e4404d308169bd1bdc29a935"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bf02c-1000-4afa-9448-5cb981a8103a" elementFormDefault="qualified">
    <xsd:import namespace="http://schemas.microsoft.com/office/2006/documentManagement/types"/>
    <xsd:import namespace="http://schemas.microsoft.com/office/infopath/2007/PartnerControls"/>
    <xsd:element name="c4de3286e4404d308169bd1bdc29a935" ma:index="9" nillable="true" ma:taxonomy="true" ma:internalName="c4de3286e4404d308169bd1bdc29a935" ma:taxonomyFieldName="SecurityClassification" ma:displayName="Sensitivity Classification" ma:default="1;#Proprietary / Exclusif|a9d36c23-cfa8-4bda-ad55-10e31d671e63" ma:fieldId="{c4de3286-e440-4d30-8169-bd1bdc29a935}" ma:sspId="69270f22-cf7b-4206-8b31-c1f712c3dac7" ma:termSetId="5d39a36b-b276-4403-90b8-f0f57684172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ad1ef2f-cdf4-4ae7-9a31-6e327e3321e6}" ma:internalName="TaxCatchAll" ma:showField="CatchAllData" ma:web="1bdbf02c-1000-4afa-9448-5cb981a810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7da1c-5a68-469c-98bf-2ae7ad50fb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9270f22-cf7b-4206-8b31-c1f712c3da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a7da1c-5a68-469c-98bf-2ae7ad50fba0">
      <Terms xmlns="http://schemas.microsoft.com/office/infopath/2007/PartnerControls"/>
    </lcf76f155ced4ddcb4097134ff3c332f>
    <TaxCatchAll xmlns="1bdbf02c-1000-4afa-9448-5cb981a8103a">
      <Value>1</Value>
    </TaxCatchAll>
    <c4de3286e4404d308169bd1bdc29a935 xmlns="1bdbf02c-1000-4afa-9448-5cb981a8103a">
      <Terms xmlns="http://schemas.microsoft.com/office/infopath/2007/PartnerControls">
        <TermInfo xmlns="http://schemas.microsoft.com/office/infopath/2007/PartnerControls">
          <TermName xmlns="http://schemas.microsoft.com/office/infopath/2007/PartnerControls">Proprietary / Exclusif</TermName>
          <TermId xmlns="http://schemas.microsoft.com/office/infopath/2007/PartnerControls">a9d36c23-cfa8-4bda-ad55-10e31d671e63</TermId>
        </TermInfo>
      </Terms>
    </c4de3286e4404d308169bd1bdc29a935>
  </documentManagement>
</p:properties>
</file>

<file path=customXml/itemProps1.xml><?xml version="1.0" encoding="utf-8"?>
<ds:datastoreItem xmlns:ds="http://schemas.openxmlformats.org/officeDocument/2006/customXml" ds:itemID="{56D0FCD8-7C4C-452A-813B-E383F66AF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bf02c-1000-4afa-9448-5cb981a8103a"/>
    <ds:schemaRef ds:uri="a5a7da1c-5a68-469c-98bf-2ae7ad50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50A46-D7D7-4987-8EF3-B4C749C0EB53}">
  <ds:schemaRefs>
    <ds:schemaRef ds:uri="http://schemas.microsoft.com/sharepoint/v3/contenttype/forms"/>
  </ds:schemaRefs>
</ds:datastoreItem>
</file>

<file path=customXml/itemProps3.xml><?xml version="1.0" encoding="utf-8"?>
<ds:datastoreItem xmlns:ds="http://schemas.openxmlformats.org/officeDocument/2006/customXml" ds:itemID="{3DABF0CA-DBD6-4A47-A2DA-BEDC56745562}">
  <ds:schemaRefs>
    <ds:schemaRef ds:uri="http://purl.org/dc/elements/1.1/"/>
    <ds:schemaRef ds:uri="http://schemas.microsoft.com/office/2006/documentManagement/types"/>
    <ds:schemaRef ds:uri="1bdbf02c-1000-4afa-9448-5cb981a8103a"/>
    <ds:schemaRef ds:uri="http://schemas.microsoft.com/office/2006/metadata/properties"/>
    <ds:schemaRef ds:uri="http://purl.org/dc/dcmitype/"/>
    <ds:schemaRef ds:uri="http://schemas.openxmlformats.org/package/2006/metadata/core-properties"/>
    <ds:schemaRef ds:uri="http://schemas.microsoft.com/office/infopath/2007/PartnerControls"/>
    <ds:schemaRef ds:uri="a5a7da1c-5a68-469c-98bf-2ae7ad50fba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 EN</Template>
  <TotalTime>26047</TotalTime>
  <Words>1287</Words>
  <Application>Microsoft Office PowerPoint</Application>
  <PresentationFormat>Widescreen</PresentationFormat>
  <Paragraphs>217</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Black</vt:lpstr>
      <vt:lpstr>Arial Nova</vt:lpstr>
      <vt:lpstr>Arial Nova Light</vt:lpstr>
      <vt:lpstr>Calibri</vt:lpstr>
      <vt:lpstr>System Font Regular</vt:lpstr>
      <vt:lpstr>NAV CANADA - English</vt:lpstr>
      <vt:lpstr>1_NAV CANADA - English</vt:lpstr>
      <vt:lpstr>TBO Building Blocks</vt:lpstr>
      <vt:lpstr>NAV CANADA Airspace and Facilities</vt:lpstr>
      <vt:lpstr>NAV CANADA Flight Density</vt:lpstr>
      <vt:lpstr>Environment for TBO</vt:lpstr>
      <vt:lpstr>Trajectory Based Operations (TBO)</vt:lpstr>
      <vt:lpstr>Current State</vt:lpstr>
      <vt:lpstr>Future State</vt:lpstr>
      <vt:lpstr>R &amp; D TBO Support</vt:lpstr>
      <vt:lpstr>What is Required?</vt:lpstr>
      <vt:lpstr>Deployment Roadmap</vt:lpstr>
      <vt:lpstr>Key Building Block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Access</dc:title>
  <dc:creator>Rossiter, Jason</dc:creator>
  <cp:lastModifiedBy>Rossiter, Jason</cp:lastModifiedBy>
  <cp:revision>3</cp:revision>
  <cp:lastPrinted>2022-07-05T20:31:02Z</cp:lastPrinted>
  <dcterms:created xsi:type="dcterms:W3CDTF">2024-05-10T13:01:34Z</dcterms:created>
  <dcterms:modified xsi:type="dcterms:W3CDTF">2024-05-29T19:51:23Z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0x010100DD859881298EB04D9CA9C7B0FEF6E1BA</vt:lpwstr>
  </property>
  <property fmtid="{D5CDD505-2E9C-101B-9397-08002B2CF9AE}" pid="3" name="MediaServiceImageTags">
    <vt:lpwstr/>
  </property>
  <property fmtid="{D5CDD505-2E9C-101B-9397-08002B2CF9AE}" pid="4" name="SecurityClassification">
    <vt:lpwstr>1;#Proprietary / Exclusif|a9d36c23-cfa8-4bda-ad55-10e31d671e63</vt:lpwstr>
  </property>
  <property fmtid="{D5CDD505-2E9C-101B-9397-08002B2CF9AE}" pid="5" name="MSIP_Label_2cbe7761-2aac-44f7-8abe-d090d72647bf_Enabled">
    <vt:lpwstr>true</vt:lpwstr>
  </property>
  <property fmtid="{D5CDD505-2E9C-101B-9397-08002B2CF9AE}" pid="6" name="MSIP_Label_2cbe7761-2aac-44f7-8abe-d090d72647bf_SetDate">
    <vt:lpwstr>2024-01-09T15:59:19Z</vt:lpwstr>
  </property>
  <property fmtid="{D5CDD505-2E9C-101B-9397-08002B2CF9AE}" pid="7" name="MSIP_Label_2cbe7761-2aac-44f7-8abe-d090d72647bf_Method">
    <vt:lpwstr>Privileged</vt:lpwstr>
  </property>
  <property fmtid="{D5CDD505-2E9C-101B-9397-08002B2CF9AE}" pid="8" name="MSIP_Label_2cbe7761-2aac-44f7-8abe-d090d72647bf_Name">
    <vt:lpwstr>Proprietary Files</vt:lpwstr>
  </property>
  <property fmtid="{D5CDD505-2E9C-101B-9397-08002B2CF9AE}" pid="9" name="MSIP_Label_2cbe7761-2aac-44f7-8abe-d090d72647bf_SiteId">
    <vt:lpwstr>6ddf65e7-9232-4a19-bb68-a2dbf5ea5a74</vt:lpwstr>
  </property>
  <property fmtid="{D5CDD505-2E9C-101B-9397-08002B2CF9AE}" pid="10" name="MSIP_Label_2cbe7761-2aac-44f7-8abe-d090d72647bf_ActionId">
    <vt:lpwstr>82be3f84-392d-4be6-bb11-f2ac8111c193</vt:lpwstr>
  </property>
  <property fmtid="{D5CDD505-2E9C-101B-9397-08002B2CF9AE}" pid="11" name="MSIP_Label_2cbe7761-2aac-44f7-8abe-d090d72647bf_ContentBits">
    <vt:lpwstr>1</vt:lpwstr>
  </property>
  <property fmtid="{D5CDD505-2E9C-101B-9397-08002B2CF9AE}" pid="12" name="ClassificationContentMarkingHeaderLocations">
    <vt:lpwstr>NAV CANADA - English:8</vt:lpwstr>
  </property>
  <property fmtid="{D5CDD505-2E9C-101B-9397-08002B2CF9AE}" pid="13" name="ClassificationContentMarkingHeaderText">
    <vt:lpwstr>NAV CANADA Proprietary / Propriété exclusive </vt:lpwstr>
  </property>
</Properties>
</file>