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5" r:id="rId3"/>
    <p:sldId id="295" r:id="rId4"/>
    <p:sldId id="330" r:id="rId5"/>
    <p:sldId id="339" r:id="rId6"/>
    <p:sldId id="335" r:id="rId7"/>
    <p:sldId id="340" r:id="rId8"/>
    <p:sldId id="338" r:id="rId9"/>
    <p:sldId id="341" r:id="rId10"/>
    <p:sldId id="336" r:id="rId11"/>
    <p:sldId id="342" r:id="rId12"/>
    <p:sldId id="337" r:id="rId13"/>
    <p:sldId id="346" r:id="rId14"/>
    <p:sldId id="347" r:id="rId15"/>
    <p:sldId id="348" r:id="rId16"/>
    <p:sldId id="368" r:id="rId17"/>
    <p:sldId id="365" r:id="rId18"/>
    <p:sldId id="366" r:id="rId19"/>
    <p:sldId id="367" r:id="rId20"/>
    <p:sldId id="369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479" userDrawn="1">
          <p15:clr>
            <a:srgbClr val="A4A3A4"/>
          </p15:clr>
        </p15:guide>
        <p15:guide id="5" pos="2706" userDrawn="1">
          <p15:clr>
            <a:srgbClr val="A4A3A4"/>
          </p15:clr>
        </p15:guide>
        <p15:guide id="6" pos="4974" userDrawn="1">
          <p15:clr>
            <a:srgbClr val="A4A3A4"/>
          </p15:clr>
        </p15:guide>
        <p15:guide id="7" pos="5201" userDrawn="1">
          <p15:clr>
            <a:srgbClr val="A4A3A4"/>
          </p15:clr>
        </p15:guide>
        <p15:guide id="8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C89CCE-FC57-A49D-6518-CD6EBB66458F}" name="Clare Webster" initials="CW" userId="8b01ed74156f9c4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F"/>
    <a:srgbClr val="C4EFFF"/>
    <a:srgbClr val="0F218B"/>
    <a:srgbClr val="006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36DF0-7686-451F-9233-0014360F3912}" v="4" dt="2024-08-12T12:59:42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86481" autoAdjust="0"/>
  </p:normalViewPr>
  <p:slideViewPr>
    <p:cSldViewPr snapToGrid="0">
      <p:cViewPr varScale="1">
        <p:scale>
          <a:sx n="120" d="100"/>
          <a:sy n="120" d="100"/>
        </p:scale>
        <p:origin x="114" y="444"/>
      </p:cViewPr>
      <p:guideLst>
        <p:guide orient="horz" pos="2160"/>
        <p:guide pos="3840"/>
        <p:guide pos="211"/>
        <p:guide pos="2479"/>
        <p:guide pos="2706"/>
        <p:guide pos="4974"/>
        <p:guide pos="5201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218"/>
    </p:cViewPr>
  </p:sorterViewPr>
  <p:notesViewPr>
    <p:cSldViewPr snapToGrid="0">
      <p:cViewPr varScale="1">
        <p:scale>
          <a:sx n="86" d="100"/>
          <a:sy n="86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5-4E29-AA52-97241F07A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5-4E29-AA52-97241F07AE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5-4E29-AA52-97241F07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91888"/>
        <c:axId val="131755360"/>
      </c:barChart>
      <c:catAx>
        <c:axId val="1312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55360"/>
        <c:crosses val="autoZero"/>
        <c:auto val="1"/>
        <c:lblAlgn val="ctr"/>
        <c:lblOffset val="100"/>
        <c:noMultiLvlLbl val="0"/>
      </c:catAx>
      <c:valAx>
        <c:axId val="13175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A-469C-8F57-F49CA22519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A-469C-8F57-F49CA22519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8A-469C-8F57-F49CA2251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-6"/>
        <c:axId val="188003656"/>
        <c:axId val="130575256"/>
      </c:barChart>
      <c:catAx>
        <c:axId val="18800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75256"/>
        <c:crosses val="autoZero"/>
        <c:auto val="1"/>
        <c:lblAlgn val="ctr"/>
        <c:lblOffset val="100"/>
        <c:noMultiLvlLbl val="0"/>
      </c:catAx>
      <c:valAx>
        <c:axId val="13057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0-45F5-A3B4-F6A1ED7997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0-45F5-A3B4-F6A1ED7997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F0-45F5-A3B4-F6A1ED799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122504"/>
        <c:axId val="134075368"/>
      </c:lineChart>
      <c:catAx>
        <c:axId val="18812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75368"/>
        <c:crosses val="autoZero"/>
        <c:auto val="1"/>
        <c:lblAlgn val="ctr"/>
        <c:lblOffset val="100"/>
        <c:noMultiLvlLbl val="0"/>
      </c:catAx>
      <c:valAx>
        <c:axId val="13407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2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12322952552251"/>
          <c:y val="0.91853196629993261"/>
          <c:w val="0.36615095043421775"/>
          <c:h val="6.58684252870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2-4BDB-BAFB-0624CCBA85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2-4BDB-BAFB-0624CCBA85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2-4BDB-BAFB-0624CCBA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60400"/>
        <c:axId val="188508008"/>
      </c:lineChart>
      <c:catAx>
        <c:axId val="1340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08008"/>
        <c:crosses val="autoZero"/>
        <c:auto val="1"/>
        <c:lblAlgn val="ctr"/>
        <c:lblOffset val="100"/>
        <c:noMultiLvlLbl val="0"/>
      </c:catAx>
      <c:valAx>
        <c:axId val="18850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6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12322952552251"/>
          <c:y val="0.91853196629993261"/>
          <c:w val="0.36615095043421775"/>
          <c:h val="6.58684252870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F-4426-AE77-165BDA232F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F-4426-AE77-165BDA232F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F-4426-AE77-165BDA232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58192"/>
        <c:axId val="132108448"/>
      </c:barChart>
      <c:catAx>
        <c:axId val="1885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08448"/>
        <c:crosses val="autoZero"/>
        <c:auto val="1"/>
        <c:lblAlgn val="ctr"/>
        <c:lblOffset val="100"/>
        <c:noMultiLvlLbl val="0"/>
      </c:catAx>
      <c:valAx>
        <c:axId val="13210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5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9-481B-AA51-D7E9CC7267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9-481B-AA51-D7E9CC7267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19-481B-AA51-D7E9CC726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-6"/>
        <c:axId val="132110800"/>
        <c:axId val="132111192"/>
      </c:barChart>
      <c:catAx>
        <c:axId val="13211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11192"/>
        <c:crosses val="autoZero"/>
        <c:auto val="1"/>
        <c:lblAlgn val="ctr"/>
        <c:lblOffset val="100"/>
        <c:noMultiLvlLbl val="0"/>
      </c:catAx>
      <c:valAx>
        <c:axId val="13211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1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96051380247091"/>
          <c:y val="0.43706159554920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96586591154308"/>
          <c:y val="7.765237744672876E-2"/>
          <c:w val="0.60929834774067082"/>
          <c:h val="0.797328380774684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1-4CB1-A019-9AF74D10002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1-4CB1-A019-9AF74D1000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1-4CB1-A019-9AF74D1000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31-4CB1-A019-9AF74D10002A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31-4CB1-A019-9AF74D10002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31-4CB1-A019-9AF74D100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96051380247091"/>
          <c:y val="0.43706159554920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96586591154308"/>
          <c:y val="7.765237744672876E-2"/>
          <c:w val="0.60929834774067082"/>
          <c:h val="0.797328380774684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D1-4B0C-ADCE-CF3A88C460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D1-4B0C-ADCE-CF3A88C460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D1-4B0C-ADCE-CF3A88C460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D1-4B0C-ADCE-CF3A88C460B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D1-4B0C-ADCE-CF3A88C4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1CE9-8FAF-4CF0-8A29-CC2BBC76E14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F138-7F41-44BF-9F63-35082994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E3C6-11E2-428F-9C56-0D88326548C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A6AD-B0A1-4112-86A4-4C884746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A6AD-B0A1-4112-86A4-4C8847463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192228" y="4322763"/>
            <a:ext cx="6552988" cy="1214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D9"/>
              </a:buClr>
              <a:buSzTx/>
              <a:buFont typeface="Wingdings" panose="05000000000000000000" pitchFamily="2" charset="2"/>
              <a:buNone/>
              <a:tabLst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D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[NAME OF PRESENTER] </a:t>
            </a:r>
            <a:b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[EVENT NAME], [LOCATION], [XX MONTH 20XX]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281" y="5968531"/>
            <a:ext cx="1874068" cy="62178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2263" y="220133"/>
            <a:ext cx="2852737" cy="1490134"/>
          </a:xfrm>
        </p:spPr>
        <p:txBody>
          <a:bodyPr anchor="ctr" anchorCtr="0"/>
          <a:lstStyle>
            <a:lvl1pPr marL="0" indent="0" algn="ctr">
              <a:buNone/>
              <a:defRPr lang="en-US" b="0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fr-BE" dirty="0"/>
              <a:t>Click </a:t>
            </a:r>
            <a:r>
              <a:rPr lang="fr-BE" dirty="0" err="1"/>
              <a:t>icon</a:t>
            </a:r>
            <a:r>
              <a:rPr lang="fr-BE" dirty="0"/>
              <a:t> to insert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PROJECT LOGO</a:t>
            </a:r>
            <a:endParaRPr lang="en-US" dirty="0"/>
          </a:p>
        </p:txBody>
      </p:sp>
      <p:pic>
        <p:nvPicPr>
          <p:cNvPr id="14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5841183"/>
            <a:ext cx="1452404" cy="668733"/>
          </a:xfrm>
          <a:prstGeom prst="rect">
            <a:avLst/>
          </a:prstGeom>
        </p:spPr>
      </p:pic>
      <p:sp>
        <p:nvSpPr>
          <p:cNvPr id="11" name="Isosceles Triangle 2"/>
          <p:cNvSpPr/>
          <p:nvPr userDrawn="1"/>
        </p:nvSpPr>
        <p:spPr>
          <a:xfrm rot="5400000">
            <a:off x="-284775" y="2118549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192228" y="2225898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60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8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8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D627F151-8E41-E31A-D63D-783AB95B47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04588" y="2135677"/>
            <a:ext cx="1658486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C78391C2-3C45-D052-0DC4-677E633E09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5746" y="2135678"/>
            <a:ext cx="1658487" cy="9956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D62AB2C3-8C83-9B1C-8C61-001BA49C48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46905" y="2135676"/>
            <a:ext cx="1658487" cy="9956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9F793065-4DE9-213A-DB04-2AFAB2C45DC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0985" y="2135677"/>
            <a:ext cx="1658486" cy="9956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9" name="Picture Placeholder 27">
            <a:extLst>
              <a:ext uri="{FF2B5EF4-FFF2-40B4-BE49-F238E27FC236}">
                <a16:creationId xmlns:a16="http://schemas.microsoft.com/office/drawing/2014/main" id="{695DE2AF-C458-2DA8-A4BA-75BCA1D75D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2143" y="2135676"/>
            <a:ext cx="1671160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1D1ECE0F-1E0B-A908-414C-2AE6BD70970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3430" y="2135676"/>
            <a:ext cx="1658486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3A0BE09-CCA5-EC99-FB74-F8D4921D12B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404588" y="3284956"/>
            <a:ext cx="1658486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782833B3-814F-F876-5FA4-9C25236470C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225746" y="3284957"/>
            <a:ext cx="1658487" cy="9956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6BC82411-6FF2-19F0-A51D-A3538E99145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62186" y="3284957"/>
            <a:ext cx="1658487" cy="9956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FE083032-18C3-C724-924E-1AED1009AB4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890985" y="3284956"/>
            <a:ext cx="1658486" cy="9956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1557B518-02AA-44E2-F16E-5BB12C407D5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712143" y="3284955"/>
            <a:ext cx="1671160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BAE88A41-80B8-867F-9943-7A0322BF4C6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83430" y="3284955"/>
            <a:ext cx="1658486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2E74824F-703E-8ABE-2192-CDF29C0B96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404588" y="4434233"/>
            <a:ext cx="1658486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13DDC9AA-CF5D-88C1-1905-D9ED3695F8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225746" y="4434234"/>
            <a:ext cx="1658487" cy="9956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F4DDA901-1A33-A09A-A6DD-1CA4DD006EC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62186" y="4434234"/>
            <a:ext cx="1658487" cy="9956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F6F65586-4868-7A8C-FF72-7C8958E530F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90985" y="4434233"/>
            <a:ext cx="1658486" cy="9956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5196362C-327C-EBD9-4211-08FEBDFA8D4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2143" y="4434232"/>
            <a:ext cx="1671160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6A457F9E-0AAD-588C-2E9E-8E29CB27C5C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83430" y="4434232"/>
            <a:ext cx="1658486" cy="99567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9269D010-B12E-35DB-665A-37213C9E34C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28485" y="901105"/>
            <a:ext cx="1786933" cy="10836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PROJECT LOGO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E34BD77-6B38-E884-D65D-A133A8A63B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78089" y="5837362"/>
            <a:ext cx="7225791" cy="270462"/>
          </a:xfr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supported by the SESAR 3 Joint Undertaking and its founding members.</a:t>
            </a:r>
          </a:p>
        </p:txBody>
      </p:sp>
      <p:pic>
        <p:nvPicPr>
          <p:cNvPr id="27" name="Picture 26" descr="A black and white logo&#10;&#10;Description automatically generated">
            <a:extLst>
              <a:ext uri="{FF2B5EF4-FFF2-40B4-BE49-F238E27FC236}">
                <a16:creationId xmlns:a16="http://schemas.microsoft.com/office/drawing/2014/main" id="{86FB0588-A46A-ADE8-CF0F-BAFA2D102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5646056"/>
            <a:ext cx="1168310" cy="537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5BA08C-5D19-1AFC-33EC-375EF27C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286" y="5717682"/>
            <a:ext cx="1455089" cy="4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2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6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6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72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57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21" y="192882"/>
            <a:ext cx="1145600" cy="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9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204453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on the </a:t>
            </a:r>
            <a:r>
              <a:rPr lang="fr-BE" dirty="0" err="1"/>
              <a:t>icon</a:t>
            </a:r>
            <a:r>
              <a:rPr lang="fr-BE" dirty="0"/>
              <a:t> to </a:t>
            </a:r>
            <a:r>
              <a:rPr lang="fr-BE" dirty="0" err="1"/>
              <a:t>add</a:t>
            </a:r>
            <a:r>
              <a:rPr lang="fr-BE" dirty="0"/>
              <a:t> a </a:t>
            </a:r>
            <a:r>
              <a:rPr lang="fr-BE" dirty="0" err="1"/>
              <a:t>picture</a:t>
            </a:r>
            <a:br>
              <a:rPr lang="fr-BE" dirty="0"/>
            </a:br>
            <a:r>
              <a:rPr lang="fr-BE" dirty="0" err="1"/>
              <a:t>Please</a:t>
            </a:r>
            <a:r>
              <a:rPr lang="fr-BE" dirty="0"/>
              <a:t> check </a:t>
            </a:r>
            <a:r>
              <a:rPr lang="fr-BE" dirty="0" err="1"/>
              <a:t>resolution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21" y="192882"/>
            <a:ext cx="1145600" cy="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41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7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to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half</a:t>
            </a:r>
            <a:r>
              <a:rPr lang="fr-BE" dirty="0"/>
              <a:t>-page </a:t>
            </a:r>
            <a:r>
              <a:rPr lang="fr-BE" dirty="0" err="1"/>
              <a:t>deco</a:t>
            </a:r>
            <a:r>
              <a:rPr lang="fr-BE" dirty="0"/>
              <a:t> </a:t>
            </a:r>
            <a:r>
              <a:rPr lang="fr-BE" dirty="0" err="1"/>
              <a:t>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“Highlight brochure”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2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to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half</a:t>
            </a:r>
            <a:r>
              <a:rPr lang="fr-BE" dirty="0"/>
              <a:t>-page </a:t>
            </a:r>
            <a:r>
              <a:rPr lang="fr-BE" dirty="0" err="1"/>
              <a:t>deco</a:t>
            </a:r>
            <a:r>
              <a:rPr lang="fr-BE" dirty="0"/>
              <a:t> </a:t>
            </a:r>
            <a:r>
              <a:rPr lang="fr-BE" dirty="0" err="1"/>
              <a:t>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8203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38146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39792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2263" y="220133"/>
            <a:ext cx="2852737" cy="1490134"/>
          </a:xfrm>
        </p:spPr>
        <p:txBody>
          <a:bodyPr anchor="ctr" anchorCtr="0"/>
          <a:lstStyle>
            <a:lvl1pPr marL="0" indent="0" algn="ctr">
              <a:buNone/>
              <a:defRPr lang="en-US" b="0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fr-BE" dirty="0"/>
              <a:t>Click </a:t>
            </a:r>
            <a:r>
              <a:rPr lang="fr-BE" dirty="0" err="1"/>
              <a:t>icon</a:t>
            </a:r>
            <a:r>
              <a:rPr lang="fr-BE" dirty="0"/>
              <a:t> to insert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PROJECT LOGO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281" y="5968531"/>
            <a:ext cx="1874068" cy="621787"/>
          </a:xfrm>
          <a:prstGeom prst="rect">
            <a:avLst/>
          </a:prstGeom>
        </p:spPr>
      </p:pic>
      <p:pic>
        <p:nvPicPr>
          <p:cNvPr id="12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5841183"/>
            <a:ext cx="1452404" cy="6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281" y="5968531"/>
            <a:ext cx="1874068" cy="62178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2263" y="220133"/>
            <a:ext cx="2852737" cy="1490134"/>
          </a:xfrm>
        </p:spPr>
        <p:txBody>
          <a:bodyPr anchor="ctr" anchorCtr="0"/>
          <a:lstStyle>
            <a:lvl1pPr marL="0" indent="0" algn="ctr">
              <a:buNone/>
              <a:defRPr lang="en-US" b="0" i="0" smtClean="0">
                <a:effectLst/>
              </a:defRPr>
            </a:lvl1pPr>
          </a:lstStyle>
          <a:p>
            <a:r>
              <a:rPr lang="fr-BE" dirty="0"/>
              <a:t>Click </a:t>
            </a:r>
            <a:r>
              <a:rPr lang="fr-BE" dirty="0" err="1"/>
              <a:t>icon</a:t>
            </a:r>
            <a:r>
              <a:rPr lang="fr-BE" dirty="0"/>
              <a:t> to insert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PROJECT LOGO</a:t>
            </a:r>
            <a:endParaRPr lang="en-US" dirty="0"/>
          </a:p>
        </p:txBody>
      </p:sp>
      <p:pic>
        <p:nvPicPr>
          <p:cNvPr id="13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5841183"/>
            <a:ext cx="1452404" cy="6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on the </a:t>
            </a:r>
            <a:r>
              <a:rPr lang="fr-BE" dirty="0" err="1"/>
              <a:t>icon</a:t>
            </a:r>
            <a:r>
              <a:rPr lang="fr-BE" dirty="0"/>
              <a:t> to </a:t>
            </a:r>
            <a:r>
              <a:rPr lang="fr-BE" dirty="0" err="1"/>
              <a:t>add</a:t>
            </a:r>
            <a:r>
              <a:rPr lang="fr-BE" dirty="0"/>
              <a:t> a </a:t>
            </a:r>
            <a:r>
              <a:rPr lang="fr-BE" dirty="0" err="1"/>
              <a:t>picture</a:t>
            </a:r>
            <a:br>
              <a:rPr lang="fr-BE" dirty="0"/>
            </a:br>
            <a:r>
              <a:rPr lang="fr-BE" dirty="0" err="1"/>
              <a:t>Please</a:t>
            </a:r>
            <a:r>
              <a:rPr lang="fr-BE" dirty="0"/>
              <a:t> check </a:t>
            </a:r>
            <a:r>
              <a:rPr lang="fr-BE" dirty="0" err="1"/>
              <a:t>resolution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497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on the </a:t>
            </a:r>
            <a:r>
              <a:rPr lang="fr-BE" dirty="0" err="1"/>
              <a:t>icon</a:t>
            </a:r>
            <a:r>
              <a:rPr lang="fr-BE" dirty="0"/>
              <a:t> to </a:t>
            </a:r>
            <a:r>
              <a:rPr lang="fr-BE" dirty="0" err="1"/>
              <a:t>add</a:t>
            </a:r>
            <a:r>
              <a:rPr lang="fr-BE" dirty="0"/>
              <a:t> a </a:t>
            </a:r>
            <a:r>
              <a:rPr lang="fr-BE" dirty="0" err="1"/>
              <a:t>picture</a:t>
            </a:r>
            <a:br>
              <a:rPr lang="fr-BE" dirty="0"/>
            </a:br>
            <a:r>
              <a:rPr lang="fr-BE" dirty="0" err="1"/>
              <a:t>Please</a:t>
            </a:r>
            <a:r>
              <a:rPr lang="fr-BE" dirty="0"/>
              <a:t> check </a:t>
            </a:r>
            <a:r>
              <a:rPr lang="fr-BE" dirty="0" err="1"/>
              <a:t>resolution</a:t>
            </a:r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4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9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6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on the </a:t>
            </a:r>
            <a:r>
              <a:rPr lang="fr-BE" dirty="0" err="1"/>
              <a:t>icon</a:t>
            </a:r>
            <a:r>
              <a:rPr lang="fr-BE" dirty="0"/>
              <a:t> to </a:t>
            </a:r>
            <a:r>
              <a:rPr lang="fr-BE" dirty="0" err="1"/>
              <a:t>add</a:t>
            </a:r>
            <a:r>
              <a:rPr lang="fr-BE" dirty="0"/>
              <a:t> a </a:t>
            </a:r>
            <a:r>
              <a:rPr lang="fr-BE" dirty="0" err="1"/>
              <a:t>picture</a:t>
            </a:r>
            <a:br>
              <a:rPr lang="fr-BE" dirty="0"/>
            </a:br>
            <a:r>
              <a:rPr lang="fr-BE" dirty="0" err="1"/>
              <a:t>Please</a:t>
            </a:r>
            <a:r>
              <a:rPr lang="fr-BE" dirty="0"/>
              <a:t> check </a:t>
            </a:r>
            <a:r>
              <a:rPr lang="fr-BE" dirty="0" err="1"/>
              <a:t>resolution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078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0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4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screen with text&#10;&#10;Description automatically generated with medium confidence">
            <a:extLst>
              <a:ext uri="{FF2B5EF4-FFF2-40B4-BE49-F238E27FC236}">
                <a16:creationId xmlns:a16="http://schemas.microsoft.com/office/drawing/2014/main" id="{0C34AE21-AC37-0B11-6104-E00EDC56C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-1297" r="4640"/>
          <a:stretch/>
        </p:blipFill>
        <p:spPr>
          <a:xfrm>
            <a:off x="4115330" y="-88900"/>
            <a:ext cx="8076670" cy="694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73" y="4964874"/>
            <a:ext cx="3172942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21" y="192882"/>
            <a:ext cx="1145600" cy="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94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94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3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5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44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2301221" y="2270849"/>
            <a:ext cx="1658486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4122379" y="2270850"/>
            <a:ext cx="1658487" cy="995676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5943538" y="2270848"/>
            <a:ext cx="1658487" cy="995675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7787618" y="2270849"/>
            <a:ext cx="1658486" cy="995676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9608776" y="2270848"/>
            <a:ext cx="1671160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176381" y="5858767"/>
            <a:ext cx="7225791" cy="270462"/>
          </a:xfr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The project is supported by the SESAR 3 Joint Undertaking and its founding members.</a:t>
            </a:r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BA25B879-C337-A26D-7FBA-E9BC22F2468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01129" y="1014786"/>
            <a:ext cx="1786933" cy="1083600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PROJECT LOGO</a:t>
            </a:r>
            <a:endParaRPr lang="en-US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706569E3-00BD-0E9F-6440-74FCC682022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0063" y="2270848"/>
            <a:ext cx="1658486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6D1A768C-2D0F-15E3-0EB5-23918D92F01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301221" y="3420128"/>
            <a:ext cx="1658486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9" name="Picture Placeholder 27">
            <a:extLst>
              <a:ext uri="{FF2B5EF4-FFF2-40B4-BE49-F238E27FC236}">
                <a16:creationId xmlns:a16="http://schemas.microsoft.com/office/drawing/2014/main" id="{0C021A9D-DBE1-04B9-3196-264E213B65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122379" y="3420129"/>
            <a:ext cx="1658487" cy="995676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F333ED74-B34B-28B6-B5C3-8A2C8C503CB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958819" y="3420129"/>
            <a:ext cx="1658487" cy="995675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0DBEEC3B-DDA4-B999-56B2-64FEAEB1A24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787618" y="3420128"/>
            <a:ext cx="1658486" cy="995676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31F9098F-5166-7DA6-96C1-100F90D837D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08776" y="3420127"/>
            <a:ext cx="1671160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BF60876A-0A23-117E-587D-37AF230A02F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80063" y="3420127"/>
            <a:ext cx="1658486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AC92CC4A-3F11-CEBF-4BF7-BB47DD8A629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301221" y="4569405"/>
            <a:ext cx="1658486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34CA69A6-BC72-677E-B223-7AD4A736E74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22379" y="4569406"/>
            <a:ext cx="1658487" cy="995676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633D46A1-FD39-BF18-F057-DFE2202D2E7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958819" y="4569406"/>
            <a:ext cx="1658487" cy="995675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0316BB08-F8C9-9C39-9AEA-A9268C3041A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787618" y="4569405"/>
            <a:ext cx="1658486" cy="995676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14AD1F67-158B-869F-216C-DC9B39D85BE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08776" y="4569404"/>
            <a:ext cx="1671160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E277684E-0DA5-7984-53CA-96EE7944BF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80063" y="4569404"/>
            <a:ext cx="1658486" cy="995677"/>
          </a:xfrm>
          <a:grp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fr-BE" dirty="0"/>
              <a:t>Insert logo</a:t>
            </a:r>
            <a:endParaRPr lang="en-US" dirty="0"/>
          </a:p>
        </p:txBody>
      </p:sp>
      <p:pic>
        <p:nvPicPr>
          <p:cNvPr id="21" name="Picture 20" descr="A blue and white logo&#10;&#10;Description automatically generated">
            <a:extLst>
              <a:ext uri="{FF2B5EF4-FFF2-40B4-BE49-F238E27FC236}">
                <a16:creationId xmlns:a16="http://schemas.microsoft.com/office/drawing/2014/main" id="{66B7398B-120D-3C8E-A7DC-B5356F205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5" y="5625743"/>
            <a:ext cx="1462998" cy="626027"/>
          </a:xfrm>
          <a:prstGeom prst="rect">
            <a:avLst/>
          </a:prstGeom>
        </p:spPr>
      </p:pic>
      <p:pic>
        <p:nvPicPr>
          <p:cNvPr id="23" name="Picture 22" descr="A blue and green logo&#10;&#10;Description automatically generated">
            <a:extLst>
              <a:ext uri="{FF2B5EF4-FFF2-40B4-BE49-F238E27FC236}">
                <a16:creationId xmlns:a16="http://schemas.microsoft.com/office/drawing/2014/main" id="{86C9B9A4-7DD6-457F-8F7A-5A58A1B844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3" y="5671715"/>
            <a:ext cx="1160539" cy="5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9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95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881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092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510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21" y="192882"/>
            <a:ext cx="1145600" cy="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A955CDA6-5889-022E-5E97-20E7D4AFF9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26082" r="31928" b="946"/>
          <a:stretch/>
        </p:blipFill>
        <p:spPr>
          <a:xfrm>
            <a:off x="4119200" y="0"/>
            <a:ext cx="80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73" y="4964874"/>
            <a:ext cx="3172942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78" y="131237"/>
            <a:ext cx="1031507" cy="4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24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2435943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to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half</a:t>
            </a:r>
            <a:r>
              <a:rPr lang="fr-BE" dirty="0"/>
              <a:t>-page </a:t>
            </a:r>
            <a:r>
              <a:rPr lang="fr-BE" dirty="0" err="1"/>
              <a:t>deco</a:t>
            </a:r>
            <a:r>
              <a:rPr lang="fr-BE" dirty="0"/>
              <a:t> </a:t>
            </a:r>
            <a:r>
              <a:rPr lang="fr-BE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45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 dirty="0"/>
              <a:t>Click to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half</a:t>
            </a:r>
            <a:r>
              <a:rPr lang="fr-BE" dirty="0"/>
              <a:t>-page </a:t>
            </a:r>
            <a:r>
              <a:rPr lang="fr-BE" dirty="0" err="1"/>
              <a:t>deco</a:t>
            </a:r>
            <a:r>
              <a:rPr lang="fr-BE" dirty="0"/>
              <a:t> </a:t>
            </a:r>
            <a:r>
              <a:rPr lang="fr-BE" dirty="0" err="1"/>
              <a:t>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281" y="5968531"/>
            <a:ext cx="1874068" cy="621787"/>
          </a:xfrm>
          <a:prstGeom prst="rect">
            <a:avLst/>
          </a:prstGeom>
        </p:spPr>
      </p:pic>
      <p:pic>
        <p:nvPicPr>
          <p:cNvPr id="11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5841183"/>
            <a:ext cx="1452404" cy="668733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2263" y="220133"/>
            <a:ext cx="2852737" cy="1490134"/>
          </a:xfrm>
        </p:spPr>
        <p:txBody>
          <a:bodyPr anchor="ctr" anchorCtr="0"/>
          <a:lstStyle>
            <a:lvl1pPr marL="0" indent="0" algn="ctr">
              <a:buNone/>
              <a:defRPr lang="en-US" b="0" i="0" smtClean="0">
                <a:effectLst/>
              </a:defRPr>
            </a:lvl1pPr>
          </a:lstStyle>
          <a:p>
            <a:r>
              <a:rPr lang="fr-BE" dirty="0"/>
              <a:t>Click </a:t>
            </a:r>
            <a:r>
              <a:rPr lang="fr-BE" dirty="0" err="1"/>
              <a:t>icon</a:t>
            </a:r>
            <a:r>
              <a:rPr lang="fr-BE" dirty="0"/>
              <a:t> to insert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PROJECT LOGO</a:t>
            </a:r>
            <a:endParaRPr lang="en-US" dirty="0"/>
          </a:p>
        </p:txBody>
      </p:sp>
      <p:sp>
        <p:nvSpPr>
          <p:cNvPr id="13" name="Isosceles Triangle 2">
            <a:extLst>
              <a:ext uri="{FF2B5EF4-FFF2-40B4-BE49-F238E27FC236}">
                <a16:creationId xmlns:a16="http://schemas.microsoft.com/office/drawing/2014/main" id="{F95AFA0D-7E91-4684-AA35-22A1F42B8ADB}"/>
              </a:ext>
            </a:extLst>
          </p:cNvPr>
          <p:cNvSpPr/>
          <p:nvPr userDrawn="1"/>
        </p:nvSpPr>
        <p:spPr>
          <a:xfrm rot="5400000">
            <a:off x="-284775" y="2118549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8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58F7F-B969-7DA0-66A5-E1D0E2547A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r="19222" b="723"/>
          <a:stretch/>
        </p:blipFill>
        <p:spPr>
          <a:xfrm>
            <a:off x="4119199" y="0"/>
            <a:ext cx="80728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73" y="4964874"/>
            <a:ext cx="3172942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78" y="131237"/>
            <a:ext cx="1031507" cy="4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ontrol room&#10;&#10;Description automatically generated">
            <a:extLst>
              <a:ext uri="{FF2B5EF4-FFF2-40B4-BE49-F238E27FC236}">
                <a16:creationId xmlns:a16="http://schemas.microsoft.com/office/drawing/2014/main" id="{4C1780D1-F8DA-A6E9-F07D-8CF1578FB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7876" r="19355" b="-64"/>
          <a:stretch/>
        </p:blipFill>
        <p:spPr>
          <a:xfrm>
            <a:off x="4119199" y="0"/>
            <a:ext cx="8072801" cy="685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73" y="4964874"/>
            <a:ext cx="3172942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32" y="221567"/>
            <a:ext cx="1031507" cy="4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91771"/>
            <a:ext cx="11603039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0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79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3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7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024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21" y="192882"/>
            <a:ext cx="1145600" cy="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6" r:id="rId2"/>
    <p:sldLayoutId id="2147483768" r:id="rId3"/>
    <p:sldLayoutId id="2147483769" r:id="rId4"/>
    <p:sldLayoutId id="2147483770" r:id="rId5"/>
    <p:sldLayoutId id="2147483771" r:id="rId6"/>
    <p:sldLayoutId id="2147483710" r:id="rId7"/>
    <p:sldLayoutId id="2147483669" r:id="rId8"/>
    <p:sldLayoutId id="2147483732" r:id="rId9"/>
    <p:sldLayoutId id="2147483711" r:id="rId10"/>
    <p:sldLayoutId id="2147483676" r:id="rId11"/>
    <p:sldLayoutId id="2147483677" r:id="rId12"/>
    <p:sldLayoutId id="2147483761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12" r:id="rId19"/>
    <p:sldLayoutId id="2147483703" r:id="rId20"/>
    <p:sldLayoutId id="2147483713" r:id="rId21"/>
    <p:sldLayoutId id="2147483714" r:id="rId22"/>
    <p:sldLayoutId id="214748370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706" userDrawn="1">
          <p15:clr>
            <a:srgbClr val="F26B43"/>
          </p15:clr>
        </p15:guide>
        <p15:guide id="5" pos="4974" userDrawn="1">
          <p15:clr>
            <a:srgbClr val="F26B43"/>
          </p15:clr>
        </p15:guide>
        <p15:guide id="6" pos="5201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4088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51515"/>
                </a:solidFill>
              </a:rPr>
              <a:t> </a:t>
            </a:r>
            <a:r>
              <a:rPr lang="en-US" b="1" dirty="0">
                <a:solidFill>
                  <a:srgbClr val="009DD9"/>
                </a:solidFill>
              </a:rPr>
              <a:t>I</a:t>
            </a:r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98" y="190796"/>
            <a:ext cx="1150940" cy="5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8" r:id="rId2"/>
    <p:sldLayoutId id="2147483709" r:id="rId3"/>
    <p:sldLayoutId id="2147483766" r:id="rId4"/>
    <p:sldLayoutId id="2147483697" r:id="rId5"/>
    <p:sldLayoutId id="2147483721" r:id="rId6"/>
    <p:sldLayoutId id="2147483731" r:id="rId7"/>
    <p:sldLayoutId id="2147483722" r:id="rId8"/>
    <p:sldLayoutId id="2147483700" r:id="rId9"/>
    <p:sldLayoutId id="2147483701" r:id="rId10"/>
    <p:sldLayoutId id="2147483760" r:id="rId11"/>
    <p:sldLayoutId id="2147483723" r:id="rId12"/>
    <p:sldLayoutId id="2147483724" r:id="rId13"/>
    <p:sldLayoutId id="2147483725" r:id="rId14"/>
    <p:sldLayoutId id="2147483719" r:id="rId15"/>
    <p:sldLayoutId id="2147483733" r:id="rId16"/>
    <p:sldLayoutId id="2147483715" r:id="rId17"/>
    <p:sldLayoutId id="2147483716" r:id="rId18"/>
    <p:sldLayoutId id="2147483717" r:id="rId19"/>
    <p:sldLayoutId id="2147483718" r:id="rId20"/>
    <p:sldLayoutId id="214748373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70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4974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pos="7491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pie chart and </a:t>
            </a:r>
            <a:r>
              <a:rPr lang="fr-BE" dirty="0" err="1"/>
              <a:t>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Find</a:t>
            </a:r>
            <a:r>
              <a:rPr lang="fr-BE" dirty="0"/>
              <a:t> the SESAR2024 charts in the chart </a:t>
            </a:r>
            <a:r>
              <a:rPr lang="fr-BE" dirty="0" err="1"/>
              <a:t>template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142979"/>
              </p:ext>
            </p:extLst>
          </p:nvPr>
        </p:nvGraphicFramePr>
        <p:xfrm>
          <a:off x="254000" y="1828800"/>
          <a:ext cx="5627688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48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pie chart and </a:t>
            </a:r>
            <a:r>
              <a:rPr lang="fr-BE" dirty="0" err="1"/>
              <a:t>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Find</a:t>
            </a:r>
            <a:r>
              <a:rPr lang="fr-BE" dirty="0"/>
              <a:t> the SESAR2024 charts in the chart </a:t>
            </a:r>
            <a:r>
              <a:rPr lang="fr-BE" dirty="0" err="1"/>
              <a:t>template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  <a:p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062258"/>
              </p:ext>
            </p:extLst>
          </p:nvPr>
        </p:nvGraphicFramePr>
        <p:xfrm>
          <a:off x="254000" y="1828800"/>
          <a:ext cx="5627688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4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</a:t>
            </a:r>
            <a:r>
              <a:rPr lang="fr-BE" dirty="0" err="1"/>
              <a:t>picture</a:t>
            </a:r>
            <a:r>
              <a:rPr lang="fr-BE" dirty="0"/>
              <a:t> insert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  <a:p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12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Subtitle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</a:t>
            </a:r>
            <a:r>
              <a:rPr lang="fr-BE" dirty="0" err="1"/>
              <a:t>picture</a:t>
            </a:r>
            <a:r>
              <a:rPr lang="fr-BE" dirty="0"/>
              <a:t> insert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  <a:p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13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14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  <a:p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1573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E177-33B1-6D1A-3D05-5D5BF4B4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4CC35-7820-F869-3296-506E5C74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53DFB-B474-D853-6481-EDF799D2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15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99EEF-9966-B062-2D1D-16897ECD7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02AA43-FFCC-EC23-B88D-DEE51BF1DE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2421FD-CD6F-5F97-95D4-0D931DC40B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2208BE-80AF-810A-3534-A3BA02DE41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851A29-CCFF-E8E4-0538-08147563D3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955980-61B7-BC2C-3BBB-4F1231D345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516A6A-8BF9-EC4A-C164-CADBFAEDFA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CA8F15-2867-6A3E-6E33-D233DD62C00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13BFD3-593A-A982-09D5-8950AB44641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64992CB-9881-A363-E7CB-85C446A2A4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42C25D-C73A-8BB6-C120-6410887C343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52C367-2608-955F-65CE-989FF98832F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AEDF23-5A32-26B8-B8AC-7D3D71DAD72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61A0D8F-8536-AF74-1CC9-86D7D147500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5FE090C-D1C9-D5CC-DFBF-EBDBC8BB7F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C0C644-3D48-6E3B-DAFD-8DA37CD598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6E305CD-20A6-6D98-BD97-26533355D10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556E09-B69C-6B31-57D1-3798084CFD7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  <p:txBody>
          <a:bodyPr/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C1F7E47-33FA-A08E-55BE-BE3B6EDDA31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25F1CAB-C5D7-874F-8ED5-F0202AB9272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1D5-0E0C-D8D9-0EFF-CBF75FE0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br>
              <a:rPr lang="en-GB" dirty="0"/>
            </a:br>
            <a:r>
              <a:rPr lang="en-GB" dirty="0"/>
              <a:t>section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48A68-8B65-7829-5917-25E37B8E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16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7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90BD-10E6-35BB-B765-96085167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br>
              <a:rPr lang="en-GB" dirty="0"/>
            </a:br>
            <a:r>
              <a:rPr lang="en-GB" dirty="0"/>
              <a:t>section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46E44-B4A8-E753-41D7-D2E9E16C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17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CDBE-06DE-56F6-0E2D-B5F83BE5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br>
              <a:rPr lang="en-GB" dirty="0"/>
            </a:br>
            <a:r>
              <a:rPr lang="en-GB" dirty="0"/>
              <a:t>section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2408C-ECEF-1E27-CDD8-E28DA203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18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5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6506-C086-231E-167B-3F7B5EE9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br>
              <a:rPr lang="en-GB" dirty="0"/>
            </a:br>
            <a:r>
              <a:rPr lang="en-GB" dirty="0"/>
              <a:t>section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6A5A2-DFCD-498E-7E15-C52C13CD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19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569799-457E-033D-9168-444AFEF0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908FCE-32AF-759E-E0C7-18C80540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4EF4F504-EC54-4A4D-AD48-14856DA9CA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1C9C115-7C4E-4B22-84FE-E3459843B3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06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3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6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bar chart - SESAR2024 </a:t>
            </a:r>
            <a:r>
              <a:rPr lang="fr-BE" dirty="0" err="1"/>
              <a:t>blue</a:t>
            </a:r>
            <a:r>
              <a:rPr lang="fr-BE" dirty="0"/>
              <a:t> </a:t>
            </a:r>
            <a:r>
              <a:rPr lang="fr-BE" dirty="0" err="1"/>
              <a:t>bckgrd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920738"/>
              </p:ext>
            </p:extLst>
          </p:nvPr>
        </p:nvGraphicFramePr>
        <p:xfrm>
          <a:off x="254000" y="1292225"/>
          <a:ext cx="11603038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06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bar chart - SESAR2024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374908"/>
              </p:ext>
            </p:extLst>
          </p:nvPr>
        </p:nvGraphicFramePr>
        <p:xfrm>
          <a:off x="254000" y="1244600"/>
          <a:ext cx="1166177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4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line chart - SESAR2024 Line </a:t>
            </a:r>
            <a:r>
              <a:rPr lang="fr-BE" dirty="0" err="1"/>
              <a:t>blue</a:t>
            </a:r>
            <a:r>
              <a:rPr lang="fr-BE" dirty="0"/>
              <a:t> </a:t>
            </a:r>
            <a:r>
              <a:rPr lang="fr-BE" dirty="0" err="1"/>
              <a:t>bckgrd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157495"/>
              </p:ext>
            </p:extLst>
          </p:nvPr>
        </p:nvGraphicFramePr>
        <p:xfrm>
          <a:off x="254000" y="1244600"/>
          <a:ext cx="1166177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2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line chart - SESAR2024 Line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21699"/>
              </p:ext>
            </p:extLst>
          </p:nvPr>
        </p:nvGraphicFramePr>
        <p:xfrm>
          <a:off x="254000" y="1244600"/>
          <a:ext cx="1166177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985695"/>
              </p:ext>
            </p:extLst>
          </p:nvPr>
        </p:nvGraphicFramePr>
        <p:xfrm>
          <a:off x="6290491" y="1828800"/>
          <a:ext cx="5601472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bar chart and </a:t>
            </a:r>
            <a:r>
              <a:rPr lang="fr-BE" dirty="0" err="1"/>
              <a:t>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  <a:p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Find</a:t>
            </a:r>
            <a:r>
              <a:rPr lang="fr-BE" dirty="0"/>
              <a:t> the SESAR2024 charts in the chart </a:t>
            </a:r>
            <a:r>
              <a:rPr lang="fr-BE" dirty="0" err="1"/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7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929033"/>
              </p:ext>
            </p:extLst>
          </p:nvPr>
        </p:nvGraphicFramePr>
        <p:xfrm>
          <a:off x="6290491" y="1828800"/>
          <a:ext cx="5601472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bar chart and </a:t>
            </a:r>
            <a:r>
              <a:rPr lang="fr-BE" dirty="0" err="1"/>
              <a:t>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  <a:p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Find</a:t>
            </a:r>
            <a:r>
              <a:rPr lang="fr-BE" dirty="0"/>
              <a:t> the SESAR2024 charts in the chart </a:t>
            </a:r>
            <a:r>
              <a:rPr lang="fr-BE" dirty="0" err="1"/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759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9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F2CB13"/>
      </a:hlink>
      <a:folHlink>
        <a:srgbClr val="A2C03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8100000" scaled="1"/>
            <a:tileRect/>
          </a:gradFill>
        </a:ln>
      </a:spPr>
      <a:bodyPr vert="horz" lIns="144000" tIns="144000" rIns="144000" bIns="144000" rtlCol="0" anchor="t" anchorCtr="0">
        <a:normAutofit/>
      </a:bodyPr>
      <a:lstStyle>
        <a:defPPr>
          <a:lnSpc>
            <a:spcPct val="90000"/>
          </a:lnSpc>
          <a:spcBef>
            <a:spcPct val="0"/>
          </a:spcBef>
          <a:defRPr sz="2000" spc="30" dirty="0">
            <a:solidFill>
              <a:schemeClr val="bg1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JU PROJECT Layout_12AUG2024" id="{66826C57-4DC1-4552-AE3E-37F851D24763}" vid="{DBF14108-DF09-4A50-B0EC-62965C5441AA}"/>
    </a:ext>
  </a:extLst>
</a:theme>
</file>

<file path=ppt/theme/theme2.xml><?xml version="1.0" encoding="utf-8"?>
<a:theme xmlns:a="http://schemas.openxmlformats.org/drawingml/2006/main" name="2_Office Theme">
  <a:themeElements>
    <a:clrScheme name="SESAR 2024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151515"/>
      </a:hlink>
      <a:folHlink>
        <a:srgbClr val="F2CB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JU PROJECT Layout_12AUG2024" id="{66826C57-4DC1-4552-AE3E-37F851D24763}" vid="{3FDE2B8C-2AA4-404C-BFEB-BA24D6610A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39">
    <a:dk1>
      <a:srgbClr val="151515"/>
    </a:dk1>
    <a:lt1>
      <a:sysClr val="window" lastClr="FFFFFF"/>
    </a:lt1>
    <a:dk2>
      <a:srgbClr val="00306F"/>
    </a:dk2>
    <a:lt2>
      <a:srgbClr val="FFFFFF"/>
    </a:lt2>
    <a:accent1>
      <a:srgbClr val="00306F"/>
    </a:accent1>
    <a:accent2>
      <a:srgbClr val="009DD9"/>
    </a:accent2>
    <a:accent3>
      <a:srgbClr val="7AB51D"/>
    </a:accent3>
    <a:accent4>
      <a:srgbClr val="199C69"/>
    </a:accent4>
    <a:accent5>
      <a:srgbClr val="4F4F4F"/>
    </a:accent5>
    <a:accent6>
      <a:srgbClr val="D8D8D8"/>
    </a:accent6>
    <a:hlink>
      <a:srgbClr val="F2CB13"/>
    </a:hlink>
    <a:folHlink>
      <a:srgbClr val="A2C037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SesarJU PROJECT Layout_12AUG2024</Template>
  <TotalTime>271</TotalTime>
  <Words>474</Words>
  <Application>Microsoft Office PowerPoint</Application>
  <PresentationFormat>Widescreen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Example bar chart - SESAR2024 blue bckgrd</vt:lpstr>
      <vt:lpstr>Example bar chart - SESAR2024</vt:lpstr>
      <vt:lpstr>Example line chart - SESAR2024 Line blue bckgrd</vt:lpstr>
      <vt:lpstr>Example line chart - SESAR2024 Line</vt:lpstr>
      <vt:lpstr>Example bar chart and text</vt:lpstr>
      <vt:lpstr>Example bar chart and text</vt:lpstr>
      <vt:lpstr>Example pie chart and text</vt:lpstr>
      <vt:lpstr>Example pie chart and text</vt:lpstr>
      <vt:lpstr>Example picture insert</vt:lpstr>
      <vt:lpstr>Example picture insert</vt:lpstr>
      <vt:lpstr>PowerPoint Presentation</vt:lpstr>
      <vt:lpstr>PowerPoint Presentation</vt:lpstr>
      <vt:lpstr>Example  section page</vt:lpstr>
      <vt:lpstr>Example  section page</vt:lpstr>
      <vt:lpstr>Example  section page</vt:lpstr>
      <vt:lpstr>Example  section page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Gabriela CASTILLO CAÑAS</dc:creator>
  <cp:lastModifiedBy>María Gabriela CASTILLO CAÑAS</cp:lastModifiedBy>
  <cp:revision>5</cp:revision>
  <dcterms:created xsi:type="dcterms:W3CDTF">2024-09-10T11:37:09Z</dcterms:created>
  <dcterms:modified xsi:type="dcterms:W3CDTF">2024-09-12T08:14:10Z</dcterms:modified>
</cp:coreProperties>
</file>