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1"/>
  </p:notesMasterIdLst>
  <p:handoutMasterIdLst>
    <p:handoutMasterId r:id="rId12"/>
  </p:handoutMasterIdLst>
  <p:sldIdLst>
    <p:sldId id="256" r:id="rId7"/>
    <p:sldId id="266" r:id="rId8"/>
    <p:sldId id="265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9835" autoAdjust="0"/>
  </p:normalViewPr>
  <p:slideViewPr>
    <p:cSldViewPr snapToGrid="0" snapToObjects="1">
      <p:cViewPr varScale="1">
        <p:scale>
          <a:sx n="73" d="100"/>
          <a:sy n="73" d="100"/>
        </p:scale>
        <p:origin x="638" y="67"/>
      </p:cViewPr>
      <p:guideLst>
        <p:guide orient="horz" pos="359"/>
        <p:guide pos="5424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3A16-FA5D-804C-AAF4-9BADFE6A9B2C}" type="datetimeFigureOut"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A04F-CC42-7B42-9E5C-0755FAF09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D6CB-80A7-954E-94AE-4953340D11C3}" type="datetimeFigureOut"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9286-1182-484A-BB9F-6D716B2D94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489" y="2914650"/>
            <a:ext cx="63119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0489" y="2034779"/>
            <a:ext cx="6311900" cy="85725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7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71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341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74772"/>
            <a:ext cx="7772400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Title of the presentation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2297362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/>
              <a:t>Thank you very much </a:t>
            </a:r>
            <a:br>
              <a:rPr lang="fr-CH" dirty="0"/>
            </a:br>
            <a:r>
              <a:rPr lang="fr-CH" dirty="0"/>
              <a:t>for your attention!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2313" y="229736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3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2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15504"/>
            <a:ext cx="65278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dirty="0" smtClean="0">
                <a:solidFill>
                  <a:srgbClr val="FFC000"/>
                </a:solidFill>
              </a:rPr>
              <a:t>Note to Authors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1600" dirty="0" smtClean="0">
                <a:solidFill>
                  <a:srgbClr val="FFC000"/>
                </a:solidFill>
              </a:rPr>
              <a:t>THIS SLIDE IS FOR GUIDANCE ONLY AND  MUST BE REMOVED BEFORE THE PRESENTATION IS FINALISED</a:t>
            </a:r>
            <a:endParaRPr lang="en-GB" sz="1600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457200" y="1209675"/>
            <a:ext cx="8318500" cy="52863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Additional logos should not exceed the size of the SESAR logo.</a:t>
            </a:r>
          </a:p>
          <a:p>
            <a:r>
              <a:rPr lang="en-GB" sz="1200" dirty="0" smtClean="0"/>
              <a:t>If required,</a:t>
            </a:r>
            <a:r>
              <a:rPr lang="en-GB" sz="1200" baseline="0" dirty="0" smtClean="0"/>
              <a:t> </a:t>
            </a:r>
            <a:r>
              <a:rPr lang="en-GB" sz="1200" dirty="0" smtClean="0"/>
              <a:t>member logos can be added on  a separate slide.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2" y="1935481"/>
            <a:ext cx="8318499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When presenting the results of projects</a:t>
            </a:r>
            <a:r>
              <a:rPr lang="en-GB" sz="1200" b="0" i="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(infrastructure, equipment and major results), the following text should be inserted  with the EU emblem:  “</a:t>
            </a:r>
            <a:r>
              <a:rPr lang="en-GB" sz="1200" b="0" i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This [infrastructure][equipment][insert type of result] is part of a project that has received funding from the SESAR Joint Undertaking under grant agreement No 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xxxxxx</a:t>
            </a:r>
            <a:r>
              <a:rPr lang="en-GB" sz="1200" b="0" i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 under European Union’s Horizon 2020 research and innovation programme</a:t>
            </a:r>
            <a:r>
              <a:rPr lang="en-GB" sz="1200" b="0" i="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” .</a:t>
            </a:r>
          </a:p>
          <a:p>
            <a:endParaRPr lang="en-GB" sz="1200" b="0" i="0" kern="1200" dirty="0" smtClean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 case the beneficiaries wish that the copyright disclaimer is used also in the communication activities by the SJU, they shall provide the SJU with their wording.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3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0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7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5504"/>
            <a:ext cx="6629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00151"/>
            <a:ext cx="7362967" cy="339447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5504"/>
            <a:ext cx="6653213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594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02471"/>
            <a:ext cx="9144000" cy="2410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917305"/>
            <a:ext cx="3896435" cy="18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2256" y="4917305"/>
            <a:ext cx="2133600" cy="18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0489" y="2914650"/>
            <a:ext cx="6311900" cy="55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FLY AI webinar</a:t>
            </a:r>
            <a:r>
              <a:rPr lang="en-US" dirty="0"/>
              <a:t> </a:t>
            </a:r>
            <a:r>
              <a:rPr lang="en-US" dirty="0" smtClean="0"/>
              <a:t>“Research and Innovation in AI for Aviation”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Florian Guillermet</a:t>
            </a: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080489" y="3473451"/>
            <a:ext cx="6311900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23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of March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tree is getting bigger than the pot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19" y="954099"/>
            <a:ext cx="3848684" cy="38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7291"/>
            <a:ext cx="8321039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The Digital European Sky vision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9119" y="763838"/>
            <a:ext cx="6061288" cy="3900614"/>
            <a:chOff x="17683" y="633246"/>
            <a:chExt cx="6120798" cy="4031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83" y="633246"/>
              <a:ext cx="6120798" cy="40314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777" y="3472461"/>
              <a:ext cx="416544" cy="98930"/>
            </a:xfrm>
            <a:prstGeom prst="rect">
              <a:avLst/>
            </a:prstGeom>
          </p:spPr>
        </p:pic>
      </p:grpSp>
      <p:sp>
        <p:nvSpPr>
          <p:cNvPr id="12" name="AutoShape 2" descr="SESAR Joint Undertaking | High performing aviation for Eur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https://www.sesarju.eu/themes/custom/sesarju/images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Entreprise commune SESAR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43" y="7937"/>
            <a:ext cx="1217257" cy="7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6594" y="1097143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Connectivity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3285" y="1870823"/>
            <a:ext cx="170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Air and </a:t>
            </a:r>
            <a:r>
              <a:rPr lang="en-US" b="1" dirty="0" smtClean="0">
                <a:solidFill>
                  <a:schemeClr val="accent2"/>
                </a:solidFill>
              </a:rPr>
              <a:t>Ground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Automation</a:t>
            </a:r>
            <a:endParaRPr lang="en-GB" b="1" dirty="0">
              <a:solidFill>
                <a:schemeClr val="accent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E9D9FA-73D1-4515-A603-26D93A43B215}"/>
              </a:ext>
            </a:extLst>
          </p:cNvPr>
          <p:cNvGrpSpPr>
            <a:grpSpLocks/>
          </p:cNvGrpSpPr>
          <p:nvPr/>
        </p:nvGrpSpPr>
        <p:grpSpPr>
          <a:xfrm>
            <a:off x="6437999" y="965366"/>
            <a:ext cx="483515" cy="463070"/>
            <a:chOff x="2015895" y="1693086"/>
            <a:chExt cx="931277" cy="909826"/>
          </a:xfrm>
          <a:solidFill>
            <a:schemeClr val="accent2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693C07-5FA6-4657-8B72-96C73EEFC9CB}"/>
                </a:ext>
              </a:extLst>
            </p:cNvPr>
            <p:cNvGrpSpPr/>
            <p:nvPr/>
          </p:nvGrpSpPr>
          <p:grpSpPr>
            <a:xfrm>
              <a:off x="2256724" y="1693086"/>
              <a:ext cx="467750" cy="502038"/>
              <a:chOff x="7465862" y="1598909"/>
              <a:chExt cx="188668" cy="202498"/>
            </a:xfrm>
            <a:grpFill/>
          </p:grpSpPr>
          <p:sp>
            <p:nvSpPr>
              <p:cNvPr id="20" name="Freeform 204">
                <a:extLst>
                  <a:ext uri="{FF2B5EF4-FFF2-40B4-BE49-F238E27FC236}">
                    <a16:creationId xmlns:a16="http://schemas.microsoft.com/office/drawing/2014/main" id="{29AF3929-571A-4FDD-878E-21B0AD7EF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65862" y="1598909"/>
                <a:ext cx="188668" cy="105487"/>
              </a:xfrm>
              <a:custGeom>
                <a:avLst/>
                <a:gdLst>
                  <a:gd name="connsiteX0" fmla="*/ 119124 w 431440"/>
                  <a:gd name="connsiteY0" fmla="*/ 0 h 215444"/>
                  <a:gd name="connsiteX1" fmla="*/ 257491 w 431440"/>
                  <a:gd name="connsiteY1" fmla="*/ 0 h 215444"/>
                  <a:gd name="connsiteX2" fmla="*/ 268323 w 431440"/>
                  <a:gd name="connsiteY2" fmla="*/ 15999 h 215444"/>
                  <a:gd name="connsiteX3" fmla="*/ 275170 w 431440"/>
                  <a:gd name="connsiteY3" fmla="*/ 50379 h 215444"/>
                  <a:gd name="connsiteX4" fmla="*/ 275170 w 431440"/>
                  <a:gd name="connsiteY4" fmla="*/ 53782 h 215444"/>
                  <a:gd name="connsiteX5" fmla="*/ 304046 w 431440"/>
                  <a:gd name="connsiteY5" fmla="*/ 45274 h 215444"/>
                  <a:gd name="connsiteX6" fmla="*/ 368593 w 431440"/>
                  <a:gd name="connsiteY6" fmla="*/ 108237 h 215444"/>
                  <a:gd name="connsiteX7" fmla="*/ 366894 w 431440"/>
                  <a:gd name="connsiteY7" fmla="*/ 118447 h 215444"/>
                  <a:gd name="connsiteX8" fmla="*/ 382181 w 431440"/>
                  <a:gd name="connsiteY8" fmla="*/ 116745 h 215444"/>
                  <a:gd name="connsiteX9" fmla="*/ 431440 w 431440"/>
                  <a:gd name="connsiteY9" fmla="*/ 166095 h 215444"/>
                  <a:gd name="connsiteX10" fmla="*/ 382181 w 431440"/>
                  <a:gd name="connsiteY10" fmla="*/ 215444 h 215444"/>
                  <a:gd name="connsiteX11" fmla="*/ 79833 w 431440"/>
                  <a:gd name="connsiteY11" fmla="*/ 215444 h 215444"/>
                  <a:gd name="connsiteX12" fmla="*/ 0 w 431440"/>
                  <a:gd name="connsiteY12" fmla="*/ 137166 h 215444"/>
                  <a:gd name="connsiteX13" fmla="*/ 79833 w 431440"/>
                  <a:gd name="connsiteY13" fmla="*/ 58887 h 215444"/>
                  <a:gd name="connsiteX14" fmla="*/ 101915 w 431440"/>
                  <a:gd name="connsiteY14" fmla="*/ 62291 h 215444"/>
                  <a:gd name="connsiteX15" fmla="*/ 101915 w 431440"/>
                  <a:gd name="connsiteY15" fmla="*/ 50379 h 215444"/>
                  <a:gd name="connsiteX16" fmla="*/ 108524 w 431440"/>
                  <a:gd name="connsiteY16" fmla="*/ 15999 h 215444"/>
                  <a:gd name="connsiteX0" fmla="*/ 119124 w 431440"/>
                  <a:gd name="connsiteY0" fmla="*/ 19594 h 235038"/>
                  <a:gd name="connsiteX1" fmla="*/ 257491 w 431440"/>
                  <a:gd name="connsiteY1" fmla="*/ 19594 h 235038"/>
                  <a:gd name="connsiteX2" fmla="*/ 268323 w 431440"/>
                  <a:gd name="connsiteY2" fmla="*/ 35593 h 235038"/>
                  <a:gd name="connsiteX3" fmla="*/ 275170 w 431440"/>
                  <a:gd name="connsiteY3" fmla="*/ 69973 h 235038"/>
                  <a:gd name="connsiteX4" fmla="*/ 275170 w 431440"/>
                  <a:gd name="connsiteY4" fmla="*/ 73376 h 235038"/>
                  <a:gd name="connsiteX5" fmla="*/ 304046 w 431440"/>
                  <a:gd name="connsiteY5" fmla="*/ 64868 h 235038"/>
                  <a:gd name="connsiteX6" fmla="*/ 368593 w 431440"/>
                  <a:gd name="connsiteY6" fmla="*/ 127831 h 235038"/>
                  <a:gd name="connsiteX7" fmla="*/ 366894 w 431440"/>
                  <a:gd name="connsiteY7" fmla="*/ 138041 h 235038"/>
                  <a:gd name="connsiteX8" fmla="*/ 382181 w 431440"/>
                  <a:gd name="connsiteY8" fmla="*/ 136339 h 235038"/>
                  <a:gd name="connsiteX9" fmla="*/ 431440 w 431440"/>
                  <a:gd name="connsiteY9" fmla="*/ 185689 h 235038"/>
                  <a:gd name="connsiteX10" fmla="*/ 382181 w 431440"/>
                  <a:gd name="connsiteY10" fmla="*/ 235038 h 235038"/>
                  <a:gd name="connsiteX11" fmla="*/ 79833 w 431440"/>
                  <a:gd name="connsiteY11" fmla="*/ 235038 h 235038"/>
                  <a:gd name="connsiteX12" fmla="*/ 0 w 431440"/>
                  <a:gd name="connsiteY12" fmla="*/ 156760 h 235038"/>
                  <a:gd name="connsiteX13" fmla="*/ 79833 w 431440"/>
                  <a:gd name="connsiteY13" fmla="*/ 78481 h 235038"/>
                  <a:gd name="connsiteX14" fmla="*/ 101915 w 431440"/>
                  <a:gd name="connsiteY14" fmla="*/ 81885 h 235038"/>
                  <a:gd name="connsiteX15" fmla="*/ 101915 w 431440"/>
                  <a:gd name="connsiteY15" fmla="*/ 69973 h 235038"/>
                  <a:gd name="connsiteX16" fmla="*/ 108524 w 431440"/>
                  <a:gd name="connsiteY16" fmla="*/ 35593 h 235038"/>
                  <a:gd name="connsiteX17" fmla="*/ 119124 w 431440"/>
                  <a:gd name="connsiteY17" fmla="*/ 19594 h 235038"/>
                  <a:gd name="connsiteX0" fmla="*/ 119124 w 431440"/>
                  <a:gd name="connsiteY0" fmla="*/ 25781 h 241225"/>
                  <a:gd name="connsiteX1" fmla="*/ 257491 w 431440"/>
                  <a:gd name="connsiteY1" fmla="*/ 25781 h 241225"/>
                  <a:gd name="connsiteX2" fmla="*/ 268323 w 431440"/>
                  <a:gd name="connsiteY2" fmla="*/ 41780 h 241225"/>
                  <a:gd name="connsiteX3" fmla="*/ 275170 w 431440"/>
                  <a:gd name="connsiteY3" fmla="*/ 76160 h 241225"/>
                  <a:gd name="connsiteX4" fmla="*/ 275170 w 431440"/>
                  <a:gd name="connsiteY4" fmla="*/ 79563 h 241225"/>
                  <a:gd name="connsiteX5" fmla="*/ 304046 w 431440"/>
                  <a:gd name="connsiteY5" fmla="*/ 71055 h 241225"/>
                  <a:gd name="connsiteX6" fmla="*/ 368593 w 431440"/>
                  <a:gd name="connsiteY6" fmla="*/ 134018 h 241225"/>
                  <a:gd name="connsiteX7" fmla="*/ 366894 w 431440"/>
                  <a:gd name="connsiteY7" fmla="*/ 144228 h 241225"/>
                  <a:gd name="connsiteX8" fmla="*/ 382181 w 431440"/>
                  <a:gd name="connsiteY8" fmla="*/ 142526 h 241225"/>
                  <a:gd name="connsiteX9" fmla="*/ 431440 w 431440"/>
                  <a:gd name="connsiteY9" fmla="*/ 191876 h 241225"/>
                  <a:gd name="connsiteX10" fmla="*/ 382181 w 431440"/>
                  <a:gd name="connsiteY10" fmla="*/ 241225 h 241225"/>
                  <a:gd name="connsiteX11" fmla="*/ 79833 w 431440"/>
                  <a:gd name="connsiteY11" fmla="*/ 241225 h 241225"/>
                  <a:gd name="connsiteX12" fmla="*/ 0 w 431440"/>
                  <a:gd name="connsiteY12" fmla="*/ 162947 h 241225"/>
                  <a:gd name="connsiteX13" fmla="*/ 79833 w 431440"/>
                  <a:gd name="connsiteY13" fmla="*/ 84668 h 241225"/>
                  <a:gd name="connsiteX14" fmla="*/ 101915 w 431440"/>
                  <a:gd name="connsiteY14" fmla="*/ 88072 h 241225"/>
                  <a:gd name="connsiteX15" fmla="*/ 101915 w 431440"/>
                  <a:gd name="connsiteY15" fmla="*/ 76160 h 241225"/>
                  <a:gd name="connsiteX16" fmla="*/ 108524 w 431440"/>
                  <a:gd name="connsiteY16" fmla="*/ 41780 h 241225"/>
                  <a:gd name="connsiteX17" fmla="*/ 119124 w 431440"/>
                  <a:gd name="connsiteY17" fmla="*/ 25781 h 24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1440" h="241225">
                    <a:moveTo>
                      <a:pt x="119124" y="25781"/>
                    </a:moveTo>
                    <a:cubicBezTo>
                      <a:pt x="148450" y="-18307"/>
                      <a:pt x="244960" y="2687"/>
                      <a:pt x="257491" y="25781"/>
                    </a:cubicBezTo>
                    <a:lnTo>
                      <a:pt x="268323" y="41780"/>
                    </a:lnTo>
                    <a:cubicBezTo>
                      <a:pt x="272729" y="52230"/>
                      <a:pt x="275170" y="63823"/>
                      <a:pt x="275170" y="76160"/>
                    </a:cubicBezTo>
                    <a:lnTo>
                      <a:pt x="275170" y="79563"/>
                    </a:lnTo>
                    <a:cubicBezTo>
                      <a:pt x="283663" y="74458"/>
                      <a:pt x="293855" y="71055"/>
                      <a:pt x="304046" y="71055"/>
                    </a:cubicBezTo>
                    <a:cubicBezTo>
                      <a:pt x="339717" y="71055"/>
                      <a:pt x="368593" y="99984"/>
                      <a:pt x="368593" y="134018"/>
                    </a:cubicBezTo>
                    <a:cubicBezTo>
                      <a:pt x="368593" y="137421"/>
                      <a:pt x="366894" y="140825"/>
                      <a:pt x="366894" y="144228"/>
                    </a:cubicBezTo>
                    <a:cubicBezTo>
                      <a:pt x="371990" y="142526"/>
                      <a:pt x="377085" y="142526"/>
                      <a:pt x="382181" y="142526"/>
                    </a:cubicBezTo>
                    <a:cubicBezTo>
                      <a:pt x="409359" y="142526"/>
                      <a:pt x="431440" y="164649"/>
                      <a:pt x="431440" y="191876"/>
                    </a:cubicBezTo>
                    <a:cubicBezTo>
                      <a:pt x="431440" y="219103"/>
                      <a:pt x="409359" y="241225"/>
                      <a:pt x="382181" y="241225"/>
                    </a:cubicBezTo>
                    <a:lnTo>
                      <a:pt x="79833" y="241225"/>
                    </a:lnTo>
                    <a:cubicBezTo>
                      <a:pt x="35670" y="241225"/>
                      <a:pt x="0" y="207191"/>
                      <a:pt x="0" y="162947"/>
                    </a:cubicBezTo>
                    <a:cubicBezTo>
                      <a:pt x="0" y="118703"/>
                      <a:pt x="35670" y="84668"/>
                      <a:pt x="79833" y="84668"/>
                    </a:cubicBezTo>
                    <a:cubicBezTo>
                      <a:pt x="86628" y="84668"/>
                      <a:pt x="95121" y="84668"/>
                      <a:pt x="101915" y="88072"/>
                    </a:cubicBezTo>
                    <a:lnTo>
                      <a:pt x="101915" y="76160"/>
                    </a:lnTo>
                    <a:cubicBezTo>
                      <a:pt x="101915" y="63823"/>
                      <a:pt x="104251" y="52230"/>
                      <a:pt x="108524" y="41780"/>
                    </a:cubicBezTo>
                    <a:lnTo>
                      <a:pt x="119124" y="25781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4E625E0-AB5C-442C-AAF6-632D5AAB5F3B}"/>
                  </a:ext>
                </a:extLst>
              </p:cNvPr>
              <p:cNvGrpSpPr/>
              <p:nvPr/>
            </p:nvGrpSpPr>
            <p:grpSpPr bwMode="gray">
              <a:xfrm flipV="1">
                <a:off x="7508029" y="1733174"/>
                <a:ext cx="99953" cy="68233"/>
                <a:chOff x="1781757" y="2578507"/>
                <a:chExt cx="154362" cy="105376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D837C42-0C99-4457-BFEE-2949A2105F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81757" y="2640593"/>
                  <a:ext cx="154362" cy="43290"/>
                </a:xfrm>
                <a:custGeom>
                  <a:avLst/>
                  <a:gdLst>
                    <a:gd name="T0" fmla="*/ 2 w 114"/>
                    <a:gd name="T1" fmla="*/ 2 h 32"/>
                    <a:gd name="T2" fmla="*/ 2 w 114"/>
                    <a:gd name="T3" fmla="*/ 10 h 32"/>
                    <a:gd name="T4" fmla="*/ 57 w 114"/>
                    <a:gd name="T5" fmla="*/ 32 h 32"/>
                    <a:gd name="T6" fmla="*/ 112 w 114"/>
                    <a:gd name="T7" fmla="*/ 10 h 32"/>
                    <a:gd name="T8" fmla="*/ 112 w 114"/>
                    <a:gd name="T9" fmla="*/ 2 h 32"/>
                    <a:gd name="T10" fmla="*/ 104 w 114"/>
                    <a:gd name="T11" fmla="*/ 2 h 32"/>
                    <a:gd name="T12" fmla="*/ 57 w 114"/>
                    <a:gd name="T13" fmla="*/ 20 h 32"/>
                    <a:gd name="T14" fmla="*/ 10 w 114"/>
                    <a:gd name="T15" fmla="*/ 2 h 32"/>
                    <a:gd name="T16" fmla="*/ 2 w 114"/>
                    <a:gd name="T17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2">
                      <a:moveTo>
                        <a:pt x="2" y="2"/>
                      </a:moveTo>
                      <a:cubicBezTo>
                        <a:pt x="0" y="5"/>
                        <a:pt x="0" y="8"/>
                        <a:pt x="2" y="10"/>
                      </a:cubicBezTo>
                      <a:cubicBezTo>
                        <a:pt x="17" y="23"/>
                        <a:pt x="36" y="32"/>
                        <a:pt x="57" y="32"/>
                      </a:cubicBezTo>
                      <a:cubicBezTo>
                        <a:pt x="78" y="32"/>
                        <a:pt x="98" y="23"/>
                        <a:pt x="112" y="10"/>
                      </a:cubicBezTo>
                      <a:cubicBezTo>
                        <a:pt x="114" y="8"/>
                        <a:pt x="114" y="5"/>
                        <a:pt x="112" y="2"/>
                      </a:cubicBezTo>
                      <a:cubicBezTo>
                        <a:pt x="110" y="0"/>
                        <a:pt x="106" y="0"/>
                        <a:pt x="104" y="2"/>
                      </a:cubicBezTo>
                      <a:cubicBezTo>
                        <a:pt x="92" y="13"/>
                        <a:pt x="76" y="20"/>
                        <a:pt x="57" y="20"/>
                      </a:cubicBezTo>
                      <a:cubicBezTo>
                        <a:pt x="39" y="20"/>
                        <a:pt x="22" y="13"/>
                        <a:pt x="10" y="2"/>
                      </a:cubicBezTo>
                      <a:cubicBezTo>
                        <a:pt x="8" y="0"/>
                        <a:pt x="4" y="0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714C2A6-348E-48B8-BD31-DE019215B8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8276" y="2609835"/>
                  <a:ext cx="121894" cy="36454"/>
                </a:xfrm>
                <a:custGeom>
                  <a:avLst/>
                  <a:gdLst>
                    <a:gd name="T0" fmla="*/ 2 w 90"/>
                    <a:gd name="T1" fmla="*/ 2 h 27"/>
                    <a:gd name="T2" fmla="*/ 2 w 90"/>
                    <a:gd name="T3" fmla="*/ 10 h 27"/>
                    <a:gd name="T4" fmla="*/ 45 w 90"/>
                    <a:gd name="T5" fmla="*/ 27 h 27"/>
                    <a:gd name="T6" fmla="*/ 88 w 90"/>
                    <a:gd name="T7" fmla="*/ 10 h 27"/>
                    <a:gd name="T8" fmla="*/ 88 w 90"/>
                    <a:gd name="T9" fmla="*/ 2 h 27"/>
                    <a:gd name="T10" fmla="*/ 80 w 90"/>
                    <a:gd name="T11" fmla="*/ 2 h 27"/>
                    <a:gd name="T12" fmla="*/ 45 w 90"/>
                    <a:gd name="T13" fmla="*/ 16 h 27"/>
                    <a:gd name="T14" fmla="*/ 10 w 90"/>
                    <a:gd name="T15" fmla="*/ 2 h 27"/>
                    <a:gd name="T16" fmla="*/ 2 w 90"/>
                    <a:gd name="T17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27">
                      <a:moveTo>
                        <a:pt x="2" y="2"/>
                      </a:moveTo>
                      <a:cubicBezTo>
                        <a:pt x="0" y="5"/>
                        <a:pt x="0" y="8"/>
                        <a:pt x="2" y="10"/>
                      </a:cubicBezTo>
                      <a:cubicBezTo>
                        <a:pt x="13" y="21"/>
                        <a:pt x="29" y="27"/>
                        <a:pt x="45" y="27"/>
                      </a:cubicBezTo>
                      <a:cubicBezTo>
                        <a:pt x="62" y="27"/>
                        <a:pt x="77" y="21"/>
                        <a:pt x="88" y="10"/>
                      </a:cubicBezTo>
                      <a:cubicBezTo>
                        <a:pt x="90" y="8"/>
                        <a:pt x="90" y="5"/>
                        <a:pt x="88" y="2"/>
                      </a:cubicBezTo>
                      <a:cubicBezTo>
                        <a:pt x="86" y="0"/>
                        <a:pt x="82" y="0"/>
                        <a:pt x="80" y="2"/>
                      </a:cubicBezTo>
                      <a:cubicBezTo>
                        <a:pt x="71" y="10"/>
                        <a:pt x="59" y="16"/>
                        <a:pt x="45" y="16"/>
                      </a:cubicBezTo>
                      <a:cubicBezTo>
                        <a:pt x="31" y="16"/>
                        <a:pt x="19" y="10"/>
                        <a:pt x="10" y="2"/>
                      </a:cubicBezTo>
                      <a:cubicBezTo>
                        <a:pt x="8" y="0"/>
                        <a:pt x="4" y="0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5E82E6D7-995A-48F3-8078-2C27C50D68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4224" y="2578507"/>
                  <a:ext cx="89427" cy="29619"/>
                </a:xfrm>
                <a:custGeom>
                  <a:avLst/>
                  <a:gdLst>
                    <a:gd name="T0" fmla="*/ 33 w 66"/>
                    <a:gd name="T1" fmla="*/ 22 h 22"/>
                    <a:gd name="T2" fmla="*/ 64 w 66"/>
                    <a:gd name="T3" fmla="*/ 10 h 22"/>
                    <a:gd name="T4" fmla="*/ 64 w 66"/>
                    <a:gd name="T5" fmla="*/ 2 h 22"/>
                    <a:gd name="T6" fmla="*/ 56 w 66"/>
                    <a:gd name="T7" fmla="*/ 2 h 22"/>
                    <a:gd name="T8" fmla="*/ 33 w 66"/>
                    <a:gd name="T9" fmla="*/ 11 h 22"/>
                    <a:gd name="T10" fmla="*/ 10 w 66"/>
                    <a:gd name="T11" fmla="*/ 2 h 22"/>
                    <a:gd name="T12" fmla="*/ 2 w 66"/>
                    <a:gd name="T13" fmla="*/ 2 h 22"/>
                    <a:gd name="T14" fmla="*/ 2 w 66"/>
                    <a:gd name="T15" fmla="*/ 10 h 22"/>
                    <a:gd name="T16" fmla="*/ 2 w 66"/>
                    <a:gd name="T17" fmla="*/ 10 h 22"/>
                    <a:gd name="T18" fmla="*/ 33 w 66"/>
                    <a:gd name="T1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22">
                      <a:moveTo>
                        <a:pt x="33" y="22"/>
                      </a:moveTo>
                      <a:cubicBezTo>
                        <a:pt x="45" y="22"/>
                        <a:pt x="56" y="18"/>
                        <a:pt x="64" y="10"/>
                      </a:cubicBezTo>
                      <a:cubicBezTo>
                        <a:pt x="66" y="8"/>
                        <a:pt x="66" y="5"/>
                        <a:pt x="64" y="2"/>
                      </a:cubicBezTo>
                      <a:cubicBezTo>
                        <a:pt x="62" y="0"/>
                        <a:pt x="59" y="0"/>
                        <a:pt x="56" y="2"/>
                      </a:cubicBezTo>
                      <a:cubicBezTo>
                        <a:pt x="50" y="8"/>
                        <a:pt x="42" y="11"/>
                        <a:pt x="33" y="11"/>
                      </a:cubicBezTo>
                      <a:cubicBezTo>
                        <a:pt x="24" y="11"/>
                        <a:pt x="16" y="8"/>
                        <a:pt x="10" y="2"/>
                      </a:cubicBez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5"/>
                        <a:pt x="0" y="8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0" y="18"/>
                        <a:pt x="21" y="22"/>
                        <a:pt x="33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9" name="Oval 195">
              <a:extLst>
                <a:ext uri="{FF2B5EF4-FFF2-40B4-BE49-F238E27FC236}">
                  <a16:creationId xmlns:a16="http://schemas.microsoft.com/office/drawing/2014/main" id="{4C25819B-8F7E-4BF1-AB4E-8DCDE0622648}"/>
                </a:ext>
              </a:extLst>
            </p:cNvPr>
            <p:cNvSpPr/>
            <p:nvPr/>
          </p:nvSpPr>
          <p:spPr bwMode="gray">
            <a:xfrm>
              <a:off x="2015895" y="2201834"/>
              <a:ext cx="931277" cy="401078"/>
            </a:xfrm>
            <a:custGeom>
              <a:avLst/>
              <a:gdLst/>
              <a:ahLst/>
              <a:cxnLst/>
              <a:rect l="l" t="t" r="r" b="b"/>
              <a:pathLst>
                <a:path w="4798131" h="2066435">
                  <a:moveTo>
                    <a:pt x="2250591" y="1088230"/>
                  </a:moveTo>
                  <a:cubicBezTo>
                    <a:pt x="2213767" y="1088230"/>
                    <a:pt x="2183916" y="1118081"/>
                    <a:pt x="2183916" y="1154905"/>
                  </a:cubicBezTo>
                  <a:cubicBezTo>
                    <a:pt x="2183916" y="1191729"/>
                    <a:pt x="2213767" y="1221580"/>
                    <a:pt x="2250591" y="1221580"/>
                  </a:cubicBezTo>
                  <a:lnTo>
                    <a:pt x="2541103" y="1221580"/>
                  </a:lnTo>
                  <a:cubicBezTo>
                    <a:pt x="2577927" y="1221580"/>
                    <a:pt x="2607778" y="1191729"/>
                    <a:pt x="2607778" y="1154905"/>
                  </a:cubicBezTo>
                  <a:cubicBezTo>
                    <a:pt x="2607778" y="1118081"/>
                    <a:pt x="2577927" y="1088230"/>
                    <a:pt x="2541103" y="1088230"/>
                  </a:cubicBezTo>
                  <a:close/>
                  <a:moveTo>
                    <a:pt x="2398772" y="0"/>
                  </a:moveTo>
                  <a:cubicBezTo>
                    <a:pt x="2436253" y="0"/>
                    <a:pt x="2466638" y="31984"/>
                    <a:pt x="2466638" y="71438"/>
                  </a:cubicBezTo>
                  <a:lnTo>
                    <a:pt x="2466188" y="73784"/>
                  </a:lnTo>
                  <a:lnTo>
                    <a:pt x="2466931" y="73784"/>
                  </a:lnTo>
                  <a:lnTo>
                    <a:pt x="2506594" y="784540"/>
                  </a:lnTo>
                  <a:lnTo>
                    <a:pt x="3333882" y="830374"/>
                  </a:lnTo>
                  <a:lnTo>
                    <a:pt x="3333882" y="830493"/>
                  </a:lnTo>
                  <a:cubicBezTo>
                    <a:pt x="3334473" y="830159"/>
                    <a:pt x="3335077" y="830150"/>
                    <a:pt x="3335682" y="830150"/>
                  </a:cubicBezTo>
                  <a:cubicBezTo>
                    <a:pt x="3365959" y="830150"/>
                    <a:pt x="3390503" y="853299"/>
                    <a:pt x="3390503" y="881855"/>
                  </a:cubicBezTo>
                  <a:cubicBezTo>
                    <a:pt x="3390503" y="910411"/>
                    <a:pt x="3365959" y="933560"/>
                    <a:pt x="3335682" y="933560"/>
                  </a:cubicBezTo>
                  <a:lnTo>
                    <a:pt x="3333882" y="933217"/>
                  </a:lnTo>
                  <a:lnTo>
                    <a:pt x="3333882" y="933783"/>
                  </a:lnTo>
                  <a:lnTo>
                    <a:pt x="2692565" y="969313"/>
                  </a:lnTo>
                  <a:cubicBezTo>
                    <a:pt x="2765079" y="1048501"/>
                    <a:pt x="2817521" y="1157738"/>
                    <a:pt x="2840254" y="1282792"/>
                  </a:cubicBezTo>
                  <a:lnTo>
                    <a:pt x="4684403" y="1336626"/>
                  </a:lnTo>
                  <a:lnTo>
                    <a:pt x="4684403" y="1337223"/>
                  </a:lnTo>
                  <a:lnTo>
                    <a:pt x="4688020" y="1336860"/>
                  </a:lnTo>
                  <a:cubicBezTo>
                    <a:pt x="4748833" y="1336860"/>
                    <a:pt x="4798131" y="1361360"/>
                    <a:pt x="4798131" y="1391582"/>
                  </a:cubicBezTo>
                  <a:cubicBezTo>
                    <a:pt x="4798131" y="1421804"/>
                    <a:pt x="4748833" y="1446304"/>
                    <a:pt x="4688020" y="1446304"/>
                  </a:cubicBezTo>
                  <a:cubicBezTo>
                    <a:pt x="4686808" y="1446304"/>
                    <a:pt x="4685600" y="1446295"/>
                    <a:pt x="4684403" y="1445942"/>
                  </a:cubicBezTo>
                  <a:lnTo>
                    <a:pt x="4684403" y="1446068"/>
                  </a:lnTo>
                  <a:lnTo>
                    <a:pt x="3686175" y="1475208"/>
                  </a:lnTo>
                  <a:lnTo>
                    <a:pt x="3686175" y="1623217"/>
                  </a:lnTo>
                  <a:cubicBezTo>
                    <a:pt x="3686175" y="1680206"/>
                    <a:pt x="3639976" y="1726405"/>
                    <a:pt x="3582987" y="1726405"/>
                  </a:cubicBezTo>
                  <a:lnTo>
                    <a:pt x="3582988" y="1726406"/>
                  </a:lnTo>
                  <a:cubicBezTo>
                    <a:pt x="3525999" y="1726406"/>
                    <a:pt x="3479800" y="1680207"/>
                    <a:pt x="3479800" y="1623218"/>
                  </a:cubicBezTo>
                  <a:cubicBezTo>
                    <a:pt x="3479800" y="1575890"/>
                    <a:pt x="3479799" y="1528561"/>
                    <a:pt x="3479799" y="1481233"/>
                  </a:cubicBezTo>
                  <a:lnTo>
                    <a:pt x="3260725" y="1487628"/>
                  </a:lnTo>
                  <a:lnTo>
                    <a:pt x="3260725" y="1664492"/>
                  </a:lnTo>
                  <a:cubicBezTo>
                    <a:pt x="3260725" y="1721481"/>
                    <a:pt x="3214526" y="1767680"/>
                    <a:pt x="3157537" y="1767680"/>
                  </a:cubicBezTo>
                  <a:lnTo>
                    <a:pt x="3157538" y="1767681"/>
                  </a:lnTo>
                  <a:cubicBezTo>
                    <a:pt x="3100549" y="1767681"/>
                    <a:pt x="3054350" y="1721482"/>
                    <a:pt x="3054350" y="1664493"/>
                  </a:cubicBezTo>
                  <a:cubicBezTo>
                    <a:pt x="3054350" y="1607547"/>
                    <a:pt x="3054349" y="1550599"/>
                    <a:pt x="3054349" y="1493652"/>
                  </a:cubicBezTo>
                  <a:lnTo>
                    <a:pt x="2853624" y="1499512"/>
                  </a:lnTo>
                  <a:cubicBezTo>
                    <a:pt x="2835186" y="1817349"/>
                    <a:pt x="2638562" y="2066435"/>
                    <a:pt x="2399066" y="2066435"/>
                  </a:cubicBezTo>
                  <a:cubicBezTo>
                    <a:pt x="2159570" y="2066435"/>
                    <a:pt x="1962946" y="1817349"/>
                    <a:pt x="1944508" y="1499512"/>
                  </a:cubicBezTo>
                  <a:lnTo>
                    <a:pt x="1743782" y="1493652"/>
                  </a:lnTo>
                  <a:cubicBezTo>
                    <a:pt x="1743782" y="1550599"/>
                    <a:pt x="1743781" y="1607547"/>
                    <a:pt x="1743781" y="1664493"/>
                  </a:cubicBezTo>
                  <a:cubicBezTo>
                    <a:pt x="1743781" y="1721482"/>
                    <a:pt x="1697582" y="1767681"/>
                    <a:pt x="1640593" y="1767681"/>
                  </a:cubicBezTo>
                  <a:lnTo>
                    <a:pt x="1640594" y="1767680"/>
                  </a:lnTo>
                  <a:cubicBezTo>
                    <a:pt x="1583605" y="1767680"/>
                    <a:pt x="1537406" y="1721481"/>
                    <a:pt x="1537406" y="1664492"/>
                  </a:cubicBezTo>
                  <a:lnTo>
                    <a:pt x="1537406" y="1487628"/>
                  </a:lnTo>
                  <a:lnTo>
                    <a:pt x="1318332" y="1481233"/>
                  </a:lnTo>
                  <a:cubicBezTo>
                    <a:pt x="1318332" y="1528561"/>
                    <a:pt x="1318331" y="1575890"/>
                    <a:pt x="1318331" y="1623218"/>
                  </a:cubicBezTo>
                  <a:cubicBezTo>
                    <a:pt x="1318331" y="1680207"/>
                    <a:pt x="1272132" y="1726406"/>
                    <a:pt x="1215143" y="1726406"/>
                  </a:cubicBezTo>
                  <a:lnTo>
                    <a:pt x="1215144" y="1726405"/>
                  </a:lnTo>
                  <a:cubicBezTo>
                    <a:pt x="1158155" y="1726405"/>
                    <a:pt x="1111956" y="1680206"/>
                    <a:pt x="1111956" y="1623217"/>
                  </a:cubicBezTo>
                  <a:lnTo>
                    <a:pt x="1111956" y="1475208"/>
                  </a:lnTo>
                  <a:lnTo>
                    <a:pt x="113728" y="1446068"/>
                  </a:lnTo>
                  <a:lnTo>
                    <a:pt x="113728" y="1445942"/>
                  </a:lnTo>
                  <a:cubicBezTo>
                    <a:pt x="112531" y="1446295"/>
                    <a:pt x="111323" y="1446304"/>
                    <a:pt x="110111" y="1446304"/>
                  </a:cubicBezTo>
                  <a:cubicBezTo>
                    <a:pt x="49298" y="1446304"/>
                    <a:pt x="0" y="1421804"/>
                    <a:pt x="0" y="1391582"/>
                  </a:cubicBezTo>
                  <a:cubicBezTo>
                    <a:pt x="0" y="1361360"/>
                    <a:pt x="49298" y="1336860"/>
                    <a:pt x="110111" y="1336860"/>
                  </a:cubicBezTo>
                  <a:lnTo>
                    <a:pt x="113728" y="1337223"/>
                  </a:lnTo>
                  <a:lnTo>
                    <a:pt x="113728" y="1336626"/>
                  </a:lnTo>
                  <a:lnTo>
                    <a:pt x="1957878" y="1282792"/>
                  </a:lnTo>
                  <a:cubicBezTo>
                    <a:pt x="1980611" y="1157739"/>
                    <a:pt x="2033052" y="1048503"/>
                    <a:pt x="2105566" y="969315"/>
                  </a:cubicBezTo>
                  <a:lnTo>
                    <a:pt x="1464247" y="933785"/>
                  </a:lnTo>
                  <a:lnTo>
                    <a:pt x="1464247" y="933219"/>
                  </a:lnTo>
                  <a:lnTo>
                    <a:pt x="1462446" y="933562"/>
                  </a:lnTo>
                  <a:cubicBezTo>
                    <a:pt x="1432169" y="933562"/>
                    <a:pt x="1407625" y="910413"/>
                    <a:pt x="1407625" y="881857"/>
                  </a:cubicBezTo>
                  <a:cubicBezTo>
                    <a:pt x="1407625" y="853301"/>
                    <a:pt x="1432169" y="830152"/>
                    <a:pt x="1462446" y="830152"/>
                  </a:cubicBezTo>
                  <a:lnTo>
                    <a:pt x="1464247" y="830495"/>
                  </a:lnTo>
                  <a:lnTo>
                    <a:pt x="1464247" y="830376"/>
                  </a:lnTo>
                  <a:lnTo>
                    <a:pt x="2291537" y="784542"/>
                  </a:lnTo>
                  <a:lnTo>
                    <a:pt x="2331200" y="73784"/>
                  </a:lnTo>
                  <a:lnTo>
                    <a:pt x="2331356" y="73784"/>
                  </a:lnTo>
                  <a:cubicBezTo>
                    <a:pt x="2330918" y="73013"/>
                    <a:pt x="2330906" y="72227"/>
                    <a:pt x="2330906" y="71438"/>
                  </a:cubicBezTo>
                  <a:cubicBezTo>
                    <a:pt x="2330906" y="31984"/>
                    <a:pt x="2361291" y="0"/>
                    <a:pt x="239877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err="1"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23" y="2978368"/>
            <a:ext cx="520972" cy="4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4" b="44662"/>
          <a:stretch>
            <a:fillRect/>
          </a:stretch>
        </p:blipFill>
        <p:spPr bwMode="auto">
          <a:xfrm>
            <a:off x="6595426" y="3281123"/>
            <a:ext cx="205226" cy="2164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" name="Rectangle 27"/>
          <p:cNvSpPr/>
          <p:nvPr/>
        </p:nvSpPr>
        <p:spPr>
          <a:xfrm>
            <a:off x="7135002" y="3045970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Virtualisation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33" name="Picture 2" descr="Résultat de recherche d'images pour &quot;hand icon&quot;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94" y="4047090"/>
            <a:ext cx="481314" cy="5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6252656" y="859095"/>
            <a:ext cx="2573654" cy="6868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252656" y="1826741"/>
            <a:ext cx="2573654" cy="6868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6261076" y="2879219"/>
            <a:ext cx="2573654" cy="6868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6261076" y="3873133"/>
            <a:ext cx="2573654" cy="6868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stomIcon">
            <a:extLst>
              <a:ext uri="{FF2B5EF4-FFF2-40B4-BE49-F238E27FC236}">
                <a16:creationId xmlns:a16="http://schemas.microsoft.com/office/drawing/2014/main" id="{627C478B-1B7C-44C8-96F8-A4D5BAE49721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6489256" y="2012089"/>
            <a:ext cx="381000" cy="368012"/>
          </a:xfrm>
          <a:custGeom>
            <a:avLst/>
            <a:gdLst>
              <a:gd name="T0" fmla="*/ 357 w 431"/>
              <a:gd name="T1" fmla="*/ 127 h 418"/>
              <a:gd name="T2" fmla="*/ 324 w 431"/>
              <a:gd name="T3" fmla="*/ 58 h 418"/>
              <a:gd name="T4" fmla="*/ 416 w 431"/>
              <a:gd name="T5" fmla="*/ 58 h 418"/>
              <a:gd name="T6" fmla="*/ 426 w 431"/>
              <a:gd name="T7" fmla="*/ 43 h 418"/>
              <a:gd name="T8" fmla="*/ 349 w 431"/>
              <a:gd name="T9" fmla="*/ 4 h 418"/>
              <a:gd name="T10" fmla="*/ 315 w 431"/>
              <a:gd name="T11" fmla="*/ 37 h 418"/>
              <a:gd name="T12" fmla="*/ 69 w 431"/>
              <a:gd name="T13" fmla="*/ 6 h 418"/>
              <a:gd name="T14" fmla="*/ 43 w 431"/>
              <a:gd name="T15" fmla="*/ 141 h 418"/>
              <a:gd name="T16" fmla="*/ 110 w 431"/>
              <a:gd name="T17" fmla="*/ 330 h 418"/>
              <a:gd name="T18" fmla="*/ 41 w 431"/>
              <a:gd name="T19" fmla="*/ 339 h 418"/>
              <a:gd name="T20" fmla="*/ 50 w 431"/>
              <a:gd name="T21" fmla="*/ 418 h 418"/>
              <a:gd name="T22" fmla="*/ 390 w 431"/>
              <a:gd name="T23" fmla="*/ 409 h 418"/>
              <a:gd name="T24" fmla="*/ 381 w 431"/>
              <a:gd name="T25" fmla="*/ 330 h 418"/>
              <a:gd name="T26" fmla="*/ 214 w 431"/>
              <a:gd name="T27" fmla="*/ 329 h 418"/>
              <a:gd name="T28" fmla="*/ 315 w 431"/>
              <a:gd name="T29" fmla="*/ 121 h 418"/>
              <a:gd name="T30" fmla="*/ 349 w 431"/>
              <a:gd name="T31" fmla="*/ 145 h 418"/>
              <a:gd name="T32" fmla="*/ 360 w 431"/>
              <a:gd name="T33" fmla="*/ 147 h 418"/>
              <a:gd name="T34" fmla="*/ 428 w 431"/>
              <a:gd name="T35" fmla="*/ 94 h 418"/>
              <a:gd name="T36" fmla="*/ 18 w 431"/>
              <a:gd name="T37" fmla="*/ 76 h 418"/>
              <a:gd name="T38" fmla="*/ 121 w 431"/>
              <a:gd name="T39" fmla="*/ 76 h 418"/>
              <a:gd name="T40" fmla="*/ 18 w 431"/>
              <a:gd name="T41" fmla="*/ 76 h 418"/>
              <a:gd name="T42" fmla="*/ 59 w 431"/>
              <a:gd name="T43" fmla="*/ 400 h 418"/>
              <a:gd name="T44" fmla="*/ 123 w 431"/>
              <a:gd name="T45" fmla="*/ 348 h 418"/>
              <a:gd name="T46" fmla="*/ 123 w 431"/>
              <a:gd name="T47" fmla="*/ 348 h 418"/>
              <a:gd name="T48" fmla="*/ 372 w 431"/>
              <a:gd name="T49" fmla="*/ 400 h 418"/>
              <a:gd name="T50" fmla="*/ 130 w 431"/>
              <a:gd name="T51" fmla="*/ 330 h 418"/>
              <a:gd name="T52" fmla="*/ 69 w 431"/>
              <a:gd name="T53" fmla="*/ 146 h 418"/>
              <a:gd name="T54" fmla="*/ 195 w 431"/>
              <a:gd name="T55" fmla="*/ 330 h 418"/>
              <a:gd name="T56" fmla="*/ 130 w 431"/>
              <a:gd name="T57" fmla="*/ 330 h 418"/>
              <a:gd name="T58" fmla="*/ 134 w 431"/>
              <a:gd name="T59" fmla="*/ 103 h 418"/>
              <a:gd name="T60" fmla="*/ 139 w 431"/>
              <a:gd name="T61" fmla="*/ 76 h 418"/>
              <a:gd name="T62" fmla="*/ 306 w 431"/>
              <a:gd name="T63" fmla="*/ 55 h 418"/>
              <a:gd name="T64" fmla="*/ 306 w 431"/>
              <a:gd name="T65" fmla="*/ 10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1" h="418">
                <a:moveTo>
                  <a:pt x="416" y="91"/>
                </a:moveTo>
                <a:cubicBezTo>
                  <a:pt x="357" y="127"/>
                  <a:pt x="357" y="127"/>
                  <a:pt x="357" y="127"/>
                </a:cubicBezTo>
                <a:cubicBezTo>
                  <a:pt x="324" y="91"/>
                  <a:pt x="324" y="91"/>
                  <a:pt x="324" y="91"/>
                </a:cubicBezTo>
                <a:cubicBezTo>
                  <a:pt x="324" y="58"/>
                  <a:pt x="324" y="58"/>
                  <a:pt x="324" y="58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416" y="58"/>
                  <a:pt x="416" y="58"/>
                  <a:pt x="416" y="58"/>
                </a:cubicBezTo>
                <a:cubicBezTo>
                  <a:pt x="420" y="61"/>
                  <a:pt x="426" y="59"/>
                  <a:pt x="428" y="55"/>
                </a:cubicBezTo>
                <a:cubicBezTo>
                  <a:pt x="431" y="51"/>
                  <a:pt x="430" y="45"/>
                  <a:pt x="426" y="43"/>
                </a:cubicBezTo>
                <a:cubicBezTo>
                  <a:pt x="360" y="2"/>
                  <a:pt x="360" y="2"/>
                  <a:pt x="360" y="2"/>
                </a:cubicBezTo>
                <a:cubicBezTo>
                  <a:pt x="356" y="0"/>
                  <a:pt x="351" y="1"/>
                  <a:pt x="349" y="4"/>
                </a:cubicBezTo>
                <a:cubicBezTo>
                  <a:pt x="318" y="37"/>
                  <a:pt x="318" y="37"/>
                  <a:pt x="318" y="37"/>
                </a:cubicBezTo>
                <a:cubicBezTo>
                  <a:pt x="317" y="37"/>
                  <a:pt x="316" y="37"/>
                  <a:pt x="315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14" y="19"/>
                  <a:pt x="93" y="6"/>
                  <a:pt x="69" y="6"/>
                </a:cubicBezTo>
                <a:cubicBezTo>
                  <a:pt x="31" y="6"/>
                  <a:pt x="0" y="38"/>
                  <a:pt x="0" y="76"/>
                </a:cubicBezTo>
                <a:cubicBezTo>
                  <a:pt x="0" y="105"/>
                  <a:pt x="18" y="131"/>
                  <a:pt x="43" y="141"/>
                </a:cubicBezTo>
                <a:cubicBezTo>
                  <a:pt x="43" y="141"/>
                  <a:pt x="43" y="142"/>
                  <a:pt x="43" y="142"/>
                </a:cubicBezTo>
                <a:cubicBezTo>
                  <a:pt x="110" y="330"/>
                  <a:pt x="110" y="330"/>
                  <a:pt x="110" y="330"/>
                </a:cubicBezTo>
                <a:cubicBezTo>
                  <a:pt x="50" y="330"/>
                  <a:pt x="50" y="330"/>
                  <a:pt x="50" y="330"/>
                </a:cubicBezTo>
                <a:cubicBezTo>
                  <a:pt x="45" y="330"/>
                  <a:pt x="41" y="334"/>
                  <a:pt x="41" y="339"/>
                </a:cubicBezTo>
                <a:cubicBezTo>
                  <a:pt x="41" y="409"/>
                  <a:pt x="41" y="409"/>
                  <a:pt x="41" y="409"/>
                </a:cubicBezTo>
                <a:cubicBezTo>
                  <a:pt x="41" y="414"/>
                  <a:pt x="45" y="418"/>
                  <a:pt x="50" y="418"/>
                </a:cubicBezTo>
                <a:cubicBezTo>
                  <a:pt x="381" y="418"/>
                  <a:pt x="381" y="418"/>
                  <a:pt x="381" y="418"/>
                </a:cubicBezTo>
                <a:cubicBezTo>
                  <a:pt x="386" y="418"/>
                  <a:pt x="390" y="414"/>
                  <a:pt x="390" y="409"/>
                </a:cubicBezTo>
                <a:cubicBezTo>
                  <a:pt x="390" y="339"/>
                  <a:pt x="390" y="339"/>
                  <a:pt x="390" y="339"/>
                </a:cubicBezTo>
                <a:cubicBezTo>
                  <a:pt x="390" y="334"/>
                  <a:pt x="386" y="330"/>
                  <a:pt x="381" y="330"/>
                </a:cubicBezTo>
                <a:cubicBezTo>
                  <a:pt x="214" y="330"/>
                  <a:pt x="214" y="330"/>
                  <a:pt x="214" y="330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315" y="121"/>
                  <a:pt x="315" y="121"/>
                  <a:pt x="315" y="121"/>
                </a:cubicBezTo>
                <a:cubicBezTo>
                  <a:pt x="318" y="121"/>
                  <a:pt x="321" y="120"/>
                  <a:pt x="323" y="117"/>
                </a:cubicBezTo>
                <a:cubicBezTo>
                  <a:pt x="349" y="145"/>
                  <a:pt x="349" y="145"/>
                  <a:pt x="349" y="145"/>
                </a:cubicBezTo>
                <a:cubicBezTo>
                  <a:pt x="350" y="147"/>
                  <a:pt x="353" y="148"/>
                  <a:pt x="355" y="148"/>
                </a:cubicBezTo>
                <a:cubicBezTo>
                  <a:pt x="357" y="148"/>
                  <a:pt x="358" y="148"/>
                  <a:pt x="360" y="147"/>
                </a:cubicBezTo>
                <a:cubicBezTo>
                  <a:pt x="426" y="107"/>
                  <a:pt x="426" y="107"/>
                  <a:pt x="426" y="107"/>
                </a:cubicBezTo>
                <a:cubicBezTo>
                  <a:pt x="430" y="104"/>
                  <a:pt x="431" y="98"/>
                  <a:pt x="428" y="94"/>
                </a:cubicBezTo>
                <a:cubicBezTo>
                  <a:pt x="426" y="90"/>
                  <a:pt x="420" y="88"/>
                  <a:pt x="416" y="91"/>
                </a:cubicBezTo>
                <a:close/>
                <a:moveTo>
                  <a:pt x="18" y="76"/>
                </a:moveTo>
                <a:cubicBezTo>
                  <a:pt x="18" y="48"/>
                  <a:pt x="41" y="25"/>
                  <a:pt x="69" y="25"/>
                </a:cubicBezTo>
                <a:cubicBezTo>
                  <a:pt x="97" y="25"/>
                  <a:pt x="121" y="48"/>
                  <a:pt x="121" y="76"/>
                </a:cubicBezTo>
                <a:cubicBezTo>
                  <a:pt x="121" y="105"/>
                  <a:pt x="97" y="127"/>
                  <a:pt x="69" y="127"/>
                </a:cubicBezTo>
                <a:cubicBezTo>
                  <a:pt x="41" y="127"/>
                  <a:pt x="18" y="105"/>
                  <a:pt x="18" y="76"/>
                </a:cubicBezTo>
                <a:close/>
                <a:moveTo>
                  <a:pt x="372" y="400"/>
                </a:moveTo>
                <a:cubicBezTo>
                  <a:pt x="59" y="400"/>
                  <a:pt x="59" y="400"/>
                  <a:pt x="59" y="400"/>
                </a:cubicBezTo>
                <a:cubicBezTo>
                  <a:pt x="59" y="348"/>
                  <a:pt x="59" y="348"/>
                  <a:pt x="59" y="348"/>
                </a:cubicBezTo>
                <a:cubicBezTo>
                  <a:pt x="123" y="348"/>
                  <a:pt x="123" y="348"/>
                  <a:pt x="123" y="348"/>
                </a:cubicBezTo>
                <a:cubicBezTo>
                  <a:pt x="123" y="348"/>
                  <a:pt x="123" y="348"/>
                  <a:pt x="123" y="348"/>
                </a:cubicBezTo>
                <a:cubicBezTo>
                  <a:pt x="123" y="348"/>
                  <a:pt x="123" y="348"/>
                  <a:pt x="123" y="348"/>
                </a:cubicBezTo>
                <a:cubicBezTo>
                  <a:pt x="372" y="348"/>
                  <a:pt x="372" y="348"/>
                  <a:pt x="372" y="348"/>
                </a:cubicBezTo>
                <a:cubicBezTo>
                  <a:pt x="372" y="400"/>
                  <a:pt x="372" y="400"/>
                  <a:pt x="372" y="400"/>
                </a:cubicBezTo>
                <a:cubicBezTo>
                  <a:pt x="372" y="400"/>
                  <a:pt x="372" y="400"/>
                  <a:pt x="372" y="400"/>
                </a:cubicBezTo>
                <a:close/>
                <a:moveTo>
                  <a:pt x="130" y="330"/>
                </a:moveTo>
                <a:cubicBezTo>
                  <a:pt x="65" y="146"/>
                  <a:pt x="65" y="146"/>
                  <a:pt x="65" y="146"/>
                </a:cubicBezTo>
                <a:cubicBezTo>
                  <a:pt x="66" y="146"/>
                  <a:pt x="68" y="146"/>
                  <a:pt x="69" y="146"/>
                </a:cubicBezTo>
                <a:cubicBezTo>
                  <a:pt x="90" y="146"/>
                  <a:pt x="109" y="136"/>
                  <a:pt x="122" y="122"/>
                </a:cubicBezTo>
                <a:cubicBezTo>
                  <a:pt x="195" y="330"/>
                  <a:pt x="195" y="330"/>
                  <a:pt x="195" y="330"/>
                </a:cubicBezTo>
                <a:cubicBezTo>
                  <a:pt x="130" y="330"/>
                  <a:pt x="130" y="330"/>
                  <a:pt x="130" y="330"/>
                </a:cubicBezTo>
                <a:cubicBezTo>
                  <a:pt x="130" y="330"/>
                  <a:pt x="130" y="330"/>
                  <a:pt x="130" y="330"/>
                </a:cubicBezTo>
                <a:close/>
                <a:moveTo>
                  <a:pt x="306" y="103"/>
                </a:moveTo>
                <a:cubicBezTo>
                  <a:pt x="134" y="103"/>
                  <a:pt x="134" y="103"/>
                  <a:pt x="134" y="103"/>
                </a:cubicBezTo>
                <a:cubicBezTo>
                  <a:pt x="134" y="103"/>
                  <a:pt x="134" y="102"/>
                  <a:pt x="134" y="102"/>
                </a:cubicBezTo>
                <a:cubicBezTo>
                  <a:pt x="137" y="94"/>
                  <a:pt x="139" y="86"/>
                  <a:pt x="139" y="76"/>
                </a:cubicBezTo>
                <a:cubicBezTo>
                  <a:pt x="139" y="69"/>
                  <a:pt x="138" y="62"/>
                  <a:pt x="136" y="55"/>
                </a:cubicBezTo>
                <a:cubicBezTo>
                  <a:pt x="306" y="55"/>
                  <a:pt x="306" y="55"/>
                  <a:pt x="306" y="55"/>
                </a:cubicBezTo>
                <a:cubicBezTo>
                  <a:pt x="306" y="103"/>
                  <a:pt x="306" y="103"/>
                  <a:pt x="306" y="103"/>
                </a:cubicBezTo>
                <a:cubicBezTo>
                  <a:pt x="306" y="103"/>
                  <a:pt x="306" y="103"/>
                  <a:pt x="306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32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" name="Picture 71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28" y="3915570"/>
            <a:ext cx="307975" cy="3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101267" y="4031883"/>
            <a:ext cx="1445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Data services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Thank you very much </a:t>
            </a:r>
            <a:br>
              <a:rPr lang="en-GB" dirty="0" smtClean="0"/>
            </a:br>
            <a:r>
              <a:rPr lang="en-GB" dirty="0" smtClean="0"/>
              <a:t>for your attention!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heme/theme1.xml><?xml version="1.0" encoding="utf-8"?>
<a:theme xmlns:a="http://schemas.openxmlformats.org/drawingml/2006/main" name="SESAR 2020 PPT template">
  <a:themeElements>
    <a:clrScheme name="Custom 5">
      <a:dk1>
        <a:srgbClr val="6E6E6E"/>
      </a:dk1>
      <a:lt1>
        <a:sysClr val="window" lastClr="FFFFFF"/>
      </a:lt1>
      <a:dk2>
        <a:srgbClr val="4E88C7"/>
      </a:dk2>
      <a:lt2>
        <a:srgbClr val="FFFFFF"/>
      </a:lt2>
      <a:accent1>
        <a:srgbClr val="4E88C7"/>
      </a:accent1>
      <a:accent2>
        <a:srgbClr val="00428F"/>
      </a:accent2>
      <a:accent3>
        <a:srgbClr val="6EB628"/>
      </a:accent3>
      <a:accent4>
        <a:srgbClr val="05225B"/>
      </a:accent4>
      <a:accent5>
        <a:srgbClr val="FFC11E"/>
      </a:accent5>
      <a:accent6>
        <a:srgbClr val="008C82"/>
      </a:accent6>
      <a:hlink>
        <a:srgbClr val="00C5FF"/>
      </a:hlink>
      <a:folHlink>
        <a:srgbClr val="5ED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" ma:contentTypeID="0x01010046A7623DD5BCC7448A0CB275D0ABF4C401001043B9E50D01034DB41EF056B20227B1" ma:contentTypeVersion="24" ma:contentTypeDescription="Create a new document." ma:contentTypeScope="" ma:versionID="5f3946bbc11b41542eeb5d3c3e533c2e">
  <xsd:schema xmlns:xsd="http://www.w3.org/2001/XMLSchema" xmlns:xs="http://www.w3.org/2001/XMLSchema" xmlns:p="http://schemas.microsoft.com/office/2006/metadata/properties" xmlns:ns1="http://schemas.microsoft.com/sharepoint/v3" xmlns:ns2="2ec63619-3844-40e7-9e28-7c36eb199f00" xmlns:ns3="ba00d99d-0a5c-485e-a42e-1a66d64fe30b" xmlns:ns4="9b379b8e-d7b4-4617-984b-be182108d5a0" targetNamespace="http://schemas.microsoft.com/office/2006/metadata/properties" ma:root="true" ma:fieldsID="d27ca10eb8abac14c976fc955118c1f8" ns1:_="" ns2:_="" ns3:_="" ns4:_="">
    <xsd:import namespace="http://schemas.microsoft.com/sharepoint/v3"/>
    <xsd:import namespace="2ec63619-3844-40e7-9e28-7c36eb199f00"/>
    <xsd:import namespace="ba00d99d-0a5c-485e-a42e-1a66d64fe30b"/>
    <xsd:import namespace="9b379b8e-d7b4-4617-984b-be182108d5a0"/>
    <xsd:element name="properties">
      <xsd:complexType>
        <xsd:sequence>
          <xsd:element name="documentManagement">
            <xsd:complexType>
              <xsd:all>
                <xsd:element ref="ns2:IDMS_Classification"/>
                <xsd:element ref="ns2:IDMS_DateOfPublication" minOccurs="0"/>
                <xsd:element ref="ns2:IDMS_DocumentStatus"/>
                <xsd:element ref="ns2:IDMS_EditionNumber"/>
                <xsd:element ref="ns2:IDMS_Published" minOccurs="0"/>
                <xsd:element ref="ns2:IDMS_Registered" minOccurs="0"/>
                <xsd:element ref="ns2:IDMS_SJUOwner" minOccurs="0"/>
                <xsd:element ref="ns2:IDMS_CommunicationType" minOccurs="0"/>
                <xsd:element ref="ns2:IDMS_DateOfEntryIntoForce" minOccurs="0"/>
                <xsd:element ref="ns2:IDMS_DateOfExpiry" minOccurs="0"/>
                <xsd:element ref="ns2:hdf5398eddc64a9c8c6cebfa56258d72" minOccurs="0"/>
                <xsd:element ref="ns2:TaxCatchAll" minOccurs="0"/>
                <xsd:element ref="ns2:TaxCatchAllLabel" minOccurs="0"/>
                <xsd:element ref="ns2:IDMS_Reference" minOccurs="0"/>
                <xsd:element ref="ns1:_dlc_Exempt" minOccurs="0"/>
                <xsd:element ref="ns1:_dlc_ExpireDateSaved" minOccurs="0"/>
                <xsd:element ref="ns1:_dlc_ExpireDate" minOccurs="0"/>
                <xsd:element ref="ns3:Process" minOccurs="0"/>
                <xsd:element ref="ns2:hffb6e430afe4e028d49de44726b77b1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24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63619-3844-40e7-9e28-7c36eb199f00" elementFormDefault="qualified">
    <xsd:import namespace="http://schemas.microsoft.com/office/2006/documentManagement/types"/>
    <xsd:import namespace="http://schemas.microsoft.com/office/infopath/2007/PartnerControls"/>
    <xsd:element name="IDMS_Classification" ma:index="8" ma:displayName="Classification" ma:default="Public" ma:format="Dropdown" ma:internalName="Classification" ma:readOnly="false">
      <xsd:simpleType>
        <xsd:restriction base="dms:Choice">
          <xsd:enumeration value="Public"/>
          <xsd:enumeration value="Confidential"/>
          <xsd:enumeration value="SJU Restricted"/>
          <xsd:enumeration value="SESAR Secret"/>
        </xsd:restriction>
      </xsd:simpleType>
    </xsd:element>
    <xsd:element name="IDMS_DateOfPublication" ma:index="9" nillable="true" ma:displayName="Date of External Publication" ma:format="DateOnly" ma:internalName="Date_x0020_of_x0020_External_x0020_Publication">
      <xsd:simpleType>
        <xsd:restriction base="dms:DateTime"/>
      </xsd:simpleType>
    </xsd:element>
    <xsd:element name="IDMS_DocumentStatus" ma:index="10" ma:displayName="Document Status" ma:default="Draft" ma:format="Dropdown" ma:internalName="Document_x0020_Status" ma:readOnly="false">
      <xsd:simpleType>
        <xsd:restriction base="dms:Choice">
          <xsd:enumeration value="Draft"/>
          <xsd:enumeration value="Under Review"/>
          <xsd:enumeration value="Approved"/>
          <xsd:enumeration value="External"/>
          <xsd:enumeration value="Archived"/>
        </xsd:restriction>
      </xsd:simpleType>
    </xsd:element>
    <xsd:element name="IDMS_EditionNumber" ma:index="11" ma:displayName="Edition Number" ma:internalName="Edition_x0020_Number" ma:readOnly="false">
      <xsd:simpleType>
        <xsd:restriction base="dms:Text">
          <xsd:maxLength value="5"/>
        </xsd:restriction>
      </xsd:simpleType>
    </xsd:element>
    <xsd:element name="IDMS_Published" ma:index="12" nillable="true" ma:displayName="Published Externally" ma:internalName="Published_x0020_Externally">
      <xsd:simpleType>
        <xsd:restriction base="dms:Boolean"/>
      </xsd:simpleType>
    </xsd:element>
    <xsd:element name="IDMS_Registered" ma:index="13" nillable="true" ma:displayName="Registered" ma:internalName="Registered">
      <xsd:simpleType>
        <xsd:restriction base="dms:Boolean"/>
      </xsd:simpleType>
    </xsd:element>
    <xsd:element name="IDMS_SJUOwner" ma:index="14" nillable="true" ma:displayName="SJU Owner" ma:list="UserInfo" ma:internalName="SJU_x0020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MS_CommunicationType" ma:index="15" nillable="true" ma:displayName="Communication Type" ma:format="Dropdown" ma:internalName="Communication_x0020_Type">
      <xsd:simpleType>
        <xsd:restriction base="dms:Choice">
          <xsd:enumeration value="Agenda"/>
          <xsd:enumeration value="Brochure"/>
          <xsd:enumeration value="Catalogue"/>
          <xsd:enumeration value="Email"/>
          <xsd:enumeration value="​Information Circular"/>
          <xsd:enumeration value="Letter"/>
          <xsd:enumeration value="Memo"/>
          <xsd:enumeration value="Note to File"/>
          <xsd:enumeration value="Presentation"/>
          <xsd:enumeration value="Press release"/>
          <xsd:enumeration value="Request"/>
          <xsd:enumeration value="Training"/>
        </xsd:restriction>
      </xsd:simpleType>
    </xsd:element>
    <xsd:element name="IDMS_DateOfEntryIntoForce" ma:index="16" nillable="true" ma:displayName="Date of Entry into Force" ma:format="DateOnly" ma:internalName="Date_x0020_of_x0020_Entry_x0020_into_x0020_Force">
      <xsd:simpleType>
        <xsd:restriction base="dms:DateTime"/>
      </xsd:simpleType>
    </xsd:element>
    <xsd:element name="IDMS_DateOfExpiry" ma:index="17" nillable="true" ma:displayName="Date of Expiry" ma:default="" ma:format="DateOnly" ma:internalName="Date_x0020_of_x0020_Expiry">
      <xsd:simpleType>
        <xsd:restriction base="dms:DateTime"/>
      </xsd:simpleType>
    </xsd:element>
    <xsd:element name="hdf5398eddc64a9c8c6cebfa56258d72" ma:index="18" nillable="true" ma:taxonomy="true" ma:internalName="hdf5398eddc64a9c8c6cebfa56258d72" ma:taxonomyFieldName="Meeting_x002F_Event_x0020_Reference" ma:displayName="Meeting/Event Reference" ma:fieldId="{1df5398e-ddc6-4a9c-8c6c-ebfa56258d72}" ma:sspId="6c837f22-4de4-4b3d-a3b5-a93a88f66867" ma:termSetId="5f459ac6-f551-4932-beea-fcb080fd1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description="" ma:hidden="true" ma:list="{f9fc73c7-2f9c-4d7c-8fcd-dd056cd36a3d}" ma:internalName="TaxCatchAll" ma:showField="CatchAllData" ma:web="2ec63619-3844-40e7-9e28-7c36eb199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description="" ma:hidden="true" ma:list="{f9fc73c7-2f9c-4d7c-8fcd-dd056cd36a3d}" ma:internalName="TaxCatchAllLabel" ma:readOnly="true" ma:showField="CatchAllDataLabel" ma:web="2ec63619-3844-40e7-9e28-7c36eb199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MS_Reference" ma:index="22" nillable="true" ma:displayName="Reference" ma:internalName="Reference">
      <xsd:simpleType>
        <xsd:restriction base="dms:Text"/>
      </xsd:simpleType>
    </xsd:element>
    <xsd:element name="hffb6e430afe4e028d49de44726b77b1" ma:index="27" nillable="true" ma:taxonomy="true" ma:internalName="hffb6e430afe4e028d49de44726b77b1" ma:taxonomyFieldName="Process_x0020_Domain" ma:displayName="Process Domain" ma:fieldId="{1ffb6e43-0afe-4e02-8d49-de44726b77b1}" ma:sspId="6c837f22-4de4-4b3d-a3b5-a93a88f66867" ma:termSetId="0dfb6fd8-52e1-48f6-939c-4ba684567e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0d99d-0a5c-485e-a42e-1a66d64fe30b" elementFormDefault="qualified">
    <xsd:import namespace="http://schemas.microsoft.com/office/2006/documentManagement/types"/>
    <xsd:import namespace="http://schemas.microsoft.com/office/infopath/2007/PartnerControls"/>
    <xsd:element name="Process" ma:index="26" nillable="true" ma:displayName="Process" ma:list="{9b983ead-5db2-41a4-b2f7-4a8e43ff415d}" ma:internalName="Process" ma:showField="Process_x0020_Name" ma:web="ba00d99d-0a5c-485e-a42e-1a66d64fe30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9b8e-d7b4-4617-984b-be182108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2ec63619-3844-40e7-9e28-7c36eb199f00">
      <Value>138</Value>
    </TaxCatchAll>
    <hffb6e430afe4e028d49de44726b77b1 xmlns="2ec63619-3844-40e7-9e28-7c36eb199f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X - General</TermName>
          <TermId xmlns="http://schemas.microsoft.com/office/infopath/2007/PartnerControls">25469d63-b72d-477a-81bb-3bc7564a9b66</TermId>
        </TermInfo>
      </Terms>
    </hffb6e430afe4e028d49de44726b77b1>
    <IDMS_DateOfPublication xmlns="2ec63619-3844-40e7-9e28-7c36eb199f00" xsi:nil="true"/>
    <IDMS_Published xmlns="2ec63619-3844-40e7-9e28-7c36eb199f00">false</IDMS_Published>
    <IDMS_Classification xmlns="2ec63619-3844-40e7-9e28-7c36eb199f00">Public</IDMS_Classification>
    <IDMS_EditionNumber xmlns="2ec63619-3844-40e7-9e28-7c36eb199f00">00.01</IDMS_EditionNumber>
    <hdf5398eddc64a9c8c6cebfa56258d72 xmlns="2ec63619-3844-40e7-9e28-7c36eb199f00">
      <Terms xmlns="http://schemas.microsoft.com/office/infopath/2007/PartnerControls"/>
    </hdf5398eddc64a9c8c6cebfa56258d72>
    <IDMS_Registered xmlns="2ec63619-3844-40e7-9e28-7c36eb199f00">false</IDMS_Registered>
    <IDMS_DateOfExpiry xmlns="2ec63619-3844-40e7-9e28-7c36eb199f00" xsi:nil="true"/>
    <IDMS_DocumentStatus xmlns="2ec63619-3844-40e7-9e28-7c36eb199f00">Draft</IDMS_DocumentStatus>
    <Process xmlns="ba00d99d-0a5c-485e-a42e-1a66d64fe30b">46</Process>
    <IDMS_SJUOwner xmlns="2ec63619-3844-40e7-9e28-7c36eb199f00">
      <UserInfo>
        <DisplayName/>
        <AccountId xsi:nil="true"/>
        <AccountType/>
      </UserInfo>
    </IDMS_SJUOwner>
    <IDMS_DateOfEntryIntoForce xmlns="2ec63619-3844-40e7-9e28-7c36eb199f00" xsi:nil="true"/>
    <IDMS_CommunicationType xmlns="2ec63619-3844-40e7-9e28-7c36eb199f00">Presentation</IDMS_CommunicationType>
    <IDMS_Reference xmlns="2ec63619-3844-40e7-9e28-7c36eb199f00" xsi:nil="true"/>
    <_dlc_ExpireDateSaved xmlns="http://schemas.microsoft.com/sharepoint/v3" xsi:nil="true"/>
    <_dlc_ExpireDate xmlns="http://schemas.microsoft.com/sharepoint/v3">2023-02-21T15:58:25+00:00</_dlc_ExpireDate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p:Policy xmlns:p="office.server.policy" id="" local="true">
  <p:Name>IDMS Document</p:Name>
  <p:Description/>
  <p:Statement/>
  <p:PolicyItems>
    <p:PolicyItem featureId="Microsoft.Office.RecordsManagement.PolicyFeatures.Expiration" staticId="0x01010046A7623DD5BCC7448A0CB275D0ABF4C4|-873455637" UniqueId="6336633c-f2ba-4d5c-a347-e43a57a48a6c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 stageDeleted="true"/>
              <data stageId="2">
                <formula id="Microsoft.Office.RecordsManagement.PolicyFeatures.Expiration.Formula.BuiltIn">
                  <number>5</number>
                  <property>Modified</property>
                  <period>years</period>
                </formula>
                <action type="workflow" id="86da5a2d-dda5-4912-afc3-71dc29d12ad8"/>
              </data>
            </stages>
          </Schedule>
        </Schedules>
      </p:CustomData>
    </p:PolicyItem>
    <p:PolicyItem featureId="Microsoft.Office.RecordsManagement.PolicyFeatures.PolicyAudit" staticId="0x01010046A7623DD5BCC7448A0CB275D0ABF4C4|1665009279" UniqueId="e01e9727-4b21-4d1d-b6ce-6013aec51944">
      <p:Name>Auditing</p:Name>
      <p:Description>Audits user actions on documents and list items to the Audit Log.</p:Description>
      <p:CustomData>
        <Audit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7895763E-4F02-45AB-88AB-5378FAD8C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c63619-3844-40e7-9e28-7c36eb199f00"/>
    <ds:schemaRef ds:uri="ba00d99d-0a5c-485e-a42e-1a66d64fe30b"/>
    <ds:schemaRef ds:uri="9b379b8e-d7b4-4617-984b-be182108d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691848-7B53-4310-AC46-941E5CFAB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6BEF6-6CD2-4659-B731-980294D7FAB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ec63619-3844-40e7-9e28-7c36eb199f00"/>
    <ds:schemaRef ds:uri="9b379b8e-d7b4-4617-984b-be182108d5a0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a00d99d-0a5c-485e-a42e-1a66d64fe30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7616EF7-33C3-48FC-B073-35C68C83094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3C7ED21-6537-4AC8-9EAA-5E2F5CE05DC8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SJU-2020_TEMPLATE16-9</Template>
  <TotalTime>201</TotalTime>
  <Words>48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SESAR 2020 PPT template</vt:lpstr>
      <vt:lpstr>Florian Guillermet</vt:lpstr>
      <vt:lpstr>The tree is getting bigger than the pot</vt:lpstr>
      <vt:lpstr>The Digital European Sky vision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Florian Guillermet</dc:title>
  <dc:creator>Marouan Chida</dc:creator>
  <cp:lastModifiedBy>Marouan Chida</cp:lastModifiedBy>
  <cp:revision>29</cp:revision>
  <dcterms:created xsi:type="dcterms:W3CDTF">2021-03-17T13:35:35Z</dcterms:created>
  <dcterms:modified xsi:type="dcterms:W3CDTF">2021-03-22T11:46:06Z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0x01010046A7623DD5BCC7448A0CB275D0ABF4C401001043B9E50D01034DB41EF056B20227B1</vt:lpwstr>
  </property>
  <property fmtid="{D5CDD505-2E9C-101B-9397-08002B2CF9AE}" pid="3" name="Process Domain">
    <vt:lpwstr>138;#X - General|25469d63-b72d-477a-81bb-3bc7564a9b66</vt:lpwstr>
  </property>
  <property fmtid="{D5CDD505-2E9C-101B-9397-08002B2CF9AE}" pid="4" name="_dlc_policyId">
    <vt:lpwstr>0x01010046A7623DD5BCC7448A0CB275D0ABF4C4|-873455637</vt:lpwstr>
  </property>
  <property fmtid="{D5CDD505-2E9C-101B-9397-08002B2CF9AE}" pid="5" name="ItemRetentionFormula">
    <vt:lpwstr>&lt;formula id="Microsoft.Office.RecordsManagement.PolicyFeatures.Expiration.Formula.BuiltIn"&gt;&lt;number&gt;5&lt;/number&gt;&lt;property&gt;Modified&lt;/property&gt;&lt;period&gt;years&lt;/period&gt;&lt;/formula&gt;</vt:lpwstr>
  </property>
  <property fmtid="{D5CDD505-2E9C-101B-9397-08002B2CF9AE}" pid="6" name="Contract Reference">
    <vt:lpwstr/>
  </property>
  <property fmtid="{D5CDD505-2E9C-101B-9397-08002B2CF9AE}" pid="7" name="Meeting/Event Reference">
    <vt:lpwstr/>
  </property>
  <property fmtid="{D5CDD505-2E9C-101B-9397-08002B2CF9AE}" pid="8" name="Counterpart">
    <vt:lpwstr/>
  </property>
  <property fmtid="{D5CDD505-2E9C-101B-9397-08002B2CF9AE}" pid="9" name="h2b2646b3646492a81ac198cf1bbda1b">
    <vt:lpwstr/>
  </property>
  <property fmtid="{D5CDD505-2E9C-101B-9397-08002B2CF9AE}" pid="10" name="k188c68295da49f8b8aaba89b0428a25">
    <vt:lpwstr/>
  </property>
  <property fmtid="{D5CDD505-2E9C-101B-9397-08002B2CF9AE}" pid="11" name="k225c6f7973d4da68f27e9ecf639bfd5">
    <vt:lpwstr/>
  </property>
  <property fmtid="{D5CDD505-2E9C-101B-9397-08002B2CF9AE}" pid="12" name="Contract Type">
    <vt:lpwstr/>
  </property>
  <property fmtid="{D5CDD505-2E9C-101B-9397-08002B2CF9AE}" pid="13" name="_docset_NoMedatataSyncRequired">
    <vt:lpwstr>False</vt:lpwstr>
  </property>
</Properties>
</file>